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3" r:id="rId1"/>
    <p:sldMasterId id="2147483671" r:id="rId2"/>
  </p:sldMasterIdLst>
  <p:notesMasterIdLst>
    <p:notesMasterId r:id="rId13"/>
  </p:notesMasterIdLst>
  <p:handoutMasterIdLst>
    <p:handoutMasterId r:id="rId14"/>
  </p:handoutMasterIdLst>
  <p:sldIdLst>
    <p:sldId id="504" r:id="rId3"/>
    <p:sldId id="573" r:id="rId4"/>
    <p:sldId id="665" r:id="rId5"/>
    <p:sldId id="666" r:id="rId6"/>
    <p:sldId id="612" r:id="rId7"/>
    <p:sldId id="613" r:id="rId8"/>
    <p:sldId id="559" r:id="rId9"/>
    <p:sldId id="637" r:id="rId10"/>
    <p:sldId id="646" r:id="rId11"/>
    <p:sldId id="664" r:id="rId12"/>
  </p:sldIdLst>
  <p:sldSz cx="9144000" cy="5143500" type="screen16x9"/>
  <p:notesSz cx="6858000" cy="9144000"/>
  <p:defaultText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6870"/>
    <a:srgbClr val="BB1E26"/>
    <a:srgbClr val="C01D23"/>
    <a:srgbClr val="C12022"/>
    <a:srgbClr val="9BBB59"/>
    <a:srgbClr val="EAD4D5"/>
    <a:srgbClr val="FD27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0"/>
    <p:restoredTop sz="95417" autoAdjust="0"/>
  </p:normalViewPr>
  <p:slideViewPr>
    <p:cSldViewPr snapToGrid="0" snapToObjects="1">
      <p:cViewPr>
        <p:scale>
          <a:sx n="139" d="100"/>
          <a:sy n="139" d="100"/>
        </p:scale>
        <p:origin x="90" y="357"/>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67" d="100"/>
          <a:sy n="67" d="100"/>
        </p:scale>
        <p:origin x="-3208"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18AC8D-8152-934A-9CD4-87285105D0F1}" type="datetimeFigureOut">
              <a:rPr lang="fr-FR" smtClean="0"/>
              <a:t>08/11/2021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4E68B7E-75EB-E145-A77D-27225DB7AAD8}" type="slidenum">
              <a:rPr lang="fr-FR" smtClean="0"/>
              <a:t>‹#›</a:t>
            </a:fld>
            <a:endParaRPr lang="fr-FR"/>
          </a:p>
        </p:txBody>
      </p:sp>
    </p:spTree>
    <p:extLst>
      <p:ext uri="{BB962C8B-B14F-4D97-AF65-F5344CB8AC3E}">
        <p14:creationId xmlns:p14="http://schemas.microsoft.com/office/powerpoint/2010/main" val="425603218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85E145-BB0C-9046-AB45-371B9A6AEC76}" type="datetimeFigureOut">
              <a:rPr lang="fr-FR" smtClean="0"/>
              <a:t>08/11/2021</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D6E558-E63E-1D45-BFE4-2383456AADF7}" type="slidenum">
              <a:rPr lang="fr-FR" smtClean="0"/>
              <a:t>‹#›</a:t>
            </a:fld>
            <a:endParaRPr lang="fr-FR"/>
          </a:p>
        </p:txBody>
      </p:sp>
    </p:spTree>
    <p:extLst>
      <p:ext uri="{BB962C8B-B14F-4D97-AF65-F5344CB8AC3E}">
        <p14:creationId xmlns:p14="http://schemas.microsoft.com/office/powerpoint/2010/main" val="1472513166"/>
      </p:ext>
    </p:extLst>
  </p:cSld>
  <p:clrMap bg1="lt1" tx1="dk1" bg2="lt2" tx2="dk2" accent1="accent1" accent2="accent2" accent3="accent3" accent4="accent4" accent5="accent5" accent6="accent6" hlink="hlink" folHlink="folHlink"/>
  <p:hf hdr="0" ftr="0" dt="0"/>
  <p:notesStyle>
    <a:lvl1pPr marL="0" algn="l" defTabSz="457061" rtl="0" eaLnBrk="1" latinLnBrk="0" hangingPunct="1">
      <a:defRPr sz="1200" kern="1200">
        <a:solidFill>
          <a:schemeClr val="tx1"/>
        </a:solidFill>
        <a:latin typeface="+mn-lt"/>
        <a:ea typeface="+mn-ea"/>
        <a:cs typeface="+mn-cs"/>
      </a:defRPr>
    </a:lvl1pPr>
    <a:lvl2pPr marL="457061" algn="l" defTabSz="457061" rtl="0" eaLnBrk="1" latinLnBrk="0" hangingPunct="1">
      <a:defRPr sz="1200" kern="1200">
        <a:solidFill>
          <a:schemeClr val="tx1"/>
        </a:solidFill>
        <a:latin typeface="+mn-lt"/>
        <a:ea typeface="+mn-ea"/>
        <a:cs typeface="+mn-cs"/>
      </a:defRPr>
    </a:lvl2pPr>
    <a:lvl3pPr marL="914121" algn="l" defTabSz="457061" rtl="0" eaLnBrk="1" latinLnBrk="0" hangingPunct="1">
      <a:defRPr sz="1200" kern="1200">
        <a:solidFill>
          <a:schemeClr val="tx1"/>
        </a:solidFill>
        <a:latin typeface="+mn-lt"/>
        <a:ea typeface="+mn-ea"/>
        <a:cs typeface="+mn-cs"/>
      </a:defRPr>
    </a:lvl3pPr>
    <a:lvl4pPr marL="1371183" algn="l" defTabSz="457061" rtl="0" eaLnBrk="1" latinLnBrk="0" hangingPunct="1">
      <a:defRPr sz="1200" kern="1200">
        <a:solidFill>
          <a:schemeClr val="tx1"/>
        </a:solidFill>
        <a:latin typeface="+mn-lt"/>
        <a:ea typeface="+mn-ea"/>
        <a:cs typeface="+mn-cs"/>
      </a:defRPr>
    </a:lvl4pPr>
    <a:lvl5pPr marL="1828243" algn="l" defTabSz="457061" rtl="0" eaLnBrk="1" latinLnBrk="0" hangingPunct="1">
      <a:defRPr sz="1200" kern="1200">
        <a:solidFill>
          <a:schemeClr val="tx1"/>
        </a:solidFill>
        <a:latin typeface="+mn-lt"/>
        <a:ea typeface="+mn-ea"/>
        <a:cs typeface="+mn-cs"/>
      </a:defRPr>
    </a:lvl5pPr>
    <a:lvl6pPr marL="2285303" algn="l" defTabSz="457061" rtl="0" eaLnBrk="1" latinLnBrk="0" hangingPunct="1">
      <a:defRPr sz="1200" kern="1200">
        <a:solidFill>
          <a:schemeClr val="tx1"/>
        </a:solidFill>
        <a:latin typeface="+mn-lt"/>
        <a:ea typeface="+mn-ea"/>
        <a:cs typeface="+mn-cs"/>
      </a:defRPr>
    </a:lvl6pPr>
    <a:lvl7pPr marL="2742363" algn="l" defTabSz="457061" rtl="0" eaLnBrk="1" latinLnBrk="0" hangingPunct="1">
      <a:defRPr sz="1200" kern="1200">
        <a:solidFill>
          <a:schemeClr val="tx1"/>
        </a:solidFill>
        <a:latin typeface="+mn-lt"/>
        <a:ea typeface="+mn-ea"/>
        <a:cs typeface="+mn-cs"/>
      </a:defRPr>
    </a:lvl7pPr>
    <a:lvl8pPr marL="3199424" algn="l" defTabSz="457061" rtl="0" eaLnBrk="1" latinLnBrk="0" hangingPunct="1">
      <a:defRPr sz="1200" kern="1200">
        <a:solidFill>
          <a:schemeClr val="tx1"/>
        </a:solidFill>
        <a:latin typeface="+mn-lt"/>
        <a:ea typeface="+mn-ea"/>
        <a:cs typeface="+mn-cs"/>
      </a:defRPr>
    </a:lvl8pPr>
    <a:lvl9pPr marL="3656485" algn="l" defTabSz="4570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1</a:t>
            </a:fld>
            <a:endParaRPr lang="fr-FR"/>
          </a:p>
        </p:txBody>
      </p:sp>
    </p:spTree>
    <p:extLst>
      <p:ext uri="{BB962C8B-B14F-4D97-AF65-F5344CB8AC3E}">
        <p14:creationId xmlns:p14="http://schemas.microsoft.com/office/powerpoint/2010/main" val="233399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72191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33522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15796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Lst>
        </p:spPr>
        <p:txBody>
          <a:bodyPr/>
          <a:lstStyle>
            <a:lvl1pPr>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B72B973-5313-475C-956F-84CFCC418E7F}" type="slidenum">
              <a:rPr lang="en-US" altLang="en-US" smtClean="0">
                <a:solidFill>
                  <a:srgbClr val="000000"/>
                </a:solidFill>
                <a:latin typeface="Arial" panose="020B0604020202020204" pitchFamily="34" charset="0"/>
                <a:cs typeface="Droid Sans Fallback" charset="0"/>
              </a:rPr>
              <a:pPr>
                <a:spcBef>
                  <a:spcPct val="0"/>
                </a:spcBef>
              </a:pPr>
              <a:t>5</a:t>
            </a:fld>
            <a:endParaRPr lang="en-US" altLang="en-US">
              <a:solidFill>
                <a:srgbClr val="000000"/>
              </a:solidFill>
              <a:latin typeface="Arial" panose="020B0604020202020204" pitchFamily="34" charset="0"/>
              <a:cs typeface="Droid Sans Fallback" charset="0"/>
            </a:endParaRPr>
          </a:p>
        </p:txBody>
      </p:sp>
      <p:sp>
        <p:nvSpPr>
          <p:cNvPr id="10243" name="Rectangle 1"/>
          <p:cNvSpPr>
            <a:spLocks noGrp="1" noRot="1" noChangeAspect="1" noChangeArrowheads="1" noTextEdit="1"/>
          </p:cNvSpPr>
          <p:nvPr>
            <p:ph type="sldImg"/>
          </p:nvPr>
        </p:nvSpPr>
        <p:spPr>
          <a:xfrm>
            <a:off x="381000" y="685800"/>
            <a:ext cx="6096000" cy="3429000"/>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10244" name="Rectangle 2"/>
          <p:cNvSpPr>
            <a:spLocks noGrp="1" noChangeArrowheads="1"/>
          </p:cNvSpPr>
          <p:nvPr>
            <p:ph type="body" idx="1"/>
          </p:nvPr>
        </p:nvSpPr>
        <p:spPr>
          <a:xfrm>
            <a:off x="685800" y="4343400"/>
            <a:ext cx="5486400" cy="4114800"/>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panose="02020603050405020304" pitchFamily="18" charset="0"/>
            </a:endParaRPr>
          </a:p>
        </p:txBody>
      </p:sp>
    </p:spTree>
    <p:extLst>
      <p:ext uri="{BB962C8B-B14F-4D97-AF65-F5344CB8AC3E}">
        <p14:creationId xmlns:p14="http://schemas.microsoft.com/office/powerpoint/2010/main" val="28171870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7</a:t>
            </a:fld>
            <a:endParaRPr lang="fr-FR"/>
          </a:p>
        </p:txBody>
      </p:sp>
    </p:spTree>
    <p:extLst>
      <p:ext uri="{BB962C8B-B14F-4D97-AF65-F5344CB8AC3E}">
        <p14:creationId xmlns:p14="http://schemas.microsoft.com/office/powerpoint/2010/main" val="1041339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D6E558-E63E-1D45-BFE4-2383456AADF7}" type="slidenum">
              <a:rPr lang="fr-FR" smtClean="0"/>
              <a:t>8</a:t>
            </a:fld>
            <a:endParaRPr lang="fr-FR"/>
          </a:p>
        </p:txBody>
      </p:sp>
    </p:spTree>
    <p:extLst>
      <p:ext uri="{BB962C8B-B14F-4D97-AF65-F5344CB8AC3E}">
        <p14:creationId xmlns:p14="http://schemas.microsoft.com/office/powerpoint/2010/main" val="30104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D6E558-E63E-1D45-BFE4-2383456AADF7}" type="slidenum">
              <a:rPr lang="fr-FR" smtClean="0"/>
              <a:t>10</a:t>
            </a:fld>
            <a:endParaRPr lang="fr-FR"/>
          </a:p>
        </p:txBody>
      </p:sp>
    </p:spTree>
    <p:extLst>
      <p:ext uri="{BB962C8B-B14F-4D97-AF65-F5344CB8AC3E}">
        <p14:creationId xmlns:p14="http://schemas.microsoft.com/office/powerpoint/2010/main" val="3358698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25"/>
            <a:ext cx="7772400" cy="1102519"/>
          </a:xfrm>
        </p:spPr>
        <p:txBody>
          <a:bodyPr/>
          <a:lstStyle/>
          <a:p>
            <a:r>
              <a:rPr lang="fr-FR" dirty="0"/>
              <a:t>Cliquez et modifiez le titre</a:t>
            </a:r>
          </a:p>
        </p:txBody>
      </p:sp>
      <p:sp>
        <p:nvSpPr>
          <p:cNvPr id="3" name="Sous-titre 2"/>
          <p:cNvSpPr>
            <a:spLocks noGrp="1"/>
          </p:cNvSpPr>
          <p:nvPr>
            <p:ph type="subTitle" idx="1"/>
          </p:nvPr>
        </p:nvSpPr>
        <p:spPr>
          <a:xfrm>
            <a:off x="1371600" y="2914651"/>
            <a:ext cx="6400800" cy="1314450"/>
          </a:xfrm>
        </p:spPr>
        <p:txBody>
          <a:bodyPr/>
          <a:lstStyle>
            <a:lvl1pPr marL="0" indent="0" algn="ctr">
              <a:buNone/>
              <a:defRPr>
                <a:solidFill>
                  <a:schemeClr val="tx1">
                    <a:tint val="75000"/>
                  </a:schemeClr>
                </a:solidFill>
              </a:defRPr>
            </a:lvl1pPr>
            <a:lvl2pPr marL="457061" indent="0" algn="ctr">
              <a:buNone/>
              <a:defRPr>
                <a:solidFill>
                  <a:schemeClr val="tx1">
                    <a:tint val="75000"/>
                  </a:schemeClr>
                </a:solidFill>
              </a:defRPr>
            </a:lvl2pPr>
            <a:lvl3pPr marL="914121" indent="0" algn="ctr">
              <a:buNone/>
              <a:defRPr>
                <a:solidFill>
                  <a:schemeClr val="tx1">
                    <a:tint val="75000"/>
                  </a:schemeClr>
                </a:solidFill>
              </a:defRPr>
            </a:lvl3pPr>
            <a:lvl4pPr marL="1371183" indent="0" algn="ctr">
              <a:buNone/>
              <a:defRPr>
                <a:solidFill>
                  <a:schemeClr val="tx1">
                    <a:tint val="75000"/>
                  </a:schemeClr>
                </a:solidFill>
              </a:defRPr>
            </a:lvl4pPr>
            <a:lvl5pPr marL="1828243" indent="0" algn="ctr">
              <a:buNone/>
              <a:defRPr>
                <a:solidFill>
                  <a:schemeClr val="tx1">
                    <a:tint val="75000"/>
                  </a:schemeClr>
                </a:solidFill>
              </a:defRPr>
            </a:lvl5pPr>
            <a:lvl6pPr marL="2285303" indent="0" algn="ctr">
              <a:buNone/>
              <a:defRPr>
                <a:solidFill>
                  <a:schemeClr val="tx1">
                    <a:tint val="75000"/>
                  </a:schemeClr>
                </a:solidFill>
              </a:defRPr>
            </a:lvl6pPr>
            <a:lvl7pPr marL="2742363" indent="0" algn="ctr">
              <a:buNone/>
              <a:defRPr>
                <a:solidFill>
                  <a:schemeClr val="tx1">
                    <a:tint val="75000"/>
                  </a:schemeClr>
                </a:solidFill>
              </a:defRPr>
            </a:lvl7pPr>
            <a:lvl8pPr marL="3199424" indent="0" algn="ctr">
              <a:buNone/>
              <a:defRPr>
                <a:solidFill>
                  <a:schemeClr val="tx1">
                    <a:tint val="75000"/>
                  </a:schemeClr>
                </a:solidFill>
              </a:defRPr>
            </a:lvl8pPr>
            <a:lvl9pPr marL="3656485" indent="0" algn="ctr">
              <a:buNone/>
              <a:defRPr>
                <a:solidFill>
                  <a:schemeClr val="tx1">
                    <a:tint val="75000"/>
                  </a:schemeClr>
                </a:solidFill>
              </a:defRPr>
            </a:lvl9pPr>
          </a:lstStyle>
          <a:p>
            <a:r>
              <a:rPr lang="fr-FR" dirty="0"/>
              <a:t>Cliquez pour modifier le style des sous-titres du masque</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46961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p:cNvSpPr>
            <a:spLocks noGrp="1"/>
          </p:cNvSpPr>
          <p:nvPr>
            <p:ph type="sldNum" sz="quarter" idx="12"/>
          </p:nvPr>
        </p:nvSpPr>
        <p:spPr/>
        <p:txBody>
          <a:bodyPr/>
          <a:lstStyle/>
          <a:p>
            <a:fld id="{22D2E28D-3C84-FA4F-AA95-DF0FC25EB245}" type="slidenum">
              <a:rPr lang="fr-FR" smtClean="0"/>
              <a:t>‹#›</a:t>
            </a:fld>
            <a:endParaRPr lang="fr-FR"/>
          </a:p>
        </p:txBody>
      </p:sp>
      <p:sp>
        <p:nvSpPr>
          <p:cNvPr id="5" name="Text Box 8">
            <a:extLst>
              <a:ext uri="{FF2B5EF4-FFF2-40B4-BE49-F238E27FC236}">
                <a16:creationId xmlns:a16="http://schemas.microsoft.com/office/drawing/2014/main" id="{198F3763-0CAA-487F-8033-666D5D783169}"/>
              </a:ext>
            </a:extLst>
          </p:cNvPr>
          <p:cNvSpPr txBox="1">
            <a:spLocks noChangeArrowheads="1"/>
          </p:cNvSpPr>
          <p:nvPr userDrawn="1"/>
        </p:nvSpPr>
        <p:spPr bwMode="auto">
          <a:xfrm>
            <a:off x="2659702" y="4790278"/>
            <a:ext cx="3668909" cy="307777"/>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r>
              <a:rPr lang="en-US" altLang="en-US" sz="1400" dirty="0">
                <a:solidFill>
                  <a:schemeClr val="bg1">
                    <a:lumMod val="65000"/>
                  </a:schemeClr>
                </a:solidFill>
                <a:cs typeface="Arial" panose="020B0604020202020204" pitchFamily="34" charset="0"/>
              </a:rPr>
              <a:t>Agenda / Status</a:t>
            </a:r>
          </a:p>
        </p:txBody>
      </p:sp>
    </p:spTree>
    <p:extLst>
      <p:ext uri="{BB962C8B-B14F-4D97-AF65-F5344CB8AC3E}">
        <p14:creationId xmlns:p14="http://schemas.microsoft.com/office/powerpoint/2010/main" val="358803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22D2E28D-3C84-FA4F-AA95-DF0FC25EB245}" type="slidenum">
              <a:rPr lang="fr-FR" smtClean="0"/>
              <a:t>‹#›</a:t>
            </a:fld>
            <a:endParaRPr lang="fr-FR"/>
          </a:p>
        </p:txBody>
      </p:sp>
    </p:spTree>
    <p:extLst>
      <p:ext uri="{BB962C8B-B14F-4D97-AF65-F5344CB8AC3E}">
        <p14:creationId xmlns:p14="http://schemas.microsoft.com/office/powerpoint/2010/main" val="542039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4249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05980"/>
            <a:ext cx="8229600" cy="637043"/>
          </a:xfrm>
          <a:prstGeom prst="rect">
            <a:avLst/>
          </a:prstGeom>
        </p:spPr>
        <p:txBody>
          <a:bodyPr vert="horz" lIns="91411" tIns="45707" rIns="91411" bIns="45707" rtlCol="0" anchor="ctr">
            <a:normAutofit/>
          </a:bodyPr>
          <a:lstStyle/>
          <a:p>
            <a:r>
              <a:rPr lang="fr-FR" dirty="0"/>
              <a:t>Cliquez et modifiez le titre</a:t>
            </a:r>
          </a:p>
        </p:txBody>
      </p:sp>
      <p:sp>
        <p:nvSpPr>
          <p:cNvPr id="3" name="Espace réservé du texte 2"/>
          <p:cNvSpPr>
            <a:spLocks noGrp="1"/>
          </p:cNvSpPr>
          <p:nvPr>
            <p:ph type="body" idx="1"/>
          </p:nvPr>
        </p:nvSpPr>
        <p:spPr>
          <a:xfrm>
            <a:off x="457200" y="1200154"/>
            <a:ext cx="8229600" cy="3394472"/>
          </a:xfrm>
          <a:prstGeom prst="rect">
            <a:avLst/>
          </a:prstGeom>
        </p:spPr>
        <p:txBody>
          <a:bodyPr vert="horz" lIns="91411" tIns="45707" rIns="91411"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279981" y="4824409"/>
            <a:ext cx="489445" cy="273844"/>
          </a:xfrm>
          <a:prstGeom prst="rect">
            <a:avLst/>
          </a:prstGeom>
        </p:spPr>
        <p:txBody>
          <a:bodyPr vert="horz" lIns="91411" tIns="45707" rIns="91411" bIns="45707" rtlCol="0" anchor="ctr"/>
          <a:lstStyle>
            <a:lvl1pPr algn="r">
              <a:defRPr sz="1200">
                <a:solidFill>
                  <a:schemeClr val="tx1"/>
                </a:solidFill>
                <a:latin typeface="+mn-lt"/>
              </a:defRPr>
            </a:lvl1pPr>
          </a:lstStyle>
          <a:p>
            <a:fld id="{22D2E28D-3C84-FA4F-AA95-DF0FC25EB245}" type="slidenum">
              <a:rPr lang="fr-FR" smtClean="0"/>
              <a:pPr/>
              <a:t>‹#›</a:t>
            </a:fld>
            <a:endParaRPr lang="fr-FR"/>
          </a:p>
        </p:txBody>
      </p:sp>
      <p:pic>
        <p:nvPicPr>
          <p:cNvPr id="7" name="Picture 7"/>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543800" y="33338"/>
            <a:ext cx="1519238" cy="468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ext Box 8">
            <a:extLst>
              <a:ext uri="{FF2B5EF4-FFF2-40B4-BE49-F238E27FC236}">
                <a16:creationId xmlns:a16="http://schemas.microsoft.com/office/drawing/2014/main" id="{A5D8D91D-53A7-4F5F-B14A-DC204139A287}"/>
              </a:ext>
            </a:extLst>
          </p:cNvPr>
          <p:cNvSpPr txBox="1">
            <a:spLocks noChangeArrowheads="1"/>
          </p:cNvSpPr>
          <p:nvPr userDrawn="1"/>
        </p:nvSpPr>
        <p:spPr bwMode="auto">
          <a:xfrm>
            <a:off x="95252" y="4790278"/>
            <a:ext cx="1673087" cy="307777"/>
          </a:xfrm>
          <a:prstGeom prst="rect">
            <a:avLst/>
          </a:prstGeom>
          <a:noFill/>
          <a:ln w="9525">
            <a:noFill/>
            <a:miter lim="800000"/>
            <a:headEnd/>
            <a:tailEnd/>
          </a:ln>
        </p:spPr>
        <p:txBody>
          <a:bodyPr wrap="none">
            <a:spAutoFit/>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defRPr/>
            </a:pPr>
            <a:r>
              <a:rPr lang="en-US" altLang="en-US" sz="1400" dirty="0">
                <a:cs typeface="Arial" panose="020B0604020202020204" pitchFamily="34" charset="0"/>
              </a:rPr>
              <a:t>LPWAN@IETF112</a:t>
            </a:r>
          </a:p>
        </p:txBody>
      </p:sp>
    </p:spTree>
    <p:extLst>
      <p:ext uri="{BB962C8B-B14F-4D97-AF65-F5344CB8AC3E}">
        <p14:creationId xmlns:p14="http://schemas.microsoft.com/office/powerpoint/2010/main" val="94599259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70" r:id="rId3"/>
  </p:sldLayoutIdLst>
  <p:hf hdr="0" ftr="0" dt="0"/>
  <p:txStyles>
    <p:titleStyle>
      <a:lvl1pPr algn="ctr" defTabSz="457061" rtl="0" eaLnBrk="1" latinLnBrk="0" hangingPunct="1">
        <a:spcBef>
          <a:spcPct val="0"/>
        </a:spcBef>
        <a:buNone/>
        <a:defRPr sz="4400" kern="1200">
          <a:solidFill>
            <a:schemeClr val="tx1"/>
          </a:solidFill>
          <a:latin typeface="+mj-lt"/>
          <a:ea typeface="+mj-ea"/>
          <a:cs typeface="+mj-cs"/>
        </a:defRPr>
      </a:lvl1pPr>
    </p:titleStyle>
    <p:bodyStyle>
      <a:lvl1pPr marL="342796" indent="-342796" algn="l" defTabSz="457061" rtl="0" eaLnBrk="1" latinLnBrk="0" hangingPunct="1">
        <a:spcBef>
          <a:spcPct val="20000"/>
        </a:spcBef>
        <a:buFont typeface="Arial"/>
        <a:buChar char="•"/>
        <a:defRPr sz="3200" kern="1200">
          <a:solidFill>
            <a:schemeClr val="tx1"/>
          </a:solidFill>
          <a:latin typeface="+mn-lt"/>
          <a:ea typeface="+mn-ea"/>
          <a:cs typeface="+mn-cs"/>
        </a:defRPr>
      </a:lvl1pPr>
      <a:lvl2pPr marL="742724" indent="-285662" algn="l" defTabSz="457061" rtl="0" eaLnBrk="1" latinLnBrk="0" hangingPunct="1">
        <a:spcBef>
          <a:spcPct val="20000"/>
        </a:spcBef>
        <a:buFont typeface="Arial"/>
        <a:buChar char="–"/>
        <a:defRPr sz="2800" kern="1200">
          <a:solidFill>
            <a:schemeClr val="tx1"/>
          </a:solidFill>
          <a:latin typeface="+mn-lt"/>
          <a:ea typeface="+mn-ea"/>
          <a:cs typeface="+mn-cs"/>
        </a:defRPr>
      </a:lvl2pPr>
      <a:lvl3pPr marL="1142652" indent="-228531" algn="l" defTabSz="457061" rtl="0" eaLnBrk="1" latinLnBrk="0" hangingPunct="1">
        <a:spcBef>
          <a:spcPct val="20000"/>
        </a:spcBef>
        <a:buFont typeface="Arial"/>
        <a:buChar char="•"/>
        <a:defRPr sz="2400" kern="1200">
          <a:solidFill>
            <a:schemeClr val="tx1"/>
          </a:solidFill>
          <a:latin typeface="+mn-lt"/>
          <a:ea typeface="+mn-ea"/>
          <a:cs typeface="+mn-cs"/>
        </a:defRPr>
      </a:lvl3pPr>
      <a:lvl4pPr marL="1599712" indent="-228531" algn="l" defTabSz="457061" rtl="0" eaLnBrk="1" latinLnBrk="0" hangingPunct="1">
        <a:spcBef>
          <a:spcPct val="20000"/>
        </a:spcBef>
        <a:buFont typeface="Arial"/>
        <a:buChar char="–"/>
        <a:defRPr sz="2000" kern="1200">
          <a:solidFill>
            <a:schemeClr val="tx1"/>
          </a:solidFill>
          <a:latin typeface="+mn-lt"/>
          <a:ea typeface="+mn-ea"/>
          <a:cs typeface="+mn-cs"/>
        </a:defRPr>
      </a:lvl4pPr>
      <a:lvl5pPr marL="2056773" indent="-228531" algn="l" defTabSz="457061" rtl="0" eaLnBrk="1" latinLnBrk="0" hangingPunct="1">
        <a:spcBef>
          <a:spcPct val="20000"/>
        </a:spcBef>
        <a:buFont typeface="Arial"/>
        <a:buChar char="»"/>
        <a:defRPr sz="2000" kern="1200">
          <a:solidFill>
            <a:schemeClr val="tx1"/>
          </a:solidFill>
          <a:latin typeface="+mn-lt"/>
          <a:ea typeface="+mn-ea"/>
          <a:cs typeface="+mn-cs"/>
        </a:defRPr>
      </a:lvl5pPr>
      <a:lvl6pPr marL="2513834" indent="-228531" algn="l" defTabSz="457061" rtl="0" eaLnBrk="1" latinLnBrk="0" hangingPunct="1">
        <a:spcBef>
          <a:spcPct val="20000"/>
        </a:spcBef>
        <a:buFont typeface="Arial"/>
        <a:buChar char="•"/>
        <a:defRPr sz="2000" kern="1200">
          <a:solidFill>
            <a:schemeClr val="tx1"/>
          </a:solidFill>
          <a:latin typeface="+mn-lt"/>
          <a:ea typeface="+mn-ea"/>
          <a:cs typeface="+mn-cs"/>
        </a:defRPr>
      </a:lvl6pPr>
      <a:lvl7pPr marL="2970895" indent="-228531" algn="l" defTabSz="457061" rtl="0" eaLnBrk="1" latinLnBrk="0" hangingPunct="1">
        <a:spcBef>
          <a:spcPct val="20000"/>
        </a:spcBef>
        <a:buFont typeface="Arial"/>
        <a:buChar char="•"/>
        <a:defRPr sz="2000" kern="1200">
          <a:solidFill>
            <a:schemeClr val="tx1"/>
          </a:solidFill>
          <a:latin typeface="+mn-lt"/>
          <a:ea typeface="+mn-ea"/>
          <a:cs typeface="+mn-cs"/>
        </a:defRPr>
      </a:lvl7pPr>
      <a:lvl8pPr marL="3427955" indent="-228531" algn="l" defTabSz="457061" rtl="0" eaLnBrk="1" latinLnBrk="0" hangingPunct="1">
        <a:spcBef>
          <a:spcPct val="20000"/>
        </a:spcBef>
        <a:buFont typeface="Arial"/>
        <a:buChar char="•"/>
        <a:defRPr sz="2000" kern="1200">
          <a:solidFill>
            <a:schemeClr val="tx1"/>
          </a:solidFill>
          <a:latin typeface="+mn-lt"/>
          <a:ea typeface="+mn-ea"/>
          <a:cs typeface="+mn-cs"/>
        </a:defRPr>
      </a:lvl8pPr>
      <a:lvl9pPr marL="3885015" indent="-228531" algn="l" defTabSz="45706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061" rtl="0" eaLnBrk="1" latinLnBrk="0" hangingPunct="1">
        <a:defRPr sz="1800" kern="1200">
          <a:solidFill>
            <a:schemeClr val="tx1"/>
          </a:solidFill>
          <a:latin typeface="+mn-lt"/>
          <a:ea typeface="+mn-ea"/>
          <a:cs typeface="+mn-cs"/>
        </a:defRPr>
      </a:lvl1pPr>
      <a:lvl2pPr marL="457061" algn="l" defTabSz="457061" rtl="0" eaLnBrk="1" latinLnBrk="0" hangingPunct="1">
        <a:defRPr sz="1800" kern="1200">
          <a:solidFill>
            <a:schemeClr val="tx1"/>
          </a:solidFill>
          <a:latin typeface="+mn-lt"/>
          <a:ea typeface="+mn-ea"/>
          <a:cs typeface="+mn-cs"/>
        </a:defRPr>
      </a:lvl2pPr>
      <a:lvl3pPr marL="914121" algn="l" defTabSz="457061" rtl="0" eaLnBrk="1" latinLnBrk="0" hangingPunct="1">
        <a:defRPr sz="1800" kern="1200">
          <a:solidFill>
            <a:schemeClr val="tx1"/>
          </a:solidFill>
          <a:latin typeface="+mn-lt"/>
          <a:ea typeface="+mn-ea"/>
          <a:cs typeface="+mn-cs"/>
        </a:defRPr>
      </a:lvl3pPr>
      <a:lvl4pPr marL="1371183" algn="l" defTabSz="457061" rtl="0" eaLnBrk="1" latinLnBrk="0" hangingPunct="1">
        <a:defRPr sz="1800" kern="1200">
          <a:solidFill>
            <a:schemeClr val="tx1"/>
          </a:solidFill>
          <a:latin typeface="+mn-lt"/>
          <a:ea typeface="+mn-ea"/>
          <a:cs typeface="+mn-cs"/>
        </a:defRPr>
      </a:lvl4pPr>
      <a:lvl5pPr marL="1828243" algn="l" defTabSz="457061" rtl="0" eaLnBrk="1" latinLnBrk="0" hangingPunct="1">
        <a:defRPr sz="1800" kern="1200">
          <a:solidFill>
            <a:schemeClr val="tx1"/>
          </a:solidFill>
          <a:latin typeface="+mn-lt"/>
          <a:ea typeface="+mn-ea"/>
          <a:cs typeface="+mn-cs"/>
        </a:defRPr>
      </a:lvl5pPr>
      <a:lvl6pPr marL="2285303" algn="l" defTabSz="457061" rtl="0" eaLnBrk="1" latinLnBrk="0" hangingPunct="1">
        <a:defRPr sz="1800" kern="1200">
          <a:solidFill>
            <a:schemeClr val="tx1"/>
          </a:solidFill>
          <a:latin typeface="+mn-lt"/>
          <a:ea typeface="+mn-ea"/>
          <a:cs typeface="+mn-cs"/>
        </a:defRPr>
      </a:lvl6pPr>
      <a:lvl7pPr marL="2742363" algn="l" defTabSz="457061" rtl="0" eaLnBrk="1" latinLnBrk="0" hangingPunct="1">
        <a:defRPr sz="1800" kern="1200">
          <a:solidFill>
            <a:schemeClr val="tx1"/>
          </a:solidFill>
          <a:latin typeface="+mn-lt"/>
          <a:ea typeface="+mn-ea"/>
          <a:cs typeface="+mn-cs"/>
        </a:defRPr>
      </a:lvl7pPr>
      <a:lvl8pPr marL="3199424" algn="l" defTabSz="457061" rtl="0" eaLnBrk="1" latinLnBrk="0" hangingPunct="1">
        <a:defRPr sz="1800" kern="1200">
          <a:solidFill>
            <a:schemeClr val="tx1"/>
          </a:solidFill>
          <a:latin typeface="+mn-lt"/>
          <a:ea typeface="+mn-ea"/>
          <a:cs typeface="+mn-cs"/>
        </a:defRPr>
      </a:lvl8pPr>
      <a:lvl9pPr marL="3656485" algn="l" defTabSz="45706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18"/>
          <p:cNvGrpSpPr>
            <a:grpSpLocks/>
          </p:cNvGrpSpPr>
          <p:nvPr/>
        </p:nvGrpSpPr>
        <p:grpSpPr bwMode="auto">
          <a:xfrm>
            <a:off x="70339" y="59532"/>
            <a:ext cx="8954966" cy="4980385"/>
            <a:chOff x="44" y="50"/>
            <a:chExt cx="5641" cy="4183"/>
          </a:xfrm>
        </p:grpSpPr>
        <p:grpSp>
          <p:nvGrpSpPr>
            <p:cNvPr id="1030" name="Group 116"/>
            <p:cNvGrpSpPr>
              <a:grpSpLocks/>
            </p:cNvGrpSpPr>
            <p:nvPr/>
          </p:nvGrpSpPr>
          <p:grpSpPr bwMode="auto">
            <a:xfrm>
              <a:off x="44" y="50"/>
              <a:ext cx="5641" cy="4183"/>
              <a:chOff x="44" y="50"/>
              <a:chExt cx="5641" cy="4183"/>
            </a:xfrm>
          </p:grpSpPr>
          <p:grpSp>
            <p:nvGrpSpPr>
              <p:cNvPr id="1032" name="Group 58"/>
              <p:cNvGrpSpPr>
                <a:grpSpLocks/>
              </p:cNvGrpSpPr>
              <p:nvPr/>
            </p:nvGrpSpPr>
            <p:grpSpPr bwMode="auto">
              <a:xfrm>
                <a:off x="44" y="50"/>
                <a:ext cx="692" cy="1021"/>
                <a:chOff x="44" y="50"/>
                <a:chExt cx="692" cy="1021"/>
              </a:xfrm>
            </p:grpSpPr>
            <p:grpSp>
              <p:nvGrpSpPr>
                <p:cNvPr id="2" name="Group 8"/>
                <p:cNvGrpSpPr>
                  <a:grpSpLocks/>
                </p:cNvGrpSpPr>
                <p:nvPr/>
              </p:nvGrpSpPr>
              <p:grpSpPr bwMode="auto">
                <a:xfrm>
                  <a:off x="44" y="50"/>
                  <a:ext cx="692" cy="68"/>
                  <a:chOff x="44" y="50"/>
                  <a:chExt cx="692" cy="68"/>
                </a:xfrm>
              </p:grpSpPr>
              <p:sp>
                <p:nvSpPr>
                  <p:cNvPr id="3" name="Rectangle 2"/>
                  <p:cNvSpPr>
                    <a:spLocks noChangeArrowheads="1"/>
                  </p:cNvSpPr>
                  <p:nvPr/>
                </p:nvSpPr>
                <p:spPr bwMode="auto">
                  <a:xfrm>
                    <a:off x="44"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4" name="Rectangle 3"/>
                  <p:cNvSpPr>
                    <a:spLocks noChangeArrowheads="1"/>
                  </p:cNvSpPr>
                  <p:nvPr/>
                </p:nvSpPr>
                <p:spPr bwMode="auto">
                  <a:xfrm>
                    <a:off x="170"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5" name="Rectangle 4"/>
                  <p:cNvSpPr>
                    <a:spLocks noChangeArrowheads="1"/>
                  </p:cNvSpPr>
                  <p:nvPr/>
                </p:nvSpPr>
                <p:spPr bwMode="auto">
                  <a:xfrm>
                    <a:off x="297" y="50"/>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6" name="Rectangle 5"/>
                  <p:cNvSpPr>
                    <a:spLocks noChangeArrowheads="1"/>
                  </p:cNvSpPr>
                  <p:nvPr/>
                </p:nvSpPr>
                <p:spPr bwMode="auto">
                  <a:xfrm>
                    <a:off x="423"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7" name="Rectangle 6"/>
                  <p:cNvSpPr>
                    <a:spLocks noChangeArrowheads="1"/>
                  </p:cNvSpPr>
                  <p:nvPr/>
                </p:nvSpPr>
                <p:spPr bwMode="auto">
                  <a:xfrm>
                    <a:off x="549"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31" name="Rectangle 7"/>
                  <p:cNvSpPr>
                    <a:spLocks noChangeArrowheads="1"/>
                  </p:cNvSpPr>
                  <p:nvPr/>
                </p:nvSpPr>
                <p:spPr bwMode="auto">
                  <a:xfrm>
                    <a:off x="676" y="50"/>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8" name="Group 15"/>
                <p:cNvGrpSpPr>
                  <a:grpSpLocks/>
                </p:cNvGrpSpPr>
                <p:nvPr/>
              </p:nvGrpSpPr>
              <p:grpSpPr bwMode="auto">
                <a:xfrm>
                  <a:off x="44" y="184"/>
                  <a:ext cx="692" cy="68"/>
                  <a:chOff x="44" y="184"/>
                  <a:chExt cx="692" cy="68"/>
                </a:xfrm>
              </p:grpSpPr>
              <p:sp>
                <p:nvSpPr>
                  <p:cNvPr id="9" name="Rectangle 9"/>
                  <p:cNvSpPr>
                    <a:spLocks noChangeArrowheads="1"/>
                  </p:cNvSpPr>
                  <p:nvPr/>
                </p:nvSpPr>
                <p:spPr bwMode="auto">
                  <a:xfrm>
                    <a:off x="44"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 name="Rectangle 10"/>
                  <p:cNvSpPr>
                    <a:spLocks noChangeArrowheads="1"/>
                  </p:cNvSpPr>
                  <p:nvPr/>
                </p:nvSpPr>
                <p:spPr bwMode="auto">
                  <a:xfrm>
                    <a:off x="170"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 name="Rectangle 11"/>
                  <p:cNvSpPr>
                    <a:spLocks noChangeArrowheads="1"/>
                  </p:cNvSpPr>
                  <p:nvPr/>
                </p:nvSpPr>
                <p:spPr bwMode="auto">
                  <a:xfrm>
                    <a:off x="297" y="184"/>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2" name="Rectangle 12"/>
                  <p:cNvSpPr>
                    <a:spLocks noChangeArrowheads="1"/>
                  </p:cNvSpPr>
                  <p:nvPr/>
                </p:nvSpPr>
                <p:spPr bwMode="auto">
                  <a:xfrm>
                    <a:off x="423"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3" name="Rectangle 13"/>
                  <p:cNvSpPr>
                    <a:spLocks noChangeArrowheads="1"/>
                  </p:cNvSpPr>
                  <p:nvPr/>
                </p:nvSpPr>
                <p:spPr bwMode="auto">
                  <a:xfrm>
                    <a:off x="549"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4" name="Rectangle 14"/>
                  <p:cNvSpPr>
                    <a:spLocks noChangeArrowheads="1"/>
                  </p:cNvSpPr>
                  <p:nvPr/>
                </p:nvSpPr>
                <p:spPr bwMode="auto">
                  <a:xfrm>
                    <a:off x="676" y="184"/>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5" name="Group 22"/>
                <p:cNvGrpSpPr>
                  <a:grpSpLocks/>
                </p:cNvGrpSpPr>
                <p:nvPr/>
              </p:nvGrpSpPr>
              <p:grpSpPr bwMode="auto">
                <a:xfrm>
                  <a:off x="44" y="321"/>
                  <a:ext cx="692" cy="68"/>
                  <a:chOff x="44" y="321"/>
                  <a:chExt cx="692" cy="68"/>
                </a:xfrm>
              </p:grpSpPr>
              <p:sp>
                <p:nvSpPr>
                  <p:cNvPr id="16" name="Rectangle 16"/>
                  <p:cNvSpPr>
                    <a:spLocks noChangeArrowheads="1"/>
                  </p:cNvSpPr>
                  <p:nvPr/>
                </p:nvSpPr>
                <p:spPr bwMode="auto">
                  <a:xfrm>
                    <a:off x="44"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7" name="Rectangle 17"/>
                  <p:cNvSpPr>
                    <a:spLocks noChangeArrowheads="1"/>
                  </p:cNvSpPr>
                  <p:nvPr/>
                </p:nvSpPr>
                <p:spPr bwMode="auto">
                  <a:xfrm>
                    <a:off x="170"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2" name="Rectangle 18"/>
                  <p:cNvSpPr>
                    <a:spLocks noChangeArrowheads="1"/>
                  </p:cNvSpPr>
                  <p:nvPr/>
                </p:nvSpPr>
                <p:spPr bwMode="auto">
                  <a:xfrm>
                    <a:off x="297" y="321"/>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3" name="Rectangle 19"/>
                  <p:cNvSpPr>
                    <a:spLocks noChangeArrowheads="1"/>
                  </p:cNvSpPr>
                  <p:nvPr/>
                </p:nvSpPr>
                <p:spPr bwMode="auto">
                  <a:xfrm>
                    <a:off x="423"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4" name="Rectangle 20"/>
                  <p:cNvSpPr>
                    <a:spLocks noChangeArrowheads="1"/>
                  </p:cNvSpPr>
                  <p:nvPr/>
                </p:nvSpPr>
                <p:spPr bwMode="auto">
                  <a:xfrm>
                    <a:off x="549"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5" name="Rectangle 21"/>
                  <p:cNvSpPr>
                    <a:spLocks noChangeArrowheads="1"/>
                  </p:cNvSpPr>
                  <p:nvPr/>
                </p:nvSpPr>
                <p:spPr bwMode="auto">
                  <a:xfrm>
                    <a:off x="676" y="321"/>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8" name="Group 29"/>
                <p:cNvGrpSpPr>
                  <a:grpSpLocks/>
                </p:cNvGrpSpPr>
                <p:nvPr/>
              </p:nvGrpSpPr>
              <p:grpSpPr bwMode="auto">
                <a:xfrm>
                  <a:off x="44" y="458"/>
                  <a:ext cx="692" cy="68"/>
                  <a:chOff x="44" y="458"/>
                  <a:chExt cx="692" cy="68"/>
                </a:xfrm>
              </p:grpSpPr>
              <p:sp>
                <p:nvSpPr>
                  <p:cNvPr id="1047" name="Rectangle 23"/>
                  <p:cNvSpPr>
                    <a:spLocks noChangeArrowheads="1"/>
                  </p:cNvSpPr>
                  <p:nvPr/>
                </p:nvSpPr>
                <p:spPr bwMode="auto">
                  <a:xfrm>
                    <a:off x="44"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8" name="Rectangle 24"/>
                  <p:cNvSpPr>
                    <a:spLocks noChangeArrowheads="1"/>
                  </p:cNvSpPr>
                  <p:nvPr/>
                </p:nvSpPr>
                <p:spPr bwMode="auto">
                  <a:xfrm>
                    <a:off x="170"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49" name="Rectangle 25"/>
                  <p:cNvSpPr>
                    <a:spLocks noChangeArrowheads="1"/>
                  </p:cNvSpPr>
                  <p:nvPr/>
                </p:nvSpPr>
                <p:spPr bwMode="auto">
                  <a:xfrm>
                    <a:off x="297" y="458"/>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0" name="Rectangle 26"/>
                  <p:cNvSpPr>
                    <a:spLocks noChangeArrowheads="1"/>
                  </p:cNvSpPr>
                  <p:nvPr/>
                </p:nvSpPr>
                <p:spPr bwMode="auto">
                  <a:xfrm>
                    <a:off x="423"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1" name="Rectangle 27"/>
                  <p:cNvSpPr>
                    <a:spLocks noChangeArrowheads="1"/>
                  </p:cNvSpPr>
                  <p:nvPr/>
                </p:nvSpPr>
                <p:spPr bwMode="auto">
                  <a:xfrm>
                    <a:off x="549"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2" name="Rectangle 28"/>
                  <p:cNvSpPr>
                    <a:spLocks noChangeArrowheads="1"/>
                  </p:cNvSpPr>
                  <p:nvPr/>
                </p:nvSpPr>
                <p:spPr bwMode="auto">
                  <a:xfrm>
                    <a:off x="676" y="458"/>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9" name="Group 36"/>
                <p:cNvGrpSpPr>
                  <a:grpSpLocks/>
                </p:cNvGrpSpPr>
                <p:nvPr/>
              </p:nvGrpSpPr>
              <p:grpSpPr bwMode="auto">
                <a:xfrm>
                  <a:off x="44" y="593"/>
                  <a:ext cx="692" cy="68"/>
                  <a:chOff x="44" y="593"/>
                  <a:chExt cx="692" cy="68"/>
                </a:xfrm>
              </p:grpSpPr>
              <p:sp>
                <p:nvSpPr>
                  <p:cNvPr id="1054" name="Rectangle 30"/>
                  <p:cNvSpPr>
                    <a:spLocks noChangeArrowheads="1"/>
                  </p:cNvSpPr>
                  <p:nvPr/>
                </p:nvSpPr>
                <p:spPr bwMode="auto">
                  <a:xfrm>
                    <a:off x="44"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5" name="Rectangle 31"/>
                  <p:cNvSpPr>
                    <a:spLocks noChangeArrowheads="1"/>
                  </p:cNvSpPr>
                  <p:nvPr/>
                </p:nvSpPr>
                <p:spPr bwMode="auto">
                  <a:xfrm>
                    <a:off x="170"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6" name="Rectangle 32"/>
                  <p:cNvSpPr>
                    <a:spLocks noChangeArrowheads="1"/>
                  </p:cNvSpPr>
                  <p:nvPr/>
                </p:nvSpPr>
                <p:spPr bwMode="auto">
                  <a:xfrm>
                    <a:off x="297" y="593"/>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7" name="Rectangle 33"/>
                  <p:cNvSpPr>
                    <a:spLocks noChangeArrowheads="1"/>
                  </p:cNvSpPr>
                  <p:nvPr/>
                </p:nvSpPr>
                <p:spPr bwMode="auto">
                  <a:xfrm>
                    <a:off x="423"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8" name="Rectangle 34"/>
                  <p:cNvSpPr>
                    <a:spLocks noChangeArrowheads="1"/>
                  </p:cNvSpPr>
                  <p:nvPr/>
                </p:nvSpPr>
                <p:spPr bwMode="auto">
                  <a:xfrm>
                    <a:off x="549"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59" name="Rectangle 35"/>
                  <p:cNvSpPr>
                    <a:spLocks noChangeArrowheads="1"/>
                  </p:cNvSpPr>
                  <p:nvPr/>
                </p:nvSpPr>
                <p:spPr bwMode="auto">
                  <a:xfrm>
                    <a:off x="676" y="593"/>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0" name="Group 43"/>
                <p:cNvGrpSpPr>
                  <a:grpSpLocks/>
                </p:cNvGrpSpPr>
                <p:nvPr/>
              </p:nvGrpSpPr>
              <p:grpSpPr bwMode="auto">
                <a:xfrm>
                  <a:off x="44" y="730"/>
                  <a:ext cx="692" cy="68"/>
                  <a:chOff x="44" y="730"/>
                  <a:chExt cx="692" cy="68"/>
                </a:xfrm>
              </p:grpSpPr>
              <p:sp>
                <p:nvSpPr>
                  <p:cNvPr id="1061" name="Rectangle 37"/>
                  <p:cNvSpPr>
                    <a:spLocks noChangeArrowheads="1"/>
                  </p:cNvSpPr>
                  <p:nvPr/>
                </p:nvSpPr>
                <p:spPr bwMode="auto">
                  <a:xfrm>
                    <a:off x="44"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2" name="Rectangle 38"/>
                  <p:cNvSpPr>
                    <a:spLocks noChangeArrowheads="1"/>
                  </p:cNvSpPr>
                  <p:nvPr/>
                </p:nvSpPr>
                <p:spPr bwMode="auto">
                  <a:xfrm>
                    <a:off x="170"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3" name="Rectangle 39"/>
                  <p:cNvSpPr>
                    <a:spLocks noChangeArrowheads="1"/>
                  </p:cNvSpPr>
                  <p:nvPr/>
                </p:nvSpPr>
                <p:spPr bwMode="auto">
                  <a:xfrm>
                    <a:off x="297" y="730"/>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4" name="Rectangle 40"/>
                  <p:cNvSpPr>
                    <a:spLocks noChangeArrowheads="1"/>
                  </p:cNvSpPr>
                  <p:nvPr/>
                </p:nvSpPr>
                <p:spPr bwMode="auto">
                  <a:xfrm>
                    <a:off x="423"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5" name="Rectangle 41"/>
                  <p:cNvSpPr>
                    <a:spLocks noChangeArrowheads="1"/>
                  </p:cNvSpPr>
                  <p:nvPr/>
                </p:nvSpPr>
                <p:spPr bwMode="auto">
                  <a:xfrm>
                    <a:off x="549"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6" name="Rectangle 42"/>
                  <p:cNvSpPr>
                    <a:spLocks noChangeArrowheads="1"/>
                  </p:cNvSpPr>
                  <p:nvPr/>
                </p:nvSpPr>
                <p:spPr bwMode="auto">
                  <a:xfrm>
                    <a:off x="676" y="730"/>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96" name="Group 50"/>
                <p:cNvGrpSpPr>
                  <a:grpSpLocks/>
                </p:cNvGrpSpPr>
                <p:nvPr/>
              </p:nvGrpSpPr>
              <p:grpSpPr bwMode="auto">
                <a:xfrm>
                  <a:off x="44" y="866"/>
                  <a:ext cx="692" cy="68"/>
                  <a:chOff x="44" y="866"/>
                  <a:chExt cx="692" cy="68"/>
                </a:xfrm>
              </p:grpSpPr>
              <p:sp>
                <p:nvSpPr>
                  <p:cNvPr id="1068" name="Rectangle 44"/>
                  <p:cNvSpPr>
                    <a:spLocks noChangeArrowheads="1"/>
                  </p:cNvSpPr>
                  <p:nvPr/>
                </p:nvSpPr>
                <p:spPr bwMode="auto">
                  <a:xfrm>
                    <a:off x="44"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69" name="Rectangle 45"/>
                  <p:cNvSpPr>
                    <a:spLocks noChangeArrowheads="1"/>
                  </p:cNvSpPr>
                  <p:nvPr/>
                </p:nvSpPr>
                <p:spPr bwMode="auto">
                  <a:xfrm>
                    <a:off x="170"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0" name="Rectangle 46"/>
                  <p:cNvSpPr>
                    <a:spLocks noChangeArrowheads="1"/>
                  </p:cNvSpPr>
                  <p:nvPr/>
                </p:nvSpPr>
                <p:spPr bwMode="auto">
                  <a:xfrm>
                    <a:off x="297" y="86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1" name="Rectangle 47"/>
                  <p:cNvSpPr>
                    <a:spLocks noChangeArrowheads="1"/>
                  </p:cNvSpPr>
                  <p:nvPr/>
                </p:nvSpPr>
                <p:spPr bwMode="auto">
                  <a:xfrm>
                    <a:off x="423"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2" name="Rectangle 48"/>
                  <p:cNvSpPr>
                    <a:spLocks noChangeArrowheads="1"/>
                  </p:cNvSpPr>
                  <p:nvPr/>
                </p:nvSpPr>
                <p:spPr bwMode="auto">
                  <a:xfrm>
                    <a:off x="549"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3" name="Rectangle 49"/>
                  <p:cNvSpPr>
                    <a:spLocks noChangeArrowheads="1"/>
                  </p:cNvSpPr>
                  <p:nvPr/>
                </p:nvSpPr>
                <p:spPr bwMode="auto">
                  <a:xfrm>
                    <a:off x="676" y="86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21" name="Group 57"/>
                <p:cNvGrpSpPr>
                  <a:grpSpLocks/>
                </p:cNvGrpSpPr>
                <p:nvPr/>
              </p:nvGrpSpPr>
              <p:grpSpPr bwMode="auto">
                <a:xfrm>
                  <a:off x="44" y="1003"/>
                  <a:ext cx="692" cy="68"/>
                  <a:chOff x="44" y="1003"/>
                  <a:chExt cx="692" cy="68"/>
                </a:xfrm>
              </p:grpSpPr>
              <p:sp>
                <p:nvSpPr>
                  <p:cNvPr id="1075" name="Rectangle 51"/>
                  <p:cNvSpPr>
                    <a:spLocks noChangeArrowheads="1"/>
                  </p:cNvSpPr>
                  <p:nvPr/>
                </p:nvSpPr>
                <p:spPr bwMode="auto">
                  <a:xfrm>
                    <a:off x="44"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6" name="Rectangle 52"/>
                  <p:cNvSpPr>
                    <a:spLocks noChangeArrowheads="1"/>
                  </p:cNvSpPr>
                  <p:nvPr/>
                </p:nvSpPr>
                <p:spPr bwMode="auto">
                  <a:xfrm>
                    <a:off x="170"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7" name="Rectangle 53"/>
                  <p:cNvSpPr>
                    <a:spLocks noChangeArrowheads="1"/>
                  </p:cNvSpPr>
                  <p:nvPr/>
                </p:nvSpPr>
                <p:spPr bwMode="auto">
                  <a:xfrm>
                    <a:off x="297" y="1003"/>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8" name="Rectangle 54"/>
                  <p:cNvSpPr>
                    <a:spLocks noChangeArrowheads="1"/>
                  </p:cNvSpPr>
                  <p:nvPr/>
                </p:nvSpPr>
                <p:spPr bwMode="auto">
                  <a:xfrm>
                    <a:off x="423"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79" name="Rectangle 55"/>
                  <p:cNvSpPr>
                    <a:spLocks noChangeArrowheads="1"/>
                  </p:cNvSpPr>
                  <p:nvPr/>
                </p:nvSpPr>
                <p:spPr bwMode="auto">
                  <a:xfrm>
                    <a:off x="549"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0" name="Rectangle 56"/>
                  <p:cNvSpPr>
                    <a:spLocks noChangeArrowheads="1"/>
                  </p:cNvSpPr>
                  <p:nvPr/>
                </p:nvSpPr>
                <p:spPr bwMode="auto">
                  <a:xfrm>
                    <a:off x="676" y="1003"/>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nvGrpSpPr>
              <p:cNvPr id="1033" name="Group 115"/>
              <p:cNvGrpSpPr>
                <a:grpSpLocks/>
              </p:cNvGrpSpPr>
              <p:nvPr/>
            </p:nvGrpSpPr>
            <p:grpSpPr bwMode="auto">
              <a:xfrm>
                <a:off x="4994" y="3212"/>
                <a:ext cx="691" cy="1021"/>
                <a:chOff x="4994" y="3212"/>
                <a:chExt cx="691" cy="1021"/>
              </a:xfrm>
            </p:grpSpPr>
            <p:grpSp>
              <p:nvGrpSpPr>
                <p:cNvPr id="1034" name="Group 65"/>
                <p:cNvGrpSpPr>
                  <a:grpSpLocks/>
                </p:cNvGrpSpPr>
                <p:nvPr/>
              </p:nvGrpSpPr>
              <p:grpSpPr bwMode="auto">
                <a:xfrm>
                  <a:off x="4994" y="3212"/>
                  <a:ext cx="691" cy="68"/>
                  <a:chOff x="4994" y="3212"/>
                  <a:chExt cx="691" cy="68"/>
                </a:xfrm>
              </p:grpSpPr>
              <p:sp>
                <p:nvSpPr>
                  <p:cNvPr id="1083" name="Rectangle 59"/>
                  <p:cNvSpPr>
                    <a:spLocks noChangeArrowheads="1"/>
                  </p:cNvSpPr>
                  <p:nvPr/>
                </p:nvSpPr>
                <p:spPr bwMode="auto">
                  <a:xfrm>
                    <a:off x="4994"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4" name="Rectangle 60"/>
                  <p:cNvSpPr>
                    <a:spLocks noChangeArrowheads="1"/>
                  </p:cNvSpPr>
                  <p:nvPr/>
                </p:nvSpPr>
                <p:spPr bwMode="auto">
                  <a:xfrm>
                    <a:off x="5115" y="3212"/>
                    <a:ext cx="65"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5" name="Rectangle 61"/>
                  <p:cNvSpPr>
                    <a:spLocks noChangeArrowheads="1"/>
                  </p:cNvSpPr>
                  <p:nvPr/>
                </p:nvSpPr>
                <p:spPr bwMode="auto">
                  <a:xfrm>
                    <a:off x="5246"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6" name="Rectangle 62"/>
                  <p:cNvSpPr>
                    <a:spLocks noChangeArrowheads="1"/>
                  </p:cNvSpPr>
                  <p:nvPr/>
                </p:nvSpPr>
                <p:spPr bwMode="auto">
                  <a:xfrm>
                    <a:off x="5372" y="3212"/>
                    <a:ext cx="60"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7" name="Rectangle 63"/>
                  <p:cNvSpPr>
                    <a:spLocks noChangeArrowheads="1"/>
                  </p:cNvSpPr>
                  <p:nvPr/>
                </p:nvSpPr>
                <p:spPr bwMode="auto">
                  <a:xfrm>
                    <a:off x="5499"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88" name="Rectangle 64"/>
                  <p:cNvSpPr>
                    <a:spLocks noChangeArrowheads="1"/>
                  </p:cNvSpPr>
                  <p:nvPr/>
                </p:nvSpPr>
                <p:spPr bwMode="auto">
                  <a:xfrm>
                    <a:off x="5626" y="3212"/>
                    <a:ext cx="59" cy="68"/>
                  </a:xfrm>
                  <a:prstGeom prst="rect">
                    <a:avLst/>
                  </a:prstGeom>
                  <a:solidFill>
                    <a:srgbClr val="DADADA"/>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5" name="Group 72"/>
                <p:cNvGrpSpPr>
                  <a:grpSpLocks/>
                </p:cNvGrpSpPr>
                <p:nvPr/>
              </p:nvGrpSpPr>
              <p:grpSpPr bwMode="auto">
                <a:xfrm>
                  <a:off x="4994" y="3346"/>
                  <a:ext cx="691" cy="68"/>
                  <a:chOff x="4994" y="3346"/>
                  <a:chExt cx="691" cy="68"/>
                </a:xfrm>
              </p:grpSpPr>
              <p:sp>
                <p:nvSpPr>
                  <p:cNvPr id="1090" name="Rectangle 66"/>
                  <p:cNvSpPr>
                    <a:spLocks noChangeArrowheads="1"/>
                  </p:cNvSpPr>
                  <p:nvPr/>
                </p:nvSpPr>
                <p:spPr bwMode="auto">
                  <a:xfrm>
                    <a:off x="4994"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1" name="Rectangle 67"/>
                  <p:cNvSpPr>
                    <a:spLocks noChangeArrowheads="1"/>
                  </p:cNvSpPr>
                  <p:nvPr/>
                </p:nvSpPr>
                <p:spPr bwMode="auto">
                  <a:xfrm>
                    <a:off x="5115" y="3346"/>
                    <a:ext cx="65"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2" name="Rectangle 68"/>
                  <p:cNvSpPr>
                    <a:spLocks noChangeArrowheads="1"/>
                  </p:cNvSpPr>
                  <p:nvPr/>
                </p:nvSpPr>
                <p:spPr bwMode="auto">
                  <a:xfrm>
                    <a:off x="5246"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3" name="Rectangle 69"/>
                  <p:cNvSpPr>
                    <a:spLocks noChangeArrowheads="1"/>
                  </p:cNvSpPr>
                  <p:nvPr/>
                </p:nvSpPr>
                <p:spPr bwMode="auto">
                  <a:xfrm>
                    <a:off x="5372" y="3346"/>
                    <a:ext cx="60"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4" name="Rectangle 70"/>
                  <p:cNvSpPr>
                    <a:spLocks noChangeArrowheads="1"/>
                  </p:cNvSpPr>
                  <p:nvPr/>
                </p:nvSpPr>
                <p:spPr bwMode="auto">
                  <a:xfrm>
                    <a:off x="5499"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5" name="Rectangle 71"/>
                  <p:cNvSpPr>
                    <a:spLocks noChangeArrowheads="1"/>
                  </p:cNvSpPr>
                  <p:nvPr/>
                </p:nvSpPr>
                <p:spPr bwMode="auto">
                  <a:xfrm>
                    <a:off x="5626" y="3346"/>
                    <a:ext cx="59" cy="68"/>
                  </a:xfrm>
                  <a:prstGeom prst="rect">
                    <a:avLst/>
                  </a:prstGeom>
                  <a:solidFill>
                    <a:srgbClr val="CECECE"/>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6" name="Group 79"/>
                <p:cNvGrpSpPr>
                  <a:grpSpLocks/>
                </p:cNvGrpSpPr>
                <p:nvPr/>
              </p:nvGrpSpPr>
              <p:grpSpPr bwMode="auto">
                <a:xfrm>
                  <a:off x="4994" y="3483"/>
                  <a:ext cx="691" cy="68"/>
                  <a:chOff x="4994" y="3483"/>
                  <a:chExt cx="691" cy="68"/>
                </a:xfrm>
              </p:grpSpPr>
              <p:sp>
                <p:nvSpPr>
                  <p:cNvPr id="1097" name="Rectangle 73"/>
                  <p:cNvSpPr>
                    <a:spLocks noChangeArrowheads="1"/>
                  </p:cNvSpPr>
                  <p:nvPr/>
                </p:nvSpPr>
                <p:spPr bwMode="auto">
                  <a:xfrm>
                    <a:off x="4994"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8" name="Rectangle 74"/>
                  <p:cNvSpPr>
                    <a:spLocks noChangeArrowheads="1"/>
                  </p:cNvSpPr>
                  <p:nvPr/>
                </p:nvSpPr>
                <p:spPr bwMode="auto">
                  <a:xfrm>
                    <a:off x="5115" y="3483"/>
                    <a:ext cx="65"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099" name="Rectangle 75"/>
                  <p:cNvSpPr>
                    <a:spLocks noChangeArrowheads="1"/>
                  </p:cNvSpPr>
                  <p:nvPr/>
                </p:nvSpPr>
                <p:spPr bwMode="auto">
                  <a:xfrm>
                    <a:off x="5246"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0" name="Rectangle 76"/>
                  <p:cNvSpPr>
                    <a:spLocks noChangeArrowheads="1"/>
                  </p:cNvSpPr>
                  <p:nvPr/>
                </p:nvSpPr>
                <p:spPr bwMode="auto">
                  <a:xfrm>
                    <a:off x="5372" y="3483"/>
                    <a:ext cx="60"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1" name="Rectangle 77"/>
                  <p:cNvSpPr>
                    <a:spLocks noChangeArrowheads="1"/>
                  </p:cNvSpPr>
                  <p:nvPr/>
                </p:nvSpPr>
                <p:spPr bwMode="auto">
                  <a:xfrm>
                    <a:off x="5499"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2" name="Rectangle 78"/>
                  <p:cNvSpPr>
                    <a:spLocks noChangeArrowheads="1"/>
                  </p:cNvSpPr>
                  <p:nvPr/>
                </p:nvSpPr>
                <p:spPr bwMode="auto">
                  <a:xfrm>
                    <a:off x="5626" y="3483"/>
                    <a:ext cx="59" cy="68"/>
                  </a:xfrm>
                  <a:prstGeom prst="rect">
                    <a:avLst/>
                  </a:prstGeom>
                  <a:solidFill>
                    <a:srgbClr val="A1A1A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7" name="Group 86"/>
                <p:cNvGrpSpPr>
                  <a:grpSpLocks/>
                </p:cNvGrpSpPr>
                <p:nvPr/>
              </p:nvGrpSpPr>
              <p:grpSpPr bwMode="auto">
                <a:xfrm>
                  <a:off x="4994" y="3620"/>
                  <a:ext cx="691" cy="68"/>
                  <a:chOff x="4994" y="3620"/>
                  <a:chExt cx="691" cy="68"/>
                </a:xfrm>
              </p:grpSpPr>
              <p:sp>
                <p:nvSpPr>
                  <p:cNvPr id="1104" name="Rectangle 80"/>
                  <p:cNvSpPr>
                    <a:spLocks noChangeArrowheads="1"/>
                  </p:cNvSpPr>
                  <p:nvPr/>
                </p:nvSpPr>
                <p:spPr bwMode="auto">
                  <a:xfrm>
                    <a:off x="4994"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5" name="Rectangle 81"/>
                  <p:cNvSpPr>
                    <a:spLocks noChangeArrowheads="1"/>
                  </p:cNvSpPr>
                  <p:nvPr/>
                </p:nvSpPr>
                <p:spPr bwMode="auto">
                  <a:xfrm>
                    <a:off x="5115" y="3620"/>
                    <a:ext cx="65"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6" name="Rectangle 82"/>
                  <p:cNvSpPr>
                    <a:spLocks noChangeArrowheads="1"/>
                  </p:cNvSpPr>
                  <p:nvPr/>
                </p:nvSpPr>
                <p:spPr bwMode="auto">
                  <a:xfrm>
                    <a:off x="5246"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7" name="Rectangle 83"/>
                  <p:cNvSpPr>
                    <a:spLocks noChangeArrowheads="1"/>
                  </p:cNvSpPr>
                  <p:nvPr/>
                </p:nvSpPr>
                <p:spPr bwMode="auto">
                  <a:xfrm>
                    <a:off x="5372" y="3620"/>
                    <a:ext cx="60"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8" name="Rectangle 84"/>
                  <p:cNvSpPr>
                    <a:spLocks noChangeArrowheads="1"/>
                  </p:cNvSpPr>
                  <p:nvPr/>
                </p:nvSpPr>
                <p:spPr bwMode="auto">
                  <a:xfrm>
                    <a:off x="5499"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09" name="Rectangle 85"/>
                  <p:cNvSpPr>
                    <a:spLocks noChangeArrowheads="1"/>
                  </p:cNvSpPr>
                  <p:nvPr/>
                </p:nvSpPr>
                <p:spPr bwMode="auto">
                  <a:xfrm>
                    <a:off x="5626" y="3620"/>
                    <a:ext cx="59" cy="68"/>
                  </a:xfrm>
                  <a:prstGeom prst="rect">
                    <a:avLst/>
                  </a:prstGeom>
                  <a:solidFill>
                    <a:srgbClr val="919191"/>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8" name="Group 93"/>
                <p:cNvGrpSpPr>
                  <a:grpSpLocks/>
                </p:cNvGrpSpPr>
                <p:nvPr/>
              </p:nvGrpSpPr>
              <p:grpSpPr bwMode="auto">
                <a:xfrm>
                  <a:off x="4994" y="3755"/>
                  <a:ext cx="691" cy="68"/>
                  <a:chOff x="4994" y="3755"/>
                  <a:chExt cx="691" cy="68"/>
                </a:xfrm>
              </p:grpSpPr>
              <p:sp>
                <p:nvSpPr>
                  <p:cNvPr id="1111" name="Rectangle 87"/>
                  <p:cNvSpPr>
                    <a:spLocks noChangeArrowheads="1"/>
                  </p:cNvSpPr>
                  <p:nvPr/>
                </p:nvSpPr>
                <p:spPr bwMode="auto">
                  <a:xfrm>
                    <a:off x="4994"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2" name="Rectangle 88"/>
                  <p:cNvSpPr>
                    <a:spLocks noChangeArrowheads="1"/>
                  </p:cNvSpPr>
                  <p:nvPr/>
                </p:nvSpPr>
                <p:spPr bwMode="auto">
                  <a:xfrm>
                    <a:off x="5115" y="3755"/>
                    <a:ext cx="65"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3" name="Rectangle 89"/>
                  <p:cNvSpPr>
                    <a:spLocks noChangeArrowheads="1"/>
                  </p:cNvSpPr>
                  <p:nvPr/>
                </p:nvSpPr>
                <p:spPr bwMode="auto">
                  <a:xfrm>
                    <a:off x="5246"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4" name="Rectangle 90"/>
                  <p:cNvSpPr>
                    <a:spLocks noChangeArrowheads="1"/>
                  </p:cNvSpPr>
                  <p:nvPr/>
                </p:nvSpPr>
                <p:spPr bwMode="auto">
                  <a:xfrm>
                    <a:off x="5372" y="3755"/>
                    <a:ext cx="60"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5" name="Rectangle 91"/>
                  <p:cNvSpPr>
                    <a:spLocks noChangeArrowheads="1"/>
                  </p:cNvSpPr>
                  <p:nvPr/>
                </p:nvSpPr>
                <p:spPr bwMode="auto">
                  <a:xfrm>
                    <a:off x="5499"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6" name="Rectangle 92"/>
                  <p:cNvSpPr>
                    <a:spLocks noChangeArrowheads="1"/>
                  </p:cNvSpPr>
                  <p:nvPr/>
                </p:nvSpPr>
                <p:spPr bwMode="auto">
                  <a:xfrm>
                    <a:off x="5626" y="3755"/>
                    <a:ext cx="59" cy="68"/>
                  </a:xfrm>
                  <a:prstGeom prst="rect">
                    <a:avLst/>
                  </a:prstGeom>
                  <a:solidFill>
                    <a:srgbClr val="67676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39" name="Group 100"/>
                <p:cNvGrpSpPr>
                  <a:grpSpLocks/>
                </p:cNvGrpSpPr>
                <p:nvPr/>
              </p:nvGrpSpPr>
              <p:grpSpPr bwMode="auto">
                <a:xfrm>
                  <a:off x="4994" y="3892"/>
                  <a:ext cx="691" cy="68"/>
                  <a:chOff x="4994" y="3892"/>
                  <a:chExt cx="691" cy="68"/>
                </a:xfrm>
              </p:grpSpPr>
              <p:sp>
                <p:nvSpPr>
                  <p:cNvPr id="1118" name="Rectangle 94"/>
                  <p:cNvSpPr>
                    <a:spLocks noChangeArrowheads="1"/>
                  </p:cNvSpPr>
                  <p:nvPr/>
                </p:nvSpPr>
                <p:spPr bwMode="auto">
                  <a:xfrm>
                    <a:off x="4994"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19" name="Rectangle 95"/>
                  <p:cNvSpPr>
                    <a:spLocks noChangeArrowheads="1"/>
                  </p:cNvSpPr>
                  <p:nvPr/>
                </p:nvSpPr>
                <p:spPr bwMode="auto">
                  <a:xfrm>
                    <a:off x="5115" y="3892"/>
                    <a:ext cx="65"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0" name="Rectangle 96"/>
                  <p:cNvSpPr>
                    <a:spLocks noChangeArrowheads="1"/>
                  </p:cNvSpPr>
                  <p:nvPr/>
                </p:nvSpPr>
                <p:spPr bwMode="auto">
                  <a:xfrm>
                    <a:off x="5246"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1" name="Rectangle 97"/>
                  <p:cNvSpPr>
                    <a:spLocks noChangeArrowheads="1"/>
                  </p:cNvSpPr>
                  <p:nvPr/>
                </p:nvSpPr>
                <p:spPr bwMode="auto">
                  <a:xfrm>
                    <a:off x="5372" y="3892"/>
                    <a:ext cx="60"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2" name="Rectangle 98"/>
                  <p:cNvSpPr>
                    <a:spLocks noChangeArrowheads="1"/>
                  </p:cNvSpPr>
                  <p:nvPr/>
                </p:nvSpPr>
                <p:spPr bwMode="auto">
                  <a:xfrm>
                    <a:off x="5499"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3" name="Rectangle 99"/>
                  <p:cNvSpPr>
                    <a:spLocks noChangeArrowheads="1"/>
                  </p:cNvSpPr>
                  <p:nvPr/>
                </p:nvSpPr>
                <p:spPr bwMode="auto">
                  <a:xfrm>
                    <a:off x="5626" y="3892"/>
                    <a:ext cx="59" cy="68"/>
                  </a:xfrm>
                  <a:prstGeom prst="rect">
                    <a:avLst/>
                  </a:prstGeom>
                  <a:solidFill>
                    <a:srgbClr val="474747"/>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0" name="Group 107"/>
                <p:cNvGrpSpPr>
                  <a:grpSpLocks/>
                </p:cNvGrpSpPr>
                <p:nvPr/>
              </p:nvGrpSpPr>
              <p:grpSpPr bwMode="auto">
                <a:xfrm>
                  <a:off x="4994" y="4028"/>
                  <a:ext cx="691" cy="68"/>
                  <a:chOff x="4994" y="4028"/>
                  <a:chExt cx="691" cy="68"/>
                </a:xfrm>
              </p:grpSpPr>
              <p:sp>
                <p:nvSpPr>
                  <p:cNvPr id="1125" name="Rectangle 101"/>
                  <p:cNvSpPr>
                    <a:spLocks noChangeArrowheads="1"/>
                  </p:cNvSpPr>
                  <p:nvPr/>
                </p:nvSpPr>
                <p:spPr bwMode="auto">
                  <a:xfrm>
                    <a:off x="4994"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6" name="Rectangle 102"/>
                  <p:cNvSpPr>
                    <a:spLocks noChangeArrowheads="1"/>
                  </p:cNvSpPr>
                  <p:nvPr/>
                </p:nvSpPr>
                <p:spPr bwMode="auto">
                  <a:xfrm>
                    <a:off x="5115" y="4028"/>
                    <a:ext cx="65"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7" name="Rectangle 103"/>
                  <p:cNvSpPr>
                    <a:spLocks noChangeArrowheads="1"/>
                  </p:cNvSpPr>
                  <p:nvPr/>
                </p:nvSpPr>
                <p:spPr bwMode="auto">
                  <a:xfrm>
                    <a:off x="5246"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8" name="Rectangle 104"/>
                  <p:cNvSpPr>
                    <a:spLocks noChangeArrowheads="1"/>
                  </p:cNvSpPr>
                  <p:nvPr/>
                </p:nvSpPr>
                <p:spPr bwMode="auto">
                  <a:xfrm>
                    <a:off x="5372" y="4028"/>
                    <a:ext cx="60"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29" name="Rectangle 105"/>
                  <p:cNvSpPr>
                    <a:spLocks noChangeArrowheads="1"/>
                  </p:cNvSpPr>
                  <p:nvPr/>
                </p:nvSpPr>
                <p:spPr bwMode="auto">
                  <a:xfrm>
                    <a:off x="5499"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0" name="Rectangle 106"/>
                  <p:cNvSpPr>
                    <a:spLocks noChangeArrowheads="1"/>
                  </p:cNvSpPr>
                  <p:nvPr/>
                </p:nvSpPr>
                <p:spPr bwMode="auto">
                  <a:xfrm>
                    <a:off x="5626" y="4028"/>
                    <a:ext cx="59" cy="68"/>
                  </a:xfrm>
                  <a:prstGeom prst="rect">
                    <a:avLst/>
                  </a:prstGeom>
                  <a:solidFill>
                    <a:srgbClr val="33333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nvGrpSpPr>
                <p:cNvPr id="1041" name="Group 114"/>
                <p:cNvGrpSpPr>
                  <a:grpSpLocks/>
                </p:cNvGrpSpPr>
                <p:nvPr/>
              </p:nvGrpSpPr>
              <p:grpSpPr bwMode="auto">
                <a:xfrm>
                  <a:off x="4994" y="4165"/>
                  <a:ext cx="691" cy="68"/>
                  <a:chOff x="4994" y="4165"/>
                  <a:chExt cx="691" cy="68"/>
                </a:xfrm>
              </p:grpSpPr>
              <p:sp>
                <p:nvSpPr>
                  <p:cNvPr id="1132" name="Rectangle 108"/>
                  <p:cNvSpPr>
                    <a:spLocks noChangeArrowheads="1"/>
                  </p:cNvSpPr>
                  <p:nvPr/>
                </p:nvSpPr>
                <p:spPr bwMode="auto">
                  <a:xfrm>
                    <a:off x="4994"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3" name="Rectangle 109"/>
                  <p:cNvSpPr>
                    <a:spLocks noChangeArrowheads="1"/>
                  </p:cNvSpPr>
                  <p:nvPr/>
                </p:nvSpPr>
                <p:spPr bwMode="auto">
                  <a:xfrm>
                    <a:off x="5115" y="4165"/>
                    <a:ext cx="65"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4" name="Rectangle 110"/>
                  <p:cNvSpPr>
                    <a:spLocks noChangeArrowheads="1"/>
                  </p:cNvSpPr>
                  <p:nvPr/>
                </p:nvSpPr>
                <p:spPr bwMode="auto">
                  <a:xfrm>
                    <a:off x="5246"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5" name="Rectangle 111"/>
                  <p:cNvSpPr>
                    <a:spLocks noChangeArrowheads="1"/>
                  </p:cNvSpPr>
                  <p:nvPr/>
                </p:nvSpPr>
                <p:spPr bwMode="auto">
                  <a:xfrm>
                    <a:off x="5372" y="4165"/>
                    <a:ext cx="60"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6" name="Rectangle 112"/>
                  <p:cNvSpPr>
                    <a:spLocks noChangeArrowheads="1"/>
                  </p:cNvSpPr>
                  <p:nvPr/>
                </p:nvSpPr>
                <p:spPr bwMode="auto">
                  <a:xfrm>
                    <a:off x="5499"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sp>
                <p:nvSpPr>
                  <p:cNvPr id="1137" name="Rectangle 113"/>
                  <p:cNvSpPr>
                    <a:spLocks noChangeArrowheads="1"/>
                  </p:cNvSpPr>
                  <p:nvPr/>
                </p:nvSpPr>
                <p:spPr bwMode="auto">
                  <a:xfrm>
                    <a:off x="5626" y="4165"/>
                    <a:ext cx="59" cy="68"/>
                  </a:xfrm>
                  <a:prstGeom prst="rect">
                    <a:avLst/>
                  </a:prstGeom>
                  <a:solidFill>
                    <a:srgbClr val="232323"/>
                  </a:solidFill>
                  <a:ln>
                    <a:noFill/>
                  </a:ln>
                  <a:effectLst>
                    <a:outerShdw blurRad="63500" dist="53882" dir="2700000" algn="ctr" rotWithShape="0">
                      <a:srgbClr val="000000">
                        <a:alpha val="74997"/>
                      </a:srgbClr>
                    </a:outerShdw>
                  </a:effectLst>
                  <a:extLst>
                    <a:ext uri="{91240B29-F687-4f45-9708-019B960494DF}">
                      <a14:hiddenLine xmlns="" xmlns:a14="http://schemas.microsoft.com/office/drawing/2010/main" w="12700">
                        <a:solidFill>
                          <a:srgbClr val="000000"/>
                        </a:solidFill>
                        <a:miter lim="800000"/>
                        <a:headEnd/>
                        <a:tailEnd/>
                      </a14:hiddenLine>
                    </a:ext>
                  </a:ex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grpSp>
        </p:grpSp>
        <p:sp useBgFill="1">
          <p:nvSpPr>
            <p:cNvPr id="1141" name="Rectangle 117"/>
            <p:cNvSpPr>
              <a:spLocks noChangeArrowheads="1"/>
            </p:cNvSpPr>
            <p:nvPr/>
          </p:nvSpPr>
          <p:spPr bwMode="auto">
            <a:xfrm>
              <a:off x="292" y="304"/>
              <a:ext cx="5176" cy="3712"/>
            </a:xfrm>
            <a:prstGeom prst="rect">
              <a:avLst/>
            </a:prstGeom>
            <a:ln w="12700">
              <a:solidFill>
                <a:schemeClr val="tx1"/>
              </a:solidFill>
              <a:miter lim="800000"/>
              <a:headEnd/>
              <a:tailEnd/>
            </a:ln>
            <a:effectLst>
              <a:outerShdw blurRad="63500" dist="71842" dir="2700000" algn="ctr" rotWithShape="0">
                <a:schemeClr val="bg2">
                  <a:alpha val="74997"/>
                </a:schemeClr>
              </a:outerShdw>
            </a:effectLst>
          </p:spPr>
          <p:txBody>
            <a:bodyPr wrap="none" anchor="ctr"/>
            <a:lstStyle>
              <a:lvl1pPr>
                <a:defRPr sz="2200" b="1">
                  <a:solidFill>
                    <a:schemeClr val="tx1"/>
                  </a:solidFill>
                  <a:latin typeface="Arial" charset="0"/>
                  <a:ea typeface="ＭＳ Ｐゴシック" charset="-128"/>
                </a:defRPr>
              </a:lvl1pPr>
              <a:lvl2pPr marL="742950" indent="-285750">
                <a:defRPr sz="2200" b="1">
                  <a:solidFill>
                    <a:schemeClr val="tx1"/>
                  </a:solidFill>
                  <a:latin typeface="Arial" charset="0"/>
                  <a:ea typeface="ＭＳ Ｐゴシック" charset="-128"/>
                </a:defRPr>
              </a:lvl2pPr>
              <a:lvl3pPr marL="1143000" indent="-228600">
                <a:defRPr sz="2200" b="1">
                  <a:solidFill>
                    <a:schemeClr val="tx1"/>
                  </a:solidFill>
                  <a:latin typeface="Arial" charset="0"/>
                  <a:ea typeface="ＭＳ Ｐゴシック" charset="-128"/>
                </a:defRPr>
              </a:lvl3pPr>
              <a:lvl4pPr marL="1600200" indent="-228600">
                <a:defRPr sz="2200" b="1">
                  <a:solidFill>
                    <a:schemeClr val="tx1"/>
                  </a:solidFill>
                  <a:latin typeface="Arial" charset="0"/>
                  <a:ea typeface="ＭＳ Ｐゴシック" charset="-128"/>
                </a:defRPr>
              </a:lvl4pPr>
              <a:lvl5pPr marL="2057400" indent="-228600">
                <a:defRPr sz="2200" b="1">
                  <a:solidFill>
                    <a:schemeClr val="tx1"/>
                  </a:solidFill>
                  <a:latin typeface="Arial" charset="0"/>
                  <a:ea typeface="ＭＳ Ｐゴシック" charset="-128"/>
                </a:defRPr>
              </a:lvl5pPr>
              <a:lvl6pPr marL="2514600" indent="-228600" eaLnBrk="0" fontAlgn="base" hangingPunct="0">
                <a:spcBef>
                  <a:spcPct val="0"/>
                </a:spcBef>
                <a:spcAft>
                  <a:spcPct val="0"/>
                </a:spcAft>
                <a:defRPr sz="2200" b="1">
                  <a:solidFill>
                    <a:schemeClr val="tx1"/>
                  </a:solidFill>
                  <a:latin typeface="Arial" charset="0"/>
                  <a:ea typeface="ＭＳ Ｐゴシック" charset="-128"/>
                </a:defRPr>
              </a:lvl6pPr>
              <a:lvl7pPr marL="2971800" indent="-228600" eaLnBrk="0" fontAlgn="base" hangingPunct="0">
                <a:spcBef>
                  <a:spcPct val="0"/>
                </a:spcBef>
                <a:spcAft>
                  <a:spcPct val="0"/>
                </a:spcAft>
                <a:defRPr sz="2200" b="1">
                  <a:solidFill>
                    <a:schemeClr val="tx1"/>
                  </a:solidFill>
                  <a:latin typeface="Arial" charset="0"/>
                  <a:ea typeface="ＭＳ Ｐゴシック" charset="-128"/>
                </a:defRPr>
              </a:lvl7pPr>
              <a:lvl8pPr marL="3429000" indent="-228600" eaLnBrk="0" fontAlgn="base" hangingPunct="0">
                <a:spcBef>
                  <a:spcPct val="0"/>
                </a:spcBef>
                <a:spcAft>
                  <a:spcPct val="0"/>
                </a:spcAft>
                <a:defRPr sz="2200" b="1">
                  <a:solidFill>
                    <a:schemeClr val="tx1"/>
                  </a:solidFill>
                  <a:latin typeface="Arial" charset="0"/>
                  <a:ea typeface="ＭＳ Ｐゴシック" charset="-128"/>
                </a:defRPr>
              </a:lvl8pPr>
              <a:lvl9pPr marL="3886200" indent="-228600" eaLnBrk="0" fontAlgn="base" hangingPunct="0">
                <a:spcBef>
                  <a:spcPct val="0"/>
                </a:spcBef>
                <a:spcAft>
                  <a:spcPct val="0"/>
                </a:spcAft>
                <a:defRPr sz="2200" b="1">
                  <a:solidFill>
                    <a:schemeClr val="tx1"/>
                  </a:solidFill>
                  <a:latin typeface="Arial" charset="0"/>
                  <a:ea typeface="ＭＳ Ｐゴシック" charset="-128"/>
                </a:defRPr>
              </a:lvl9pPr>
            </a:lstStyle>
            <a:p>
              <a:pPr>
                <a:defRPr/>
              </a:pPr>
              <a:endParaRPr lang="x-none" altLang="x-none" sz="1650"/>
            </a:p>
          </p:txBody>
        </p:sp>
      </p:grpSp>
      <p:sp>
        <p:nvSpPr>
          <p:cNvPr id="1027" name="Rectangle 119"/>
          <p:cNvSpPr>
            <a:spLocks noGrp="1" noChangeArrowheads="1"/>
          </p:cNvSpPr>
          <p:nvPr>
            <p:ph type="title"/>
          </p:nvPr>
        </p:nvSpPr>
        <p:spPr bwMode="auto">
          <a:xfrm>
            <a:off x="990600" y="457200"/>
            <a:ext cx="71628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ctr" anchorCtr="0" compatLnSpc="1">
            <a:prstTxWarp prst="textNoShape">
              <a:avLst/>
            </a:prstTxWarp>
          </a:bodyPr>
          <a:lstStyle/>
          <a:p>
            <a:pPr lvl="0"/>
            <a:r>
              <a:rPr lang="en-US" altLang="en-US"/>
              <a:t>Click to edit Master title style</a:t>
            </a:r>
          </a:p>
        </p:txBody>
      </p:sp>
      <p:sp>
        <p:nvSpPr>
          <p:cNvPr id="1028" name="Rectangle 120"/>
          <p:cNvSpPr>
            <a:spLocks noGrp="1" noChangeArrowheads="1"/>
          </p:cNvSpPr>
          <p:nvPr>
            <p:ph type="body" idx="1"/>
          </p:nvPr>
        </p:nvSpPr>
        <p:spPr bwMode="auto">
          <a:xfrm>
            <a:off x="990600" y="1485900"/>
            <a:ext cx="71628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29" name="Picture 12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320" y="4274345"/>
            <a:ext cx="737147" cy="4405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4143397231"/>
      </p:ext>
    </p:extLst>
  </p:cSld>
  <p:clrMap bg1="lt1" tx1="dk1" bg2="lt2" tx2="dk2" accent1="accent1" accent2="accent2" accent3="accent3" accent4="accent4" accent5="accent5" accent6="accent6" hlink="hlink" folHlink="folHlink"/>
  <p:sldLayoutIdLst>
    <p:sldLayoutId id="2147483673" r:id="rId1"/>
  </p:sldLayoutIdLst>
  <p:txStyles>
    <p:titleStyle>
      <a:lvl1pPr algn="ctr" rtl="0" eaLnBrk="0" fontAlgn="base" hangingPunct="0">
        <a:lnSpc>
          <a:spcPct val="90000"/>
        </a:lnSpc>
        <a:spcBef>
          <a:spcPct val="0"/>
        </a:spcBef>
        <a:spcAft>
          <a:spcPct val="0"/>
        </a:spcAft>
        <a:defRPr sz="2700" b="1">
          <a:solidFill>
            <a:schemeClr val="tx2"/>
          </a:solidFill>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2pPr>
      <a:lvl3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3pPr>
      <a:lvl4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4pPr>
      <a:lvl5pPr algn="ctr" rtl="0" eaLnBrk="0" fontAlgn="base" hangingPunct="0">
        <a:lnSpc>
          <a:spcPct val="90000"/>
        </a:lnSpc>
        <a:spcBef>
          <a:spcPct val="0"/>
        </a:spcBef>
        <a:spcAft>
          <a:spcPct val="0"/>
        </a:spcAft>
        <a:defRPr sz="2700" b="1">
          <a:solidFill>
            <a:schemeClr val="tx2"/>
          </a:solidFill>
          <a:latin typeface="Times New Roman" charset="0"/>
          <a:ea typeface="ＭＳ Ｐゴシック" charset="-128"/>
          <a:cs typeface="ＭＳ Ｐゴシック" charset="-128"/>
        </a:defRPr>
      </a:lvl5pPr>
      <a:lvl6pPr marL="342900" algn="ctr" rtl="0" eaLnBrk="0" fontAlgn="base" hangingPunct="0">
        <a:lnSpc>
          <a:spcPct val="90000"/>
        </a:lnSpc>
        <a:spcBef>
          <a:spcPct val="0"/>
        </a:spcBef>
        <a:spcAft>
          <a:spcPct val="0"/>
        </a:spcAft>
        <a:defRPr sz="2700" b="1">
          <a:solidFill>
            <a:schemeClr val="tx2"/>
          </a:solidFill>
          <a:latin typeface="Times New Roman" charset="0"/>
        </a:defRPr>
      </a:lvl6pPr>
      <a:lvl7pPr marL="685800" algn="ctr" rtl="0" eaLnBrk="0" fontAlgn="base" hangingPunct="0">
        <a:lnSpc>
          <a:spcPct val="90000"/>
        </a:lnSpc>
        <a:spcBef>
          <a:spcPct val="0"/>
        </a:spcBef>
        <a:spcAft>
          <a:spcPct val="0"/>
        </a:spcAft>
        <a:defRPr sz="2700" b="1">
          <a:solidFill>
            <a:schemeClr val="tx2"/>
          </a:solidFill>
          <a:latin typeface="Times New Roman" charset="0"/>
        </a:defRPr>
      </a:lvl7pPr>
      <a:lvl8pPr marL="1028700" algn="ctr" rtl="0" eaLnBrk="0" fontAlgn="base" hangingPunct="0">
        <a:lnSpc>
          <a:spcPct val="90000"/>
        </a:lnSpc>
        <a:spcBef>
          <a:spcPct val="0"/>
        </a:spcBef>
        <a:spcAft>
          <a:spcPct val="0"/>
        </a:spcAft>
        <a:defRPr sz="2700" b="1">
          <a:solidFill>
            <a:schemeClr val="tx2"/>
          </a:solidFill>
          <a:latin typeface="Times New Roman" charset="0"/>
        </a:defRPr>
      </a:lvl8pPr>
      <a:lvl9pPr marL="1371600" algn="ctr" rtl="0" eaLnBrk="0" fontAlgn="base" hangingPunct="0">
        <a:lnSpc>
          <a:spcPct val="90000"/>
        </a:lnSpc>
        <a:spcBef>
          <a:spcPct val="0"/>
        </a:spcBef>
        <a:spcAft>
          <a:spcPct val="0"/>
        </a:spcAft>
        <a:defRPr sz="2700" b="1">
          <a:solidFill>
            <a:schemeClr val="tx2"/>
          </a:solidFill>
          <a:latin typeface="Times New Roman" charset="0"/>
        </a:defRPr>
      </a:lvl9pPr>
    </p:titleStyle>
    <p:bodyStyle>
      <a:lvl1pPr marL="214313" indent="-214313" algn="l" rtl="0" eaLnBrk="0" fontAlgn="base" hangingPunct="0">
        <a:lnSpc>
          <a:spcPct val="90000"/>
        </a:lnSpc>
        <a:spcBef>
          <a:spcPct val="30000"/>
        </a:spcBef>
        <a:spcAft>
          <a:spcPct val="0"/>
        </a:spcAft>
        <a:defRPr sz="1800" b="1">
          <a:solidFill>
            <a:schemeClr val="tx1"/>
          </a:solidFill>
          <a:latin typeface="+mn-lt"/>
          <a:ea typeface="ＭＳ Ｐゴシック" charset="-128"/>
          <a:cs typeface="ＭＳ Ｐゴシック" charset="-128"/>
        </a:defRPr>
      </a:lvl1pPr>
      <a:lvl2pPr marL="5143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2pPr>
      <a:lvl3pPr marL="857250" indent="-171450" algn="l" rtl="0" eaLnBrk="0" fontAlgn="base" hangingPunct="0">
        <a:lnSpc>
          <a:spcPct val="90000"/>
        </a:lnSpc>
        <a:spcBef>
          <a:spcPct val="30000"/>
        </a:spcBef>
        <a:spcAft>
          <a:spcPct val="0"/>
        </a:spcAft>
        <a:defRPr b="1">
          <a:solidFill>
            <a:schemeClr val="tx1"/>
          </a:solidFill>
          <a:latin typeface="+mn-lt"/>
          <a:ea typeface="ＭＳ Ｐゴシック" charset="-128"/>
        </a:defRPr>
      </a:lvl3pPr>
      <a:lvl4pPr marL="11572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4pPr>
      <a:lvl5pPr marL="15001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5pPr>
      <a:lvl6pPr marL="18430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6pPr>
      <a:lvl7pPr marL="21859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7pPr>
      <a:lvl8pPr marL="25288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8pPr>
      <a:lvl9pPr marL="2871788" indent="-128588" algn="l" rtl="0" eaLnBrk="0" fontAlgn="base" hangingPunct="0">
        <a:lnSpc>
          <a:spcPct val="90000"/>
        </a:lnSpc>
        <a:spcBef>
          <a:spcPct val="30000"/>
        </a:spcBef>
        <a:spcAft>
          <a:spcPct val="0"/>
        </a:spcAft>
        <a:defRPr sz="1050" b="1">
          <a:solidFill>
            <a:schemeClr val="tx1"/>
          </a:solidFill>
          <a:latin typeface="+mn-lt"/>
          <a:ea typeface="ＭＳ Ｐゴシック" charset="-128"/>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ackl.io"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hyperlink" Target="mailto:pthubert@cisco.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hyperlink" Target="http://ietf.org/privacy-policy/" TargetMode="External"/><Relationship Id="rId3" Type="http://schemas.openxmlformats.org/officeDocument/2006/relationships/hyperlink" Target="https://www.rfc-editor.org/info/bcp9" TargetMode="External"/><Relationship Id="rId7" Type="http://schemas.openxmlformats.org/officeDocument/2006/relationships/hyperlink" Target="https://www.rfc-editor.org/info/bcp79"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www.rfc-editor.org/info/bcp78" TargetMode="External"/><Relationship Id="rId5" Type="http://schemas.openxmlformats.org/officeDocument/2006/relationships/hyperlink" Target="https://www.rfc-editor.org/info/bcp54" TargetMode="External"/><Relationship Id="rId4" Type="http://schemas.openxmlformats.org/officeDocument/2006/relationships/hyperlink" Target="https://www.rfc-editor.org/info/bcp25"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codimd.ietf.org/notes-ietf-112-lpwan"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meetings.conf.meetecho.com/ietf112/?group=lpwan&amp;short=&amp;item=1" TargetMode="External"/><Relationship Id="rId2" Type="http://schemas.openxmlformats.org/officeDocument/2006/relationships/hyperlink" Target="https://codimd.ietf.org/notes-ietf-112-lpwan" TargetMode="External"/><Relationship Id="rId1" Type="http://schemas.openxmlformats.org/officeDocument/2006/relationships/slideLayout" Target="../slideLayouts/slideLayout2.xml"/><Relationship Id="rId6" Type="http://schemas.openxmlformats.org/officeDocument/2006/relationships/hyperlink" Target="https://datatracker.ietf.org/meeting/112/agenda/lpwan-drafts.pdf" TargetMode="External"/><Relationship Id="rId5" Type="http://schemas.openxmlformats.org/officeDocument/2006/relationships/hyperlink" Target="https://www.ietf.org/mailman/listinfo/lp-wan" TargetMode="External"/><Relationship Id="rId4" Type="http://schemas.openxmlformats.org/officeDocument/2006/relationships/hyperlink" Target="mailto:lp-wan@ietf.o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22D2E28D-3C84-FA4F-AA95-DF0FC25EB245}" type="slidenum">
              <a:rPr lang="fr-FR" smtClean="0"/>
              <a:t>1</a:t>
            </a:fld>
            <a:endParaRPr lang="fr-FR" dirty="0"/>
          </a:p>
        </p:txBody>
      </p:sp>
      <p:sp>
        <p:nvSpPr>
          <p:cNvPr id="4" name="Titre 1"/>
          <p:cNvSpPr txBox="1">
            <a:spLocks/>
          </p:cNvSpPr>
          <p:nvPr/>
        </p:nvSpPr>
        <p:spPr>
          <a:xfrm>
            <a:off x="0" y="1133922"/>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b="1" dirty="0">
                <a:latin typeface="High Tower Text" panose="02040502050506030303" pitchFamily="18" charset="0"/>
                <a:cs typeface="Trebuchet MS"/>
              </a:rPr>
              <a:t>LPWAN WG</a:t>
            </a:r>
          </a:p>
        </p:txBody>
      </p:sp>
      <p:sp>
        <p:nvSpPr>
          <p:cNvPr id="5" name="Titre 1"/>
          <p:cNvSpPr txBox="1">
            <a:spLocks/>
          </p:cNvSpPr>
          <p:nvPr/>
        </p:nvSpPr>
        <p:spPr>
          <a:xfrm>
            <a:off x="0" y="2971799"/>
            <a:ext cx="9144000" cy="1586089"/>
          </a:xfrm>
          <a:prstGeom prst="rect">
            <a:avLst/>
          </a:prstGeom>
        </p:spPr>
        <p:txBody>
          <a:bodyPr vert="horz" lIns="91411" tIns="45707" rIns="91411" bIns="45707" rtlCol="0" anchor="ctr">
            <a:normAutofit fontScale="92500" lnSpcReduction="20000"/>
          </a:bodyPr>
          <a:lstStyle>
            <a:lvl1pPr algn="ctr" defTabSz="457061" rtl="0" eaLnBrk="1" latinLnBrk="0" hangingPunct="1">
              <a:spcBef>
                <a:spcPct val="0"/>
              </a:spcBef>
              <a:buNone/>
              <a:defRPr sz="4400" kern="1200">
                <a:solidFill>
                  <a:schemeClr val="tx1"/>
                </a:solidFill>
                <a:latin typeface="+mj-lt"/>
                <a:ea typeface="+mj-ea"/>
                <a:cs typeface="+mj-cs"/>
              </a:defRPr>
            </a:lvl1pPr>
          </a:lstStyle>
          <a:p>
            <a:r>
              <a:rPr lang="en-US" sz="2000" dirty="0">
                <a:latin typeface="+mn-lt"/>
                <a:cs typeface="Trebuchet MS"/>
              </a:rPr>
              <a:t>WG Chairs: </a:t>
            </a:r>
          </a:p>
          <a:p>
            <a:r>
              <a:rPr lang="en-US" sz="2000" dirty="0">
                <a:latin typeface="+mn-lt"/>
                <a:cs typeface="Trebuchet MS"/>
              </a:rPr>
              <a:t>Alexander Pelov </a:t>
            </a:r>
            <a:r>
              <a:rPr lang="en-US" sz="2000" dirty="0">
                <a:latin typeface="+mn-lt"/>
                <a:cs typeface="Trebuchet MS"/>
                <a:hlinkClick r:id="rId3"/>
              </a:rPr>
              <a:t>a@ackl.io</a:t>
            </a:r>
            <a:r>
              <a:rPr lang="en-US" sz="2000" dirty="0">
                <a:latin typeface="+mn-lt"/>
                <a:cs typeface="Trebuchet MS"/>
              </a:rPr>
              <a:t> </a:t>
            </a:r>
          </a:p>
          <a:p>
            <a:r>
              <a:rPr lang="en-US" sz="2000" dirty="0">
                <a:latin typeface="+mn-lt"/>
                <a:cs typeface="Trebuchet MS"/>
              </a:rPr>
              <a:t>Pascal Thubert </a:t>
            </a:r>
            <a:r>
              <a:rPr lang="en-US" sz="2000" dirty="0">
                <a:latin typeface="+mn-lt"/>
                <a:cs typeface="Trebuchet MS"/>
                <a:hlinkClick r:id="rId4"/>
              </a:rPr>
              <a:t>pthubert@cisco.com</a:t>
            </a:r>
            <a:r>
              <a:rPr lang="en-US" sz="2000" dirty="0">
                <a:latin typeface="+mn-lt"/>
                <a:cs typeface="Trebuchet MS"/>
              </a:rPr>
              <a:t> </a:t>
            </a:r>
          </a:p>
          <a:p>
            <a:endParaRPr lang="en-US" sz="2000" dirty="0">
              <a:latin typeface="+mn-lt"/>
              <a:cs typeface="Trebuchet MS"/>
            </a:endParaRPr>
          </a:p>
          <a:p>
            <a:r>
              <a:rPr lang="en-US" sz="2000" dirty="0">
                <a:latin typeface="+mn-lt"/>
                <a:cs typeface="Trebuchet MS"/>
              </a:rPr>
              <a:t>AD: </a:t>
            </a:r>
            <a:r>
              <a:rPr lang="en-US" sz="2000" dirty="0">
                <a:cs typeface="Trebuchet MS"/>
              </a:rPr>
              <a:t>Eric Vyncke</a:t>
            </a:r>
            <a:endParaRPr lang="en-US" sz="2000" dirty="0">
              <a:latin typeface="+mn-lt"/>
              <a:cs typeface="Trebuchet MS"/>
            </a:endParaRPr>
          </a:p>
          <a:p>
            <a:r>
              <a:rPr lang="en-US" sz="2000" dirty="0">
                <a:latin typeface="+mn-lt"/>
                <a:cs typeface="Trebuchet MS"/>
              </a:rPr>
              <a:t>&lt;evyncke@cisco.com&gt;</a:t>
            </a:r>
          </a:p>
        </p:txBody>
      </p:sp>
      <p:sp>
        <p:nvSpPr>
          <p:cNvPr id="6" name="Titre 1"/>
          <p:cNvSpPr txBox="1">
            <a:spLocks/>
          </p:cNvSpPr>
          <p:nvPr/>
        </p:nvSpPr>
        <p:spPr>
          <a:xfrm>
            <a:off x="0" y="4154768"/>
            <a:ext cx="9144000" cy="900112"/>
          </a:xfrm>
          <a:prstGeom prst="rect">
            <a:avLst/>
          </a:prstGeom>
        </p:spPr>
        <p:txBody>
          <a:bodyPr vert="horz" lIns="91411" tIns="45707" rIns="91411" bIns="45707" rtlCol="0" anchor="ctr">
            <a:normAutofit/>
          </a:bodyPr>
          <a:lstStyle>
            <a:lvl1pPr algn="ctr" defTabSz="457061" rtl="0" eaLnBrk="1" latinLnBrk="0" hangingPunct="1">
              <a:spcBef>
                <a:spcPct val="0"/>
              </a:spcBef>
              <a:buNone/>
              <a:defRPr sz="4400" kern="1200">
                <a:solidFill>
                  <a:schemeClr val="tx1"/>
                </a:solidFill>
                <a:latin typeface="+mj-lt"/>
                <a:ea typeface="+mj-ea"/>
                <a:cs typeface="+mj-cs"/>
              </a:defRPr>
            </a:lvl1pPr>
          </a:lstStyle>
          <a:p>
            <a:endParaRPr lang="en-US" sz="2000" dirty="0">
              <a:latin typeface="Trebuchet MS"/>
              <a:cs typeface="Trebuchet MS"/>
            </a:endParaRPr>
          </a:p>
        </p:txBody>
      </p:sp>
      <p:sp>
        <p:nvSpPr>
          <p:cNvPr id="7" name="ZoneTexte 6"/>
          <p:cNvSpPr txBox="1"/>
          <p:nvPr/>
        </p:nvSpPr>
        <p:spPr>
          <a:xfrm>
            <a:off x="6787444" y="4684889"/>
            <a:ext cx="184666" cy="369332"/>
          </a:xfrm>
          <a:prstGeom prst="rect">
            <a:avLst/>
          </a:prstGeom>
          <a:noFill/>
        </p:spPr>
        <p:txBody>
          <a:bodyPr wrap="none" rtlCol="0">
            <a:spAutoFit/>
          </a:bodyPr>
          <a:lstStyle/>
          <a:p>
            <a:endParaRPr lang="en-US" dirty="0"/>
          </a:p>
        </p:txBody>
      </p:sp>
      <p:sp>
        <p:nvSpPr>
          <p:cNvPr id="8" name="ZoneTexte 1"/>
          <p:cNvSpPr txBox="1"/>
          <p:nvPr/>
        </p:nvSpPr>
        <p:spPr>
          <a:xfrm>
            <a:off x="2802442" y="4738501"/>
            <a:ext cx="3662862" cy="369332"/>
          </a:xfrm>
          <a:prstGeom prst="rect">
            <a:avLst/>
          </a:prstGeom>
          <a:noFill/>
        </p:spPr>
        <p:txBody>
          <a:bodyPr wrap="none" rtlCol="0">
            <a:spAutoFit/>
          </a:bodyPr>
          <a:lstStyle/>
          <a:p>
            <a:r>
              <a:rPr lang="en-US" dirty="0">
                <a:cs typeface="Trebuchet MS"/>
              </a:rPr>
              <a:t>IETF 112, Virtual, November 9</a:t>
            </a:r>
            <a:r>
              <a:rPr lang="en-US" baseline="30000" dirty="0">
                <a:cs typeface="Trebuchet MS"/>
              </a:rPr>
              <a:t>th</a:t>
            </a:r>
            <a:r>
              <a:rPr lang="en-US" dirty="0">
                <a:cs typeface="Trebuchet MS"/>
              </a:rPr>
              <a:t>, 2021</a:t>
            </a:r>
          </a:p>
        </p:txBody>
      </p:sp>
    </p:spTree>
    <p:extLst>
      <p:ext uri="{BB962C8B-B14F-4D97-AF65-F5344CB8AC3E}">
        <p14:creationId xmlns:p14="http://schemas.microsoft.com/office/powerpoint/2010/main" val="102956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29" y="152485"/>
            <a:ext cx="8229600" cy="637043"/>
          </a:xfrm>
        </p:spPr>
        <p:txBody>
          <a:bodyPr>
            <a:normAutofit fontScale="90000"/>
          </a:bodyPr>
          <a:lstStyle/>
          <a:p>
            <a:r>
              <a:rPr lang="en-US" dirty="0"/>
              <a:t>Document's advancement</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10</a:t>
            </a:fld>
            <a:endParaRPr lang="fr-FR"/>
          </a:p>
        </p:txBody>
      </p:sp>
      <p:sp>
        <p:nvSpPr>
          <p:cNvPr id="3" name="TextBox 2">
            <a:extLst>
              <a:ext uri="{FF2B5EF4-FFF2-40B4-BE49-F238E27FC236}">
                <a16:creationId xmlns:a16="http://schemas.microsoft.com/office/drawing/2014/main" id="{BC8353F6-07EB-4A64-BC36-9488451DE75D}"/>
              </a:ext>
            </a:extLst>
          </p:cNvPr>
          <p:cNvSpPr txBox="1"/>
          <p:nvPr/>
        </p:nvSpPr>
        <p:spPr>
          <a:xfrm>
            <a:off x="5215589" y="4820526"/>
            <a:ext cx="2664512" cy="253916"/>
          </a:xfrm>
          <a:prstGeom prst="rect">
            <a:avLst/>
          </a:prstGeom>
          <a:noFill/>
        </p:spPr>
        <p:txBody>
          <a:bodyPr wrap="none" rtlCol="0">
            <a:spAutoFit/>
          </a:bodyPr>
          <a:lstStyle/>
          <a:p>
            <a:r>
              <a:rPr lang="en-US" sz="1050" dirty="0"/>
              <a:t>SCHC over PPP work stalled @ intarea WG</a:t>
            </a:r>
            <a:r>
              <a:rPr lang="en-US" sz="1000" dirty="0"/>
              <a:t> </a:t>
            </a:r>
          </a:p>
        </p:txBody>
      </p:sp>
      <p:pic>
        <p:nvPicPr>
          <p:cNvPr id="12" name="Picture 11">
            <a:extLst>
              <a:ext uri="{FF2B5EF4-FFF2-40B4-BE49-F238E27FC236}">
                <a16:creationId xmlns:a16="http://schemas.microsoft.com/office/drawing/2014/main" id="{97A8F0F4-96EB-4CB0-BD57-57E01F80060B}"/>
              </a:ext>
            </a:extLst>
          </p:cNvPr>
          <p:cNvPicPr>
            <a:picLocks noChangeAspect="1"/>
          </p:cNvPicPr>
          <p:nvPr/>
        </p:nvPicPr>
        <p:blipFill rotWithShape="1">
          <a:blip r:embed="rId3"/>
          <a:srcRect l="1993" t="21396" r="4097" b="2903"/>
          <a:stretch/>
        </p:blipFill>
        <p:spPr>
          <a:xfrm>
            <a:off x="124691" y="943549"/>
            <a:ext cx="8587186" cy="3785489"/>
          </a:xfrm>
          <a:prstGeom prst="rect">
            <a:avLst/>
          </a:prstGeom>
        </p:spPr>
      </p:pic>
    </p:spTree>
    <p:extLst>
      <p:ext uri="{BB962C8B-B14F-4D97-AF65-F5344CB8AC3E}">
        <p14:creationId xmlns:p14="http://schemas.microsoft.com/office/powerpoint/2010/main" val="196652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3" y="2086"/>
            <a:ext cx="5819775" cy="400050"/>
          </a:xfrm>
          <a:noFill/>
        </p:spPr>
        <p:txBody>
          <a:bodyPr/>
          <a:lstStyle/>
          <a:p>
            <a:r>
              <a:rPr lang="en-US" altLang="en-US" dirty="0">
                <a:ea typeface="ＭＳ Ｐゴシック" panose="020B0600070205080204" pitchFamily="34" charset="-128"/>
              </a:rPr>
              <a:t>Note Well</a:t>
            </a:r>
          </a:p>
        </p:txBody>
      </p:sp>
      <p:sp>
        <p:nvSpPr>
          <p:cNvPr id="15363" name="Rectangle 6"/>
          <p:cNvSpPr>
            <a:spLocks noGrp="1" noChangeArrowheads="1"/>
          </p:cNvSpPr>
          <p:nvPr>
            <p:ph type="body" idx="1"/>
          </p:nvPr>
        </p:nvSpPr>
        <p:spPr>
          <a:xfrm>
            <a:off x="446314" y="446314"/>
            <a:ext cx="8211457" cy="4106875"/>
          </a:xfrm>
        </p:spPr>
        <p:txBody>
          <a:bodyPr/>
          <a:lstStyle/>
          <a:p>
            <a:pPr algn="ctr">
              <a:lnSpc>
                <a:spcPct val="100000"/>
              </a:lnSpc>
              <a:spcBef>
                <a:spcPts val="0"/>
              </a:spcBef>
            </a:pPr>
            <a:r>
              <a:rPr lang="en-US" sz="1400" dirty="0"/>
              <a:t>This is a reminder of IETF policies in effect on various topics such as patents or code of conduct. It is only meant to point you in the right direction. Exceptions may apply. The IETF's patent policy and the definition of an IETF "contribution" and "participation" are set forth in BCP 79; please read it carefully.</a:t>
            </a:r>
          </a:p>
          <a:p>
            <a:pPr>
              <a:lnSpc>
                <a:spcPct val="100000"/>
              </a:lnSpc>
              <a:spcBef>
                <a:spcPts val="0"/>
              </a:spcBef>
            </a:pPr>
            <a:endParaRPr lang="en-US" sz="1400" dirty="0"/>
          </a:p>
          <a:p>
            <a:pPr>
              <a:lnSpc>
                <a:spcPct val="150000"/>
              </a:lnSpc>
              <a:spcBef>
                <a:spcPts val="0"/>
              </a:spcBef>
            </a:pPr>
            <a:r>
              <a:rPr lang="en-US" sz="1400" dirty="0"/>
              <a:t>As a reminder:</a:t>
            </a:r>
          </a:p>
          <a:p>
            <a:pPr>
              <a:lnSpc>
                <a:spcPct val="100000"/>
              </a:lnSpc>
              <a:spcBef>
                <a:spcPts val="0"/>
              </a:spcBef>
              <a:buFont typeface="Arial" panose="020B0604020202020204" pitchFamily="34" charset="0"/>
              <a:buChar char="•"/>
            </a:pPr>
            <a:r>
              <a:rPr lang="en-US" sz="1400" dirty="0"/>
              <a:t>By participating in the IETF, you agree to follow IETF processes and policies.</a:t>
            </a:r>
          </a:p>
          <a:p>
            <a:pPr>
              <a:lnSpc>
                <a:spcPct val="100000"/>
              </a:lnSpc>
              <a:spcBef>
                <a:spcPts val="0"/>
              </a:spcBef>
              <a:buFont typeface="Arial" panose="020B0604020202020204" pitchFamily="34" charset="0"/>
              <a:buChar char="•"/>
            </a:pPr>
            <a:r>
              <a:rPr lang="en-US" sz="1400" dirty="0"/>
              <a:t>If you are aware that any IETF contribution is covered by patents or patent applications that are owned or controlled by you or your sponsor, you must disclose that fact, or not participate in the discussion.</a:t>
            </a:r>
          </a:p>
          <a:p>
            <a:pPr>
              <a:lnSpc>
                <a:spcPct val="100000"/>
              </a:lnSpc>
              <a:spcBef>
                <a:spcPts val="0"/>
              </a:spcBef>
              <a:buFont typeface="Arial" panose="020B0604020202020204" pitchFamily="34" charset="0"/>
              <a:buChar char="•"/>
            </a:pPr>
            <a:r>
              <a:rPr lang="en-US" sz="1400" dirty="0"/>
              <a:t>As a participant in or attendee to any IETF activity you acknowledge that written, audio, video, and photographic records of meetings may be made public.</a:t>
            </a:r>
          </a:p>
          <a:p>
            <a:pPr>
              <a:lnSpc>
                <a:spcPct val="100000"/>
              </a:lnSpc>
              <a:spcBef>
                <a:spcPts val="0"/>
              </a:spcBef>
              <a:buFont typeface="Arial" panose="020B0604020202020204" pitchFamily="34" charset="0"/>
              <a:buChar char="•"/>
            </a:pPr>
            <a:r>
              <a:rPr lang="en-US" sz="1400" dirty="0"/>
              <a:t>Personal information that you provide to IETF will be handled in accordance with the IETF Privacy Statement.</a:t>
            </a:r>
          </a:p>
          <a:p>
            <a:pPr>
              <a:lnSpc>
                <a:spcPct val="100000"/>
              </a:lnSpc>
              <a:spcBef>
                <a:spcPts val="0"/>
              </a:spcBef>
              <a:buFont typeface="Arial" panose="020B0604020202020204" pitchFamily="34" charset="0"/>
              <a:buChar char="•"/>
            </a:pPr>
            <a:r>
              <a:rPr lang="en-US" sz="1400" dirty="0"/>
              <a:t>As a participant or attendee, you agree to work respectfully with other participants; please contact the </a:t>
            </a:r>
            <a:r>
              <a:rPr lang="en-US" sz="1400" dirty="0" err="1"/>
              <a:t>ombudsteam</a:t>
            </a:r>
            <a:r>
              <a:rPr lang="en-US" sz="1400" dirty="0"/>
              <a:t> (</a:t>
            </a:r>
            <a:r>
              <a:rPr lang="en-US" sz="1400" dirty="0">
                <a:hlinkClick r:id="rId3"/>
              </a:rPr>
              <a:t>https://www.ietf.org/contact/ombudsteam/</a:t>
            </a:r>
            <a:r>
              <a:rPr lang="en-US" sz="1400" dirty="0"/>
              <a:t>) if you have questions or concerns about this.</a:t>
            </a:r>
            <a:br>
              <a:rPr lang="en-US" sz="1050" dirty="0"/>
            </a:br>
            <a:endParaRPr lang="en-US" sz="1050" dirty="0"/>
          </a:p>
        </p:txBody>
      </p:sp>
    </p:spTree>
    <p:extLst>
      <p:ext uri="{BB962C8B-B14F-4D97-AF65-F5344CB8AC3E}">
        <p14:creationId xmlns:p14="http://schemas.microsoft.com/office/powerpoint/2010/main" val="137372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3" y="2086"/>
            <a:ext cx="5819775" cy="400050"/>
          </a:xfrm>
          <a:noFill/>
        </p:spPr>
        <p:txBody>
          <a:bodyPr/>
          <a:lstStyle/>
          <a:p>
            <a:r>
              <a:rPr lang="en-US" altLang="en-US" dirty="0">
                <a:ea typeface="ＭＳ Ｐゴシック" panose="020B0600070205080204" pitchFamily="34" charset="-128"/>
              </a:rPr>
              <a:t>Note Super Well</a:t>
            </a:r>
          </a:p>
        </p:txBody>
      </p:sp>
      <p:sp>
        <p:nvSpPr>
          <p:cNvPr id="15363" name="Rectangle 6"/>
          <p:cNvSpPr>
            <a:spLocks noGrp="1" noChangeArrowheads="1"/>
          </p:cNvSpPr>
          <p:nvPr>
            <p:ph type="body" idx="1"/>
          </p:nvPr>
        </p:nvSpPr>
        <p:spPr>
          <a:xfrm>
            <a:off x="446314" y="553116"/>
            <a:ext cx="8211457" cy="4000073"/>
          </a:xfrm>
        </p:spPr>
        <p:txBody>
          <a:bodyPr/>
          <a:lstStyle/>
          <a:p>
            <a:pPr algn="ctr">
              <a:lnSpc>
                <a:spcPct val="100000"/>
              </a:lnSpc>
              <a:spcBef>
                <a:spcPts val="0"/>
              </a:spcBef>
            </a:pPr>
            <a:r>
              <a:rPr lang="en-US" sz="1400" dirty="0"/>
              <a:t> IETF meetings, virtual meetings, and mailing lists are intended for professional collaboration and networking, as defined in the IETF Guidelines for Conduct (RFC 7154), the IETF Anti-Harassment Policy, and the IETF Anti-Harassment Procedures (RFC 7776). If you have any concerns about observed behavior, please talk to the </a:t>
            </a:r>
            <a:r>
              <a:rPr lang="en-US" sz="1400" dirty="0" err="1"/>
              <a:t>Ombudsteam</a:t>
            </a:r>
            <a:r>
              <a:rPr lang="en-US" sz="1400" dirty="0"/>
              <a:t>, who are available if you need to confidentially raise concerns about harassment or other conduct in the IETF.</a:t>
            </a:r>
          </a:p>
          <a:p>
            <a:pPr algn="ctr">
              <a:lnSpc>
                <a:spcPct val="100000"/>
              </a:lnSpc>
              <a:spcBef>
                <a:spcPts val="0"/>
              </a:spcBef>
            </a:pPr>
            <a:endParaRPr lang="en-US" sz="1400" dirty="0"/>
          </a:p>
          <a:p>
            <a:pPr algn="ctr">
              <a:lnSpc>
                <a:spcPct val="100000"/>
              </a:lnSpc>
              <a:spcBef>
                <a:spcPts val="0"/>
              </a:spcBef>
            </a:pPr>
            <a:r>
              <a:rPr lang="en-US" sz="1400" dirty="0"/>
              <a:t>The IETF strives to create and maintain an environment in which people of many different backgrounds are treated with dignity, decency, and respect. Those who participate in the IETF are expected to behave according to professional standards and demonstrate appropriate workplace behavior.</a:t>
            </a:r>
          </a:p>
          <a:p>
            <a:pPr algn="ctr">
              <a:lnSpc>
                <a:spcPct val="100000"/>
              </a:lnSpc>
              <a:spcBef>
                <a:spcPts val="0"/>
              </a:spcBef>
            </a:pPr>
            <a:endParaRPr lang="en-US" sz="1400" dirty="0"/>
          </a:p>
          <a:p>
            <a:pPr algn="ctr">
              <a:lnSpc>
                <a:spcPct val="100000"/>
              </a:lnSpc>
              <a:spcBef>
                <a:spcPts val="0"/>
              </a:spcBef>
            </a:pPr>
            <a:r>
              <a:rPr lang="en-US" sz="1400" dirty="0"/>
              <a:t>IETF participants must not engage in harassment while at IETF meetings, virtual meetings, social events, or on mailing lists. Harassment is unwelcome hostile or intimidating behavior -- in particular, speech or behavior that is aggressive or intimidates.</a:t>
            </a:r>
          </a:p>
          <a:p>
            <a:pPr algn="ctr">
              <a:lnSpc>
                <a:spcPct val="100000"/>
              </a:lnSpc>
              <a:spcBef>
                <a:spcPts val="0"/>
              </a:spcBef>
            </a:pPr>
            <a:endParaRPr lang="en-US" sz="1400" dirty="0"/>
          </a:p>
          <a:p>
            <a:pPr algn="ctr">
              <a:lnSpc>
                <a:spcPct val="100000"/>
              </a:lnSpc>
              <a:spcBef>
                <a:spcPts val="0"/>
              </a:spcBef>
            </a:pPr>
            <a:r>
              <a:rPr lang="en-US" sz="1400" dirty="0"/>
              <a:t>If you believe you have been harassed, notice that someone else is being harassed, or have any other concerns, you are encouraged to raise your concern in confidence with one of the Ombudspersons.</a:t>
            </a:r>
          </a:p>
          <a:p>
            <a:pPr algn="ctr">
              <a:lnSpc>
                <a:spcPct val="100000"/>
              </a:lnSpc>
              <a:spcBef>
                <a:spcPts val="0"/>
              </a:spcBef>
            </a:pPr>
            <a:endParaRPr lang="en-US" sz="1050" dirty="0"/>
          </a:p>
        </p:txBody>
      </p:sp>
    </p:spTree>
    <p:extLst>
      <p:ext uri="{BB962C8B-B14F-4D97-AF65-F5344CB8AC3E}">
        <p14:creationId xmlns:p14="http://schemas.microsoft.com/office/powerpoint/2010/main" val="1295333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5"/>
          <p:cNvSpPr>
            <a:spLocks noGrp="1" noChangeArrowheads="1"/>
          </p:cNvSpPr>
          <p:nvPr>
            <p:ph type="title"/>
          </p:nvPr>
        </p:nvSpPr>
        <p:spPr>
          <a:xfrm>
            <a:off x="1437093" y="2086"/>
            <a:ext cx="5819775" cy="400050"/>
          </a:xfrm>
          <a:noFill/>
        </p:spPr>
        <p:txBody>
          <a:bodyPr/>
          <a:lstStyle/>
          <a:p>
            <a:r>
              <a:rPr lang="en-US" altLang="en-US">
                <a:ea typeface="ＭＳ Ｐゴシック" panose="020B0600070205080204" pitchFamily="34" charset="-128"/>
              </a:rPr>
              <a:t>Note-Well </a:t>
            </a:r>
            <a:r>
              <a:rPr lang="en-US" sz="2800" dirty="0"/>
              <a:t>Definitive information </a:t>
            </a:r>
            <a:endParaRPr lang="en-US" altLang="en-US" dirty="0">
              <a:ea typeface="ＭＳ Ｐゴシック" panose="020B0600070205080204" pitchFamily="34" charset="-128"/>
            </a:endParaRPr>
          </a:p>
        </p:txBody>
      </p:sp>
      <p:sp>
        <p:nvSpPr>
          <p:cNvPr id="15363" name="Rectangle 6"/>
          <p:cNvSpPr>
            <a:spLocks noGrp="1" noChangeArrowheads="1"/>
          </p:cNvSpPr>
          <p:nvPr>
            <p:ph type="body" idx="1"/>
          </p:nvPr>
        </p:nvSpPr>
        <p:spPr>
          <a:xfrm>
            <a:off x="446314" y="446314"/>
            <a:ext cx="8211457" cy="4106875"/>
          </a:xfrm>
        </p:spPr>
        <p:txBody>
          <a:bodyPr/>
          <a:lstStyle/>
          <a:p>
            <a:pPr algn="ctr">
              <a:lnSpc>
                <a:spcPct val="100000"/>
              </a:lnSpc>
              <a:spcBef>
                <a:spcPts val="0"/>
              </a:spcBef>
            </a:pPr>
            <a:br>
              <a:rPr lang="en-US" sz="1600" dirty="0"/>
            </a:br>
            <a:endParaRPr lang="en-US" sz="1600" dirty="0"/>
          </a:p>
          <a:p>
            <a:pPr marL="0" indent="0">
              <a:spcBef>
                <a:spcPts val="0"/>
              </a:spcBef>
            </a:pPr>
            <a:r>
              <a:rPr lang="en-US" sz="1600" dirty="0"/>
              <a:t>Definitive information is in the documents listed below and other IETF BCPs. </a:t>
            </a:r>
          </a:p>
          <a:p>
            <a:pPr marL="0" indent="0">
              <a:spcBef>
                <a:spcPts val="0"/>
              </a:spcBef>
            </a:pPr>
            <a:endParaRPr lang="en-US" sz="1600" dirty="0"/>
          </a:p>
          <a:p>
            <a:pPr marL="0" indent="0">
              <a:spcBef>
                <a:spcPts val="0"/>
              </a:spcBef>
            </a:pPr>
            <a:r>
              <a:rPr lang="en-US" sz="1600" dirty="0"/>
              <a:t>For advice, please talk to WG chairs or ADs:</a:t>
            </a:r>
          </a:p>
          <a:p>
            <a:pPr>
              <a:spcBef>
                <a:spcPts val="0"/>
              </a:spcBef>
            </a:pPr>
            <a:endParaRPr lang="en-US" sz="1600" dirty="0"/>
          </a:p>
          <a:p>
            <a:pPr>
              <a:spcBef>
                <a:spcPts val="0"/>
              </a:spcBef>
            </a:pPr>
            <a:r>
              <a:rPr lang="en-US" sz="1600" dirty="0"/>
              <a:t>			</a:t>
            </a:r>
            <a:r>
              <a:rPr lang="en-US" sz="1600" dirty="0">
                <a:hlinkClick r:id="rId3"/>
              </a:rPr>
              <a:t>BCP 9</a:t>
            </a:r>
            <a:r>
              <a:rPr lang="en-US" sz="1600" dirty="0"/>
              <a:t> (Internet Standards Process)</a:t>
            </a:r>
          </a:p>
          <a:p>
            <a:pPr>
              <a:lnSpc>
                <a:spcPct val="150000"/>
              </a:lnSpc>
              <a:spcBef>
                <a:spcPts val="0"/>
              </a:spcBef>
            </a:pPr>
            <a:r>
              <a:rPr lang="en-US" sz="1600" dirty="0"/>
              <a:t>			</a:t>
            </a:r>
            <a:r>
              <a:rPr lang="en-US" sz="1600" dirty="0">
                <a:hlinkClick r:id="rId4"/>
              </a:rPr>
              <a:t>BCP 25</a:t>
            </a:r>
            <a:r>
              <a:rPr lang="en-US" sz="1600" dirty="0"/>
              <a:t> (Working Group processes)</a:t>
            </a:r>
          </a:p>
          <a:p>
            <a:pPr>
              <a:lnSpc>
                <a:spcPct val="150000"/>
              </a:lnSpc>
              <a:spcBef>
                <a:spcPts val="0"/>
              </a:spcBef>
            </a:pPr>
            <a:r>
              <a:rPr lang="en-US" sz="1600" dirty="0"/>
              <a:t>			</a:t>
            </a:r>
            <a:r>
              <a:rPr lang="en-US" sz="1600" dirty="0">
                <a:hlinkClick r:id="rId4"/>
              </a:rPr>
              <a:t>BCP 25</a:t>
            </a:r>
            <a:r>
              <a:rPr lang="en-US" sz="1600" dirty="0"/>
              <a:t> (Anti-Harassment Procedures) </a:t>
            </a:r>
          </a:p>
          <a:p>
            <a:pPr>
              <a:lnSpc>
                <a:spcPct val="150000"/>
              </a:lnSpc>
              <a:spcBef>
                <a:spcPts val="0"/>
              </a:spcBef>
            </a:pPr>
            <a:r>
              <a:rPr lang="en-US" sz="1600" dirty="0"/>
              <a:t>			</a:t>
            </a:r>
            <a:r>
              <a:rPr lang="en-US" sz="1600" dirty="0">
                <a:hlinkClick r:id="rId5"/>
              </a:rPr>
              <a:t>BCP 54</a:t>
            </a:r>
            <a:r>
              <a:rPr lang="en-US" sz="1600" dirty="0"/>
              <a:t> (Code of Conduct)</a:t>
            </a:r>
          </a:p>
          <a:p>
            <a:pPr>
              <a:lnSpc>
                <a:spcPct val="150000"/>
              </a:lnSpc>
              <a:spcBef>
                <a:spcPts val="0"/>
              </a:spcBef>
            </a:pPr>
            <a:r>
              <a:rPr lang="en-US" sz="1600" dirty="0"/>
              <a:t>			</a:t>
            </a:r>
            <a:r>
              <a:rPr lang="en-US" sz="1600" dirty="0">
                <a:hlinkClick r:id="rId6"/>
              </a:rPr>
              <a:t>BCP 78</a:t>
            </a:r>
            <a:r>
              <a:rPr lang="en-US" sz="1600" dirty="0"/>
              <a:t> (Copyright)</a:t>
            </a:r>
          </a:p>
          <a:p>
            <a:pPr>
              <a:lnSpc>
                <a:spcPct val="150000"/>
              </a:lnSpc>
              <a:spcBef>
                <a:spcPts val="0"/>
              </a:spcBef>
            </a:pPr>
            <a:r>
              <a:rPr lang="en-US" sz="1600" dirty="0"/>
              <a:t>			</a:t>
            </a:r>
            <a:r>
              <a:rPr lang="en-US" sz="1600" dirty="0">
                <a:hlinkClick r:id="rId7"/>
              </a:rPr>
              <a:t>BCP 79</a:t>
            </a:r>
            <a:r>
              <a:rPr lang="en-US" sz="1600" dirty="0"/>
              <a:t> (Patents, Participation)                                                                                  </a:t>
            </a:r>
          </a:p>
          <a:p>
            <a:pPr>
              <a:lnSpc>
                <a:spcPct val="150000"/>
              </a:lnSpc>
              <a:spcBef>
                <a:spcPts val="0"/>
              </a:spcBef>
            </a:pPr>
            <a:r>
              <a:rPr lang="en-US" sz="1600" dirty="0"/>
              <a:t>			</a:t>
            </a:r>
            <a:r>
              <a:rPr lang="en-US" sz="1600" dirty="0">
                <a:hlinkClick r:id="rId8"/>
              </a:rPr>
              <a:t>https://www.ietf.org/privacy-policy/</a:t>
            </a:r>
            <a:r>
              <a:rPr lang="en-US" sz="1600" dirty="0"/>
              <a:t> (Privacy Policy)</a:t>
            </a:r>
          </a:p>
        </p:txBody>
      </p:sp>
    </p:spTree>
    <p:extLst>
      <p:ext uri="{BB962C8B-B14F-4D97-AF65-F5344CB8AC3E}">
        <p14:creationId xmlns:p14="http://schemas.microsoft.com/office/powerpoint/2010/main" val="18343587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7202569" y="4786312"/>
            <a:ext cx="1600200" cy="3571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7487" tIns="35093" rIns="67487" bIns="35093"/>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r" eaLnBrk="1" hangingPunct="1">
              <a:spcBef>
                <a:spcPct val="0"/>
              </a:spcBef>
              <a:buFontTx/>
              <a:buNone/>
            </a:pPr>
            <a:fld id="{1035BE04-0AC6-40AD-A4CA-6FC22B338A79}" type="slidenum">
              <a:rPr lang="en-US" altLang="en-US" sz="1050">
                <a:solidFill>
                  <a:srgbClr val="000000"/>
                </a:solidFill>
                <a:cs typeface="Droid Sans Fallback" charset="0"/>
              </a:rPr>
              <a:pPr algn="r" eaLnBrk="1" hangingPunct="1">
                <a:spcBef>
                  <a:spcPct val="0"/>
                </a:spcBef>
                <a:buFontTx/>
                <a:buNone/>
              </a:pPr>
              <a:t>5</a:t>
            </a:fld>
            <a:endParaRPr lang="en-US" altLang="en-US" sz="1050" dirty="0">
              <a:solidFill>
                <a:srgbClr val="000000"/>
              </a:solidFill>
              <a:cs typeface="Droid Sans Fallback" charset="0"/>
            </a:endParaRPr>
          </a:p>
        </p:txBody>
      </p:sp>
      <p:sp>
        <p:nvSpPr>
          <p:cNvPr id="9222" name="Text Box 5"/>
          <p:cNvSpPr txBox="1">
            <a:spLocks noChangeArrowheads="1"/>
          </p:cNvSpPr>
          <p:nvPr/>
        </p:nvSpPr>
        <p:spPr bwMode="auto">
          <a:xfrm>
            <a:off x="1360885" y="400050"/>
            <a:ext cx="6343650" cy="2857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68565" tIns="34283" rIns="68565" bIns="34283"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lgn="ctr" eaLnBrk="1" hangingPunct="1">
              <a:spcBef>
                <a:spcPct val="0"/>
              </a:spcBef>
              <a:buFontTx/>
              <a:buNone/>
            </a:pPr>
            <a:r>
              <a:rPr lang="en-US" altLang="en-US" sz="3000" dirty="0">
                <a:solidFill>
                  <a:srgbClr val="262626"/>
                </a:solidFill>
                <a:cs typeface="Droid Sans Fallback" charset="0"/>
              </a:rPr>
              <a:t>Reminder:</a:t>
            </a:r>
            <a:br>
              <a:rPr lang="en-US" altLang="en-US" sz="3000" dirty="0">
                <a:solidFill>
                  <a:srgbClr val="262626"/>
                </a:solidFill>
                <a:cs typeface="Droid Sans Fallback" charset="0"/>
              </a:rPr>
            </a:br>
            <a:br>
              <a:rPr lang="en-US" altLang="en-US" sz="3000" dirty="0">
                <a:solidFill>
                  <a:srgbClr val="262626"/>
                </a:solidFill>
                <a:cs typeface="Droid Sans Fallback" charset="0"/>
              </a:rPr>
            </a:br>
            <a:r>
              <a:rPr lang="en-US" altLang="en-US" sz="3000" dirty="0">
                <a:solidFill>
                  <a:srgbClr val="262626"/>
                </a:solidFill>
                <a:cs typeface="Droid Sans Fallback" charset="0"/>
              </a:rPr>
              <a:t>Minutes are taken *</a:t>
            </a:r>
            <a:br>
              <a:rPr lang="en-US" altLang="en-US" sz="3000" dirty="0">
                <a:solidFill>
                  <a:srgbClr val="262626"/>
                </a:solidFill>
                <a:cs typeface="Droid Sans Fallback" charset="0"/>
              </a:rPr>
            </a:br>
            <a:r>
              <a:rPr lang="en-US" altLang="en-US" sz="3000" dirty="0">
                <a:solidFill>
                  <a:srgbClr val="262626"/>
                </a:solidFill>
                <a:cs typeface="Droid Sans Fallback" charset="0"/>
              </a:rPr>
              <a:t>This meeting is recorded ** </a:t>
            </a:r>
            <a:br>
              <a:rPr lang="en-US" altLang="en-US" sz="3000" dirty="0">
                <a:solidFill>
                  <a:srgbClr val="262626"/>
                </a:solidFill>
                <a:cs typeface="Droid Sans Fallback" charset="0"/>
              </a:rPr>
            </a:br>
            <a:r>
              <a:rPr lang="en-US" altLang="en-US" sz="3000" dirty="0">
                <a:solidFill>
                  <a:srgbClr val="262626"/>
                </a:solidFill>
                <a:cs typeface="Droid Sans Fallback" charset="0"/>
              </a:rPr>
              <a:t>Presence is logged ***</a:t>
            </a:r>
          </a:p>
        </p:txBody>
      </p:sp>
      <p:sp>
        <p:nvSpPr>
          <p:cNvPr id="9223" name="Rectangle 6"/>
          <p:cNvSpPr>
            <a:spLocks noChangeArrowheads="1"/>
          </p:cNvSpPr>
          <p:nvPr/>
        </p:nvSpPr>
        <p:spPr bwMode="auto">
          <a:xfrm>
            <a:off x="166943" y="3813572"/>
            <a:ext cx="8832878" cy="71720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3465A4"/>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67487" tIns="35093" rIns="67487" bIns="35093">
            <a:spAutoFit/>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Arial" panose="020B0604020202020204" pitchFamily="34"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Arial" panose="020B0604020202020204" pitchFamily="34"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Arial" panose="020B0604020202020204" pitchFamily="34" charset="0"/>
              </a:defRPr>
            </a:lvl9pPr>
          </a:lstStyle>
          <a:p>
            <a:pPr>
              <a:spcBef>
                <a:spcPct val="0"/>
              </a:spcBef>
              <a:buNone/>
            </a:pPr>
            <a:r>
              <a:rPr lang="en-US" altLang="en-US" sz="1400" dirty="0">
                <a:solidFill>
                  <a:srgbClr val="000000"/>
                </a:solidFill>
                <a:cs typeface="Droid Sans Fallback" charset="0"/>
              </a:rPr>
              <a:t>* 	All: Please contribute online to the minutes at: </a:t>
            </a:r>
            <a:r>
              <a:rPr lang="en-US" altLang="en-US" sz="1400" dirty="0">
                <a:solidFill>
                  <a:srgbClr val="000000"/>
                </a:solidFill>
                <a:cs typeface="Droid Sans Fallback" charset="0"/>
                <a:hlinkClick r:id="rId3"/>
              </a:rPr>
              <a:t>https://codimd.ietf.org/notes-ietf-112-lpwan</a:t>
            </a:r>
            <a:endParaRPr lang="en-US" altLang="en-US" sz="1400" dirty="0">
              <a:solidFill>
                <a:srgbClr val="000000"/>
              </a:solidFill>
              <a:cs typeface="Droid Sans Fallback" charset="0"/>
            </a:endParaRPr>
          </a:p>
          <a:p>
            <a:pPr>
              <a:spcBef>
                <a:spcPct val="0"/>
              </a:spcBef>
              <a:buNone/>
            </a:pPr>
            <a:r>
              <a:rPr lang="en-US" altLang="en-US" sz="1400" dirty="0">
                <a:solidFill>
                  <a:srgbClr val="000000"/>
                </a:solidFill>
                <a:cs typeface="Droid Sans Fallback" charset="0"/>
              </a:rPr>
              <a:t>**   	Recordings and Minutes are public and may be subject to discovery in the event of litigation</a:t>
            </a:r>
          </a:p>
          <a:p>
            <a:pPr>
              <a:spcBef>
                <a:spcPct val="0"/>
              </a:spcBef>
              <a:buNone/>
            </a:pPr>
            <a:r>
              <a:rPr lang="en-US" altLang="en-US" sz="1400" dirty="0">
                <a:solidFill>
                  <a:srgbClr val="000000"/>
                </a:solidFill>
                <a:cs typeface="Droid Sans Fallback" charset="0"/>
              </a:rPr>
              <a:t>***	Based on </a:t>
            </a:r>
            <a:r>
              <a:rPr lang="en-US" altLang="en-US" sz="1400" dirty="0" err="1">
                <a:solidFill>
                  <a:srgbClr val="000000"/>
                </a:solidFill>
                <a:cs typeface="Droid Sans Fallback" charset="0"/>
              </a:rPr>
              <a:t>Meetecho</a:t>
            </a:r>
            <a:r>
              <a:rPr lang="en-US" altLang="en-US" sz="1400" dirty="0">
                <a:solidFill>
                  <a:srgbClr val="000000"/>
                </a:solidFill>
                <a:cs typeface="Droid Sans Fallback" charset="0"/>
              </a:rPr>
              <a:t> Attendance Record. You can log once and only once to each session. </a:t>
            </a:r>
          </a:p>
        </p:txBody>
      </p:sp>
    </p:spTree>
    <p:extLst>
      <p:ext uri="{BB962C8B-B14F-4D97-AF65-F5344CB8AC3E}">
        <p14:creationId xmlns:p14="http://schemas.microsoft.com/office/powerpoint/2010/main" val="4003898377"/>
      </p:ext>
    </p:extLst>
  </p:cSld>
  <p:clrMapOvr>
    <a:masterClrMapping/>
  </p:clrMapOvr>
  <p:transition spd="slow"/>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US" dirty="0"/>
              <a:t>Minute takers, jabber scribes</a:t>
            </a:r>
          </a:p>
        </p:txBody>
      </p:sp>
      <p:sp>
        <p:nvSpPr>
          <p:cNvPr id="3" name="Espace réservé du contenu 2"/>
          <p:cNvSpPr>
            <a:spLocks noGrp="1"/>
          </p:cNvSpPr>
          <p:nvPr>
            <p:ph idx="1"/>
          </p:nvPr>
        </p:nvSpPr>
        <p:spPr>
          <a:xfrm>
            <a:off x="428426" y="1136209"/>
            <a:ext cx="8229600" cy="3898099"/>
          </a:xfrm>
        </p:spPr>
        <p:txBody>
          <a:bodyPr>
            <a:normAutofit fontScale="62500" lnSpcReduction="20000"/>
          </a:bodyPr>
          <a:lstStyle/>
          <a:p>
            <a:r>
              <a:rPr lang="en-US" dirty="0"/>
              <a:t>Minutes</a:t>
            </a:r>
          </a:p>
          <a:p>
            <a:pPr lvl="1"/>
            <a:r>
              <a:rPr lang="en-US" dirty="0" err="1"/>
              <a:t>CodiMD</a:t>
            </a:r>
            <a:r>
              <a:rPr lang="en-US" dirty="0"/>
              <a:t>:  </a:t>
            </a:r>
            <a:r>
              <a:rPr lang="en-US" altLang="en-US" dirty="0">
                <a:solidFill>
                  <a:srgbClr val="000000"/>
                </a:solidFill>
                <a:cs typeface="Droid Sans Fallback" charset="0"/>
                <a:hlinkClick r:id="rId2"/>
              </a:rPr>
              <a:t>https://codimd.ietf.org/notes-ietf-112-lpwan</a:t>
            </a:r>
            <a:r>
              <a:rPr lang="en-US" altLang="en-US" dirty="0">
                <a:solidFill>
                  <a:srgbClr val="000000"/>
                </a:solidFill>
                <a:cs typeface="Droid Sans Fallback" charset="0"/>
              </a:rPr>
              <a:t> </a:t>
            </a:r>
          </a:p>
          <a:p>
            <a:pPr lvl="1"/>
            <a:r>
              <a:rPr lang="en-US" dirty="0"/>
              <a:t>Minute takers volunteers?</a:t>
            </a:r>
          </a:p>
          <a:p>
            <a:pPr lvl="1"/>
            <a:endParaRPr lang="en-US" dirty="0"/>
          </a:p>
          <a:p>
            <a:r>
              <a:rPr lang="en-US" dirty="0"/>
              <a:t>Remote participation</a:t>
            </a:r>
          </a:p>
          <a:p>
            <a:pPr lvl="1"/>
            <a:r>
              <a:rPr lang="en-US" dirty="0"/>
              <a:t>Meetecho: </a:t>
            </a:r>
            <a:r>
              <a:rPr lang="en-US" dirty="0">
                <a:hlinkClick r:id="rId3"/>
              </a:rPr>
              <a:t>https://meetings.conf.meetecho.com/ietf112/?group=lpwan&amp;short=&amp;item=1</a:t>
            </a:r>
            <a:r>
              <a:rPr lang="en-US" dirty="0"/>
              <a:t> </a:t>
            </a:r>
          </a:p>
          <a:p>
            <a:pPr lvl="2"/>
            <a:endParaRPr lang="en-US" dirty="0"/>
          </a:p>
          <a:p>
            <a:r>
              <a:rPr lang="en-US" dirty="0"/>
              <a:t>Mailing list: </a:t>
            </a:r>
            <a:r>
              <a:rPr lang="en-US" dirty="0">
                <a:hlinkClick r:id="rId4"/>
              </a:rPr>
              <a:t>lp-wan@ietf.org</a:t>
            </a:r>
            <a:endParaRPr lang="en-US" dirty="0"/>
          </a:p>
          <a:p>
            <a:pPr lvl="1"/>
            <a:r>
              <a:rPr lang="en-US" dirty="0"/>
              <a:t>To subscribe: </a:t>
            </a:r>
            <a:r>
              <a:rPr lang="en-US" dirty="0">
                <a:hlinkClick r:id="rId5"/>
              </a:rPr>
              <a:t>https://www.ietf.org/mailman/listinfo/lp-wan</a:t>
            </a:r>
            <a:endParaRPr lang="en-US" dirty="0"/>
          </a:p>
          <a:p>
            <a:pPr lvl="2"/>
            <a:endParaRPr lang="en-US" dirty="0"/>
          </a:p>
          <a:p>
            <a:r>
              <a:rPr lang="en-US" dirty="0"/>
              <a:t>Meeting materials: </a:t>
            </a:r>
            <a:r>
              <a:rPr lang="en-US" dirty="0">
                <a:hlinkClick r:id="rId6"/>
              </a:rPr>
              <a:t>https://datatracker.ietf.org/meeting/112/agenda/lpwan-drafts.pdf</a:t>
            </a:r>
            <a:r>
              <a:rPr lang="en-US" dirty="0"/>
              <a:t> </a:t>
            </a:r>
          </a:p>
        </p:txBody>
      </p:sp>
      <p:sp>
        <p:nvSpPr>
          <p:cNvPr id="4" name="Espace réservé du numéro de diapositive 3"/>
          <p:cNvSpPr>
            <a:spLocks noGrp="1"/>
          </p:cNvSpPr>
          <p:nvPr>
            <p:ph type="sldNum" sz="quarter" idx="12"/>
          </p:nvPr>
        </p:nvSpPr>
        <p:spPr/>
        <p:txBody>
          <a:bodyPr/>
          <a:lstStyle/>
          <a:p>
            <a:fld id="{22D2E28D-3C84-FA4F-AA95-DF0FC25EB245}" type="slidenum">
              <a:rPr lang="fr-FR" smtClean="0"/>
              <a:t>6</a:t>
            </a:fld>
            <a:endParaRPr lang="fr-FR"/>
          </a:p>
        </p:txBody>
      </p:sp>
    </p:spTree>
    <p:extLst>
      <p:ext uri="{BB962C8B-B14F-4D97-AF65-F5344CB8AC3E}">
        <p14:creationId xmlns:p14="http://schemas.microsoft.com/office/powerpoint/2010/main" val="3985666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7</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110990728"/>
              </p:ext>
            </p:extLst>
          </p:nvPr>
        </p:nvGraphicFramePr>
        <p:xfrm>
          <a:off x="661306" y="1067866"/>
          <a:ext cx="7821387" cy="3448217"/>
        </p:xfrm>
        <a:graphic>
          <a:graphicData uri="http://schemas.openxmlformats.org/drawingml/2006/table">
            <a:tbl>
              <a:tblPr firstRow="1" bandRow="1">
                <a:tableStyleId>{5C22544A-7EE6-4342-B048-85BDC9FD1C3A}</a:tableStyleId>
              </a:tblPr>
              <a:tblGrid>
                <a:gridCol w="814123">
                  <a:extLst>
                    <a:ext uri="{9D8B030D-6E8A-4147-A177-3AD203B41FA5}">
                      <a16:colId xmlns:a16="http://schemas.microsoft.com/office/drawing/2014/main" val="1188353627"/>
                    </a:ext>
                  </a:extLst>
                </a:gridCol>
                <a:gridCol w="6202993">
                  <a:extLst>
                    <a:ext uri="{9D8B030D-6E8A-4147-A177-3AD203B41FA5}">
                      <a16:colId xmlns:a16="http://schemas.microsoft.com/office/drawing/2014/main" val="2384022481"/>
                    </a:ext>
                  </a:extLst>
                </a:gridCol>
                <a:gridCol w="804271">
                  <a:extLst>
                    <a:ext uri="{9D8B030D-6E8A-4147-A177-3AD203B41FA5}">
                      <a16:colId xmlns:a16="http://schemas.microsoft.com/office/drawing/2014/main" val="4011079028"/>
                    </a:ext>
                  </a:extLst>
                </a:gridCol>
              </a:tblGrid>
              <a:tr h="961149">
                <a:tc>
                  <a:txBody>
                    <a:bodyPr/>
                    <a:lstStyle/>
                    <a:p>
                      <a:r>
                        <a:rPr lang="en-US" sz="1400" b="0" dirty="0">
                          <a:solidFill>
                            <a:schemeClr val="tx1"/>
                          </a:solidFill>
                        </a:rPr>
                        <a:t>14:30</a:t>
                      </a:r>
                    </a:p>
                    <a:p>
                      <a:r>
                        <a:rPr lang="en-US" sz="1400" b="0" dirty="0">
                          <a:solidFill>
                            <a:schemeClr val="tx1"/>
                          </a:solidFill>
                        </a:rPr>
                        <a:t>(UTC)</a:t>
                      </a:r>
                    </a:p>
                  </a:txBody>
                  <a:tcPr>
                    <a:solidFill>
                      <a:schemeClr val="bg1"/>
                    </a:solidFill>
                  </a:tcPr>
                </a:tc>
                <a:tc>
                  <a:txBody>
                    <a:bodyPr/>
                    <a:lstStyle/>
                    <a:p>
                      <a:pPr marL="0" indent="0">
                        <a:spcBef>
                          <a:spcPts val="600"/>
                        </a:spcBef>
                        <a:buClr>
                          <a:srgbClr val="000000"/>
                        </a:buClr>
                        <a:buNone/>
                      </a:pPr>
                      <a:r>
                        <a:rPr lang="en-US" sz="1400" b="0" dirty="0">
                          <a:solidFill>
                            <a:schemeClr val="tx1"/>
                          </a:solidFill>
                        </a:rPr>
                        <a:t>Opening, agenda bashing </a:t>
                      </a:r>
                      <a:r>
                        <a:rPr lang="en-US" altLang="en-US" sz="1400" b="0" dirty="0">
                          <a:solidFill>
                            <a:schemeClr val="tx1"/>
                          </a:solidFill>
                          <a:cs typeface="Droid Sans Fallback" charset="0"/>
                        </a:rPr>
                        <a:t>(Chairs) 		</a:t>
                      </a:r>
                    </a:p>
                    <a:p>
                      <a:pPr marL="228600" indent="-228600">
                        <a:spcBef>
                          <a:spcPts val="0"/>
                        </a:spcBef>
                        <a:buClr>
                          <a:srgbClr val="000000"/>
                        </a:buClr>
                        <a:buFont typeface="Arial" panose="020B0604020202020204" pitchFamily="34" charset="0"/>
                        <a:buChar char="•"/>
                      </a:pPr>
                      <a:r>
                        <a:rPr lang="en-US" altLang="en-US" sz="1400" b="0" dirty="0">
                          <a:solidFill>
                            <a:schemeClr val="tx1"/>
                          </a:solidFill>
                          <a:cs typeface="Droid Sans Fallback" charset="0"/>
                        </a:rPr>
                        <a:t>Note-Well, Scribes,  Agenda Bashing</a:t>
                      </a:r>
                    </a:p>
                    <a:p>
                      <a:pPr marL="228600" indent="-228600">
                        <a:spcBef>
                          <a:spcPts val="0"/>
                        </a:spcBef>
                        <a:buClr>
                          <a:srgbClr val="000000"/>
                        </a:buClr>
                        <a:buFont typeface="Arial" panose="020B0604020202020204" pitchFamily="34" charset="0"/>
                        <a:buChar char="•"/>
                      </a:pPr>
                      <a:r>
                        <a:rPr lang="en-US" sz="1400" b="0" dirty="0">
                          <a:solidFill>
                            <a:schemeClr val="tx1"/>
                          </a:solidFill>
                        </a:rPr>
                        <a:t>Status of drafts </a:t>
                      </a:r>
                    </a:p>
                    <a:p>
                      <a:pPr marL="228600" indent="-228600">
                        <a:spcBef>
                          <a:spcPts val="0"/>
                        </a:spcBef>
                        <a:buClr>
                          <a:srgbClr val="000000"/>
                        </a:buClr>
                        <a:buFont typeface="Arial" panose="020B0604020202020204" pitchFamily="34" charset="0"/>
                        <a:buChar char="•"/>
                      </a:pPr>
                      <a:r>
                        <a:rPr lang="en-US" sz="1400" b="0" dirty="0">
                          <a:solidFill>
                            <a:schemeClr val="tx1"/>
                          </a:solidFill>
                        </a:rPr>
                        <a:t>Presenters: The Chairs</a:t>
                      </a:r>
                    </a:p>
                  </a:txBody>
                  <a:tcPr>
                    <a:solidFill>
                      <a:schemeClr val="bg1"/>
                    </a:solidFill>
                  </a:tcPr>
                </a:tc>
                <a:tc>
                  <a:txBody>
                    <a:bodyPr/>
                    <a:lstStyle/>
                    <a:p>
                      <a:r>
                        <a:rPr lang="en-US" sz="1400" b="0" dirty="0">
                          <a:solidFill>
                            <a:schemeClr val="tx1"/>
                          </a:solidFill>
                        </a:rPr>
                        <a:t> 5mn</a:t>
                      </a:r>
                    </a:p>
                  </a:txBody>
                  <a:tcPr>
                    <a:solidFill>
                      <a:schemeClr val="bg1"/>
                    </a:solidFill>
                  </a:tcPr>
                </a:tc>
                <a:extLst>
                  <a:ext uri="{0D108BD9-81ED-4DB2-BD59-A6C34878D82A}">
                    <a16:rowId xmlns:a16="http://schemas.microsoft.com/office/drawing/2014/main" val="430590605"/>
                  </a:ext>
                </a:extLst>
              </a:tr>
              <a:tr h="781804">
                <a:tc>
                  <a:txBody>
                    <a:bodyPr/>
                    <a:lstStyle/>
                    <a:p>
                      <a:r>
                        <a:rPr lang="en-US" sz="1400" b="0" dirty="0">
                          <a:solidFill>
                            <a:schemeClr val="tx1"/>
                          </a:solidFill>
                        </a:rPr>
                        <a:t>14:35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LPWAN Architecture and general newcomer presentation</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a:t>
                      </a:r>
                      <a:r>
                        <a:rPr lang="en-US" sz="1400" dirty="0"/>
                        <a:t>Alexander Pelov</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Associated drafts: draft-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ietf</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lpwan</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-architecture</a:t>
                      </a:r>
                      <a:endParaRPr lang="en-US" sz="1400" b="0" dirty="0">
                        <a:solidFill>
                          <a:schemeClr val="tx1"/>
                        </a:solidFill>
                      </a:endParaRPr>
                    </a:p>
                  </a:txBody>
                  <a:tcPr>
                    <a:solidFill>
                      <a:schemeClr val="bg1"/>
                    </a:solidFill>
                  </a:tcPr>
                </a:tc>
                <a:tc>
                  <a:txBody>
                    <a:bodyPr/>
                    <a:lstStyle/>
                    <a:p>
                      <a:r>
                        <a:rPr lang="en-US" sz="1400" b="0" dirty="0">
                          <a:solidFill>
                            <a:schemeClr val="tx1"/>
                          </a:solidFill>
                        </a:rPr>
                        <a:t> 5mn</a:t>
                      </a:r>
                    </a:p>
                  </a:txBody>
                  <a:tcPr>
                    <a:solidFill>
                      <a:schemeClr val="bg1"/>
                    </a:solidFill>
                  </a:tcPr>
                </a:tc>
                <a:extLst>
                  <a:ext uri="{0D108BD9-81ED-4DB2-BD59-A6C34878D82A}">
                    <a16:rowId xmlns:a16="http://schemas.microsoft.com/office/drawing/2014/main" val="10001"/>
                  </a:ext>
                </a:extLst>
              </a:tr>
              <a:tr h="744115">
                <a:tc>
                  <a:txBody>
                    <a:bodyPr/>
                    <a:lstStyle/>
                    <a:p>
                      <a:r>
                        <a:rPr lang="en-US" sz="1400" b="0" dirty="0">
                          <a:solidFill>
                            <a:schemeClr val="tx1"/>
                          </a:solidFill>
                        </a:rPr>
                        <a:t>14:40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Yang Data Model for SCHC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 </a:t>
                      </a:r>
                      <a:r>
                        <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rPr>
                        <a:t>L</a:t>
                      </a:r>
                      <a:r>
                        <a:rPr kumimoji="0" lang="fr-FR"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aurent</a:t>
                      </a:r>
                      <a:r>
                        <a:rPr kumimoji="0" lang="fr-FR" altLang="en-US" sz="1400" b="0" i="0" u="none" strike="noStrike" kern="1200" cap="none" spc="0" normalizeH="0" baseline="0" noProof="0" dirty="0">
                          <a:ln>
                            <a:noFill/>
                          </a:ln>
                          <a:solidFill>
                            <a:prstClr val="black"/>
                          </a:solidFill>
                          <a:effectLst/>
                          <a:uLnTx/>
                          <a:uFillTx/>
                          <a:latin typeface="+mn-lt"/>
                          <a:ea typeface="+mn-ea"/>
                          <a:cs typeface="Droid Sans Fallback" charset="0"/>
                        </a:rPr>
                        <a:t> </a:t>
                      </a:r>
                      <a:r>
                        <a:rPr kumimoji="0" lang="fr-FR" altLang="en-US" sz="1400" b="0" i="0" u="none" strike="noStrike" kern="1200" cap="none" spc="0" normalizeH="0" baseline="0" noProof="0" dirty="0" err="1">
                          <a:ln>
                            <a:noFill/>
                          </a:ln>
                          <a:solidFill>
                            <a:prstClr val="black"/>
                          </a:solidFill>
                          <a:effectLst/>
                          <a:uLnTx/>
                          <a:uFillTx/>
                          <a:latin typeface="+mn-lt"/>
                          <a:ea typeface="+mn-ea"/>
                          <a:cs typeface="Droid Sans Fallback" charset="0"/>
                        </a:rPr>
                        <a:t>Toutain</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mn-lt"/>
                          <a:ea typeface="+mn-ea"/>
                          <a:cs typeface="+mn-cs"/>
                        </a:rPr>
                        <a:t>Associated drafts: draft-</a:t>
                      </a:r>
                      <a:r>
                        <a:rPr kumimoji="0" lang="en-US" sz="1400" b="0" i="0" u="none" strike="noStrike" kern="1200" cap="none" spc="0" normalizeH="0" baseline="0" noProof="0" dirty="0" err="1">
                          <a:ln>
                            <a:noFill/>
                          </a:ln>
                          <a:solidFill>
                            <a:prstClr val="black"/>
                          </a:solidFill>
                          <a:effectLst/>
                          <a:uLnTx/>
                          <a:uFillTx/>
                          <a:latin typeface="+mn-lt"/>
                          <a:ea typeface="+mn-ea"/>
                          <a:cs typeface="+mn-cs"/>
                        </a:rPr>
                        <a:t>ietf</a:t>
                      </a:r>
                      <a:r>
                        <a:rPr kumimoji="0" lang="en-US" sz="1400" b="0" i="0" u="none" strike="noStrike" kern="1200" cap="none" spc="0" normalizeH="0" baseline="0" noProof="0" dirty="0">
                          <a:ln>
                            <a:noFill/>
                          </a:ln>
                          <a:solidFill>
                            <a:prstClr val="black"/>
                          </a:solidFill>
                          <a:effectLst/>
                          <a:uLnTx/>
                          <a:uFillTx/>
                          <a:latin typeface="+mn-lt"/>
                          <a:ea typeface="+mn-ea"/>
                          <a:cs typeface="+mn-cs"/>
                        </a:rPr>
                        <a:t>-</a:t>
                      </a:r>
                      <a:r>
                        <a:rPr kumimoji="0" lang="en-US" sz="1400" b="0" i="0" u="none" strike="noStrike" kern="1200" cap="none" spc="0" normalizeH="0" baseline="0" noProof="0" dirty="0" err="1">
                          <a:ln>
                            <a:noFill/>
                          </a:ln>
                          <a:solidFill>
                            <a:prstClr val="black"/>
                          </a:solidFill>
                          <a:effectLst/>
                          <a:uLnTx/>
                          <a:uFillTx/>
                          <a:latin typeface="+mn-lt"/>
                          <a:ea typeface="+mn-ea"/>
                          <a:cs typeface="+mn-cs"/>
                        </a:rPr>
                        <a:t>lpwan</a:t>
                      </a:r>
                      <a:r>
                        <a:rPr kumimoji="0" lang="en-US" sz="1400" b="0" i="0" u="none" strike="noStrike" kern="1200" cap="none" spc="0" normalizeH="0" baseline="0" noProof="0" dirty="0">
                          <a:ln>
                            <a:noFill/>
                          </a:ln>
                          <a:solidFill>
                            <a:prstClr val="black"/>
                          </a:solidFill>
                          <a:effectLst/>
                          <a:uLnTx/>
                          <a:uFillTx/>
                          <a:latin typeface="+mn-lt"/>
                          <a:ea typeface="+mn-ea"/>
                          <a:cs typeface="+mn-cs"/>
                        </a:rPr>
                        <a:t>-</a:t>
                      </a:r>
                      <a:r>
                        <a:rPr kumimoji="0" lang="en-US" sz="1400" b="0" i="0" u="none" strike="noStrike" kern="1200" cap="none" spc="0" normalizeH="0" baseline="0" noProof="0" dirty="0" err="1">
                          <a:ln>
                            <a:noFill/>
                          </a:ln>
                          <a:solidFill>
                            <a:prstClr val="black"/>
                          </a:solidFill>
                          <a:effectLst/>
                          <a:uLnTx/>
                          <a:uFillTx/>
                          <a:latin typeface="+mn-lt"/>
                          <a:ea typeface="+mn-ea"/>
                          <a:cs typeface="+mn-cs"/>
                        </a:rPr>
                        <a:t>schc</a:t>
                      </a:r>
                      <a:r>
                        <a:rPr kumimoji="0" lang="en-US" sz="1400" b="0" i="0" u="none" strike="noStrike" kern="1200" cap="none" spc="0" normalizeH="0" baseline="0" noProof="0" dirty="0">
                          <a:ln>
                            <a:noFill/>
                          </a:ln>
                          <a:solidFill>
                            <a:prstClr val="black"/>
                          </a:solidFill>
                          <a:effectLst/>
                          <a:uLnTx/>
                          <a:uFillTx/>
                          <a:latin typeface="+mn-lt"/>
                          <a:ea typeface="+mn-ea"/>
                          <a:cs typeface="+mn-cs"/>
                        </a:rPr>
                        <a:t>-yang-data-model</a:t>
                      </a:r>
                    </a:p>
                  </a:txBody>
                  <a:tcPr>
                    <a:solidFill>
                      <a:schemeClr val="bg1"/>
                    </a:solidFill>
                  </a:tcPr>
                </a:tc>
                <a:tc>
                  <a:txBody>
                    <a:bodyPr/>
                    <a:lstStyle/>
                    <a:p>
                      <a:r>
                        <a:rPr lang="en-US" sz="1400" b="0" dirty="0">
                          <a:solidFill>
                            <a:schemeClr val="tx1"/>
                          </a:solidFill>
                        </a:rPr>
                        <a:t>15mn</a:t>
                      </a:r>
                    </a:p>
                  </a:txBody>
                  <a:tcPr>
                    <a:solidFill>
                      <a:schemeClr val="bg1"/>
                    </a:solidFill>
                  </a:tcPr>
                </a:tc>
                <a:extLst>
                  <a:ext uri="{0D108BD9-81ED-4DB2-BD59-A6C34878D82A}">
                    <a16:rowId xmlns:a16="http://schemas.microsoft.com/office/drawing/2014/main" val="2789503901"/>
                  </a:ext>
                </a:extLst>
              </a:tr>
              <a:tr h="961149">
                <a:tc>
                  <a:txBody>
                    <a:bodyPr/>
                    <a:lstStyle/>
                    <a:p>
                      <a:r>
                        <a:rPr lang="en-US" sz="1400" b="0" dirty="0">
                          <a:solidFill>
                            <a:schemeClr val="tx1"/>
                          </a:solidFill>
                        </a:rPr>
                        <a:t>14:55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SCHC-over-</a:t>
                      </a:r>
                      <a:r>
                        <a:rPr kumimoji="0" lang="en-US" altLang="en-US" sz="1400" b="0" i="0" u="none" strike="noStrike" kern="1200" cap="none" spc="0" normalizeH="0" baseline="0" noProof="0" dirty="0" err="1">
                          <a:ln>
                            <a:noFill/>
                          </a:ln>
                          <a:solidFill>
                            <a:schemeClr val="tx1"/>
                          </a:solidFill>
                          <a:effectLst/>
                          <a:uLnTx/>
                          <a:uFillTx/>
                          <a:latin typeface="+mn-lt"/>
                          <a:ea typeface="+mn-ea"/>
                          <a:cs typeface="Droid Sans Fallback" charset="0"/>
                        </a:rPr>
                        <a:t>SigFox</a:t>
                      </a: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Presenters: Juan Carlos Zuniga / Sergio Aguilar</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Associated drafts: draft-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ietf</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lpwan</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a:t>
                      </a:r>
                      <a:r>
                        <a:rPr kumimoji="0" lang="en-US" sz="1400" b="0" i="0" u="none" strike="noStrike" kern="1200" cap="none" spc="0" normalizeH="0" baseline="0" noProof="0" dirty="0" err="1">
                          <a:ln>
                            <a:noFill/>
                          </a:ln>
                          <a:solidFill>
                            <a:schemeClr val="tx1"/>
                          </a:solidFill>
                          <a:effectLst/>
                          <a:uLnTx/>
                          <a:uFillTx/>
                          <a:latin typeface="+mn-lt"/>
                          <a:ea typeface="+mn-ea"/>
                          <a:cs typeface="Droid Sans Fallback" charset="0"/>
                        </a:rPr>
                        <a:t>schc</a:t>
                      </a:r>
                      <a:r>
                        <a:rPr kumimoji="0" lang="en-US" sz="1400" b="0" i="0" u="none" strike="noStrike" kern="1200" cap="none" spc="0" normalizeH="0" baseline="0" noProof="0" dirty="0">
                          <a:ln>
                            <a:noFill/>
                          </a:ln>
                          <a:solidFill>
                            <a:schemeClr val="tx1"/>
                          </a:solidFill>
                          <a:effectLst/>
                          <a:uLnTx/>
                          <a:uFillTx/>
                          <a:latin typeface="+mn-lt"/>
                          <a:ea typeface="+mn-ea"/>
                          <a:cs typeface="Droid Sans Fallback" charset="0"/>
                        </a:rPr>
                        <a:t>-over-Sigfox </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                          draft-</a:t>
                      </a:r>
                      <a:r>
                        <a:rPr lang="en-US" sz="1400" dirty="0" err="1"/>
                        <a:t>ietf</a:t>
                      </a:r>
                      <a:r>
                        <a:rPr lang="en-US" sz="1400" dirty="0"/>
                        <a:t>-</a:t>
                      </a:r>
                      <a:r>
                        <a:rPr lang="en-US" sz="1400" dirty="0" err="1"/>
                        <a:t>lpwan</a:t>
                      </a:r>
                      <a:r>
                        <a:rPr lang="en-US" sz="1400" dirty="0"/>
                        <a:t>-</a:t>
                      </a:r>
                      <a:r>
                        <a:rPr lang="en-US" sz="1400" dirty="0" err="1"/>
                        <a:t>schc</a:t>
                      </a:r>
                      <a:r>
                        <a:rPr lang="en-US" sz="1400" dirty="0"/>
                        <a:t>-compound-ack</a:t>
                      </a:r>
                      <a:endParaRPr lang="en-US" sz="1400" b="0" dirty="0">
                        <a:solidFill>
                          <a:schemeClr val="tx1"/>
                        </a:solidFill>
                      </a:endParaRPr>
                    </a:p>
                  </a:txBody>
                  <a:tcPr>
                    <a:solidFill>
                      <a:schemeClr val="bg1"/>
                    </a:solidFill>
                  </a:tcPr>
                </a:tc>
                <a:tc>
                  <a:txBody>
                    <a:bodyPr/>
                    <a:lstStyle/>
                    <a:p>
                      <a:r>
                        <a:rPr lang="en-US" sz="1400" b="0" dirty="0">
                          <a:solidFill>
                            <a:schemeClr val="tx1"/>
                          </a:solidFill>
                        </a:rPr>
                        <a:t>15mn</a:t>
                      </a:r>
                    </a:p>
                  </a:txBody>
                  <a:tcPr>
                    <a:solidFill>
                      <a:schemeClr val="bg1"/>
                    </a:solidFill>
                  </a:tcPr>
                </a:tc>
                <a:extLst>
                  <a:ext uri="{0D108BD9-81ED-4DB2-BD59-A6C34878D82A}">
                    <a16:rowId xmlns:a16="http://schemas.microsoft.com/office/drawing/2014/main" val="4226036018"/>
                  </a:ext>
                </a:extLst>
              </a:tr>
            </a:tbl>
          </a:graphicData>
        </a:graphic>
      </p:graphicFrame>
    </p:spTree>
    <p:extLst>
      <p:ext uri="{BB962C8B-B14F-4D97-AF65-F5344CB8AC3E}">
        <p14:creationId xmlns:p14="http://schemas.microsoft.com/office/powerpoint/2010/main" val="1344079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en-US" dirty="0"/>
              <a:t>Agenda bashing (cont.)</a:t>
            </a:r>
          </a:p>
        </p:txBody>
      </p:sp>
      <p:sp>
        <p:nvSpPr>
          <p:cNvPr id="2" name="Espace réservé du numéro de diapositive 1"/>
          <p:cNvSpPr>
            <a:spLocks noGrp="1"/>
          </p:cNvSpPr>
          <p:nvPr>
            <p:ph type="sldNum" sz="quarter" idx="12"/>
          </p:nvPr>
        </p:nvSpPr>
        <p:spPr/>
        <p:txBody>
          <a:bodyPr/>
          <a:lstStyle/>
          <a:p>
            <a:fld id="{22D2E28D-3C84-FA4F-AA95-DF0FC25EB245}" type="slidenum">
              <a:rPr lang="fr-FR" smtClean="0"/>
              <a:t>8</a:t>
            </a:fld>
            <a:endParaRPr lang="fr-FR"/>
          </a:p>
        </p:txBody>
      </p:sp>
      <p:graphicFrame>
        <p:nvGraphicFramePr>
          <p:cNvPr id="5" name="Table 4"/>
          <p:cNvGraphicFramePr>
            <a:graphicFrameLocks noGrp="1"/>
          </p:cNvGraphicFramePr>
          <p:nvPr>
            <p:extLst>
              <p:ext uri="{D42A27DB-BD31-4B8C-83A1-F6EECF244321}">
                <p14:modId xmlns:p14="http://schemas.microsoft.com/office/powerpoint/2010/main" val="3383161013"/>
              </p:ext>
            </p:extLst>
          </p:nvPr>
        </p:nvGraphicFramePr>
        <p:xfrm>
          <a:off x="695962" y="1393364"/>
          <a:ext cx="7948773" cy="2932250"/>
        </p:xfrm>
        <a:graphic>
          <a:graphicData uri="http://schemas.openxmlformats.org/drawingml/2006/table">
            <a:tbl>
              <a:tblPr firstRow="1" bandRow="1">
                <a:tableStyleId>{5C22544A-7EE6-4342-B048-85BDC9FD1C3A}</a:tableStyleId>
              </a:tblPr>
              <a:tblGrid>
                <a:gridCol w="827382">
                  <a:extLst>
                    <a:ext uri="{9D8B030D-6E8A-4147-A177-3AD203B41FA5}">
                      <a16:colId xmlns:a16="http://schemas.microsoft.com/office/drawing/2014/main" val="1188353627"/>
                    </a:ext>
                  </a:extLst>
                </a:gridCol>
                <a:gridCol w="6304021">
                  <a:extLst>
                    <a:ext uri="{9D8B030D-6E8A-4147-A177-3AD203B41FA5}">
                      <a16:colId xmlns:a16="http://schemas.microsoft.com/office/drawing/2014/main" val="2384022481"/>
                    </a:ext>
                  </a:extLst>
                </a:gridCol>
                <a:gridCol w="817370">
                  <a:extLst>
                    <a:ext uri="{9D8B030D-6E8A-4147-A177-3AD203B41FA5}">
                      <a16:colId xmlns:a16="http://schemas.microsoft.com/office/drawing/2014/main" val="4011079028"/>
                    </a:ext>
                  </a:extLst>
                </a:gridCol>
              </a:tblGrid>
              <a:tr h="871833">
                <a:tc>
                  <a:txBody>
                    <a:bodyPr/>
                    <a:lstStyle/>
                    <a:p>
                      <a:r>
                        <a:rPr lang="en-US" sz="1400" b="0" dirty="0">
                          <a:solidFill>
                            <a:schemeClr val="tx1"/>
                          </a:solidFill>
                        </a:rPr>
                        <a:t>15:10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SCHC-over-NBIOT</a:t>
                      </a: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rPr>
                        <a:t>Presenter: Ana </a:t>
                      </a:r>
                      <a:r>
                        <a:rPr kumimoji="0" lang="en-US" altLang="en-US" sz="1400" b="0" i="0" u="none" strike="noStrike" kern="1200" cap="none" spc="0" normalizeH="0" baseline="0" noProof="0" dirty="0" err="1">
                          <a:ln>
                            <a:noFill/>
                          </a:ln>
                          <a:solidFill>
                            <a:schemeClr val="tx1"/>
                          </a:solidFill>
                          <a:effectLst/>
                          <a:uLnTx/>
                          <a:uFillTx/>
                          <a:latin typeface="+mn-lt"/>
                          <a:ea typeface="+mn-ea"/>
                          <a:cs typeface="Droid Sans Fallback" charset="0"/>
                        </a:rPr>
                        <a:t>Minaburo</a:t>
                      </a:r>
                      <a:endParaRPr kumimoji="0" lang="en-US" altLang="en-US" sz="1400" b="0" i="0" u="none" strike="noStrike" kern="1200" cap="none" spc="0" normalizeH="0" baseline="0" noProof="0" dirty="0">
                        <a:ln>
                          <a:noFill/>
                        </a:ln>
                        <a:solidFill>
                          <a:schemeClr val="tx1"/>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b="0" dirty="0">
                          <a:solidFill>
                            <a:schemeClr val="tx1"/>
                          </a:solidFill>
                        </a:rPr>
                        <a:t>Associated drafts: draft-</a:t>
                      </a:r>
                      <a:r>
                        <a:rPr lang="en-US" sz="1400" b="0" dirty="0" err="1">
                          <a:solidFill>
                            <a:schemeClr val="tx1"/>
                          </a:solidFill>
                        </a:rPr>
                        <a:t>ietf</a:t>
                      </a:r>
                      <a:r>
                        <a:rPr lang="en-US" sz="1400" b="0" dirty="0">
                          <a:solidFill>
                            <a:schemeClr val="tx1"/>
                          </a:solidFill>
                        </a:rPr>
                        <a:t>-</a:t>
                      </a:r>
                      <a:r>
                        <a:rPr lang="en-US" sz="1400" b="0" dirty="0" err="1">
                          <a:solidFill>
                            <a:schemeClr val="tx1"/>
                          </a:solidFill>
                        </a:rPr>
                        <a:t>lpwan</a:t>
                      </a:r>
                      <a:r>
                        <a:rPr lang="en-US" sz="1400" b="0" dirty="0">
                          <a:solidFill>
                            <a:schemeClr val="tx1"/>
                          </a:solidFill>
                        </a:rPr>
                        <a:t>-</a:t>
                      </a:r>
                      <a:r>
                        <a:rPr lang="en-US" sz="1400" b="0" dirty="0" err="1">
                          <a:solidFill>
                            <a:schemeClr val="tx1"/>
                          </a:solidFill>
                        </a:rPr>
                        <a:t>schc</a:t>
                      </a:r>
                      <a:r>
                        <a:rPr lang="en-US" sz="1400" b="0" dirty="0">
                          <a:solidFill>
                            <a:schemeClr val="tx1"/>
                          </a:solidFill>
                        </a:rPr>
                        <a:t>-over-</a:t>
                      </a:r>
                      <a:r>
                        <a:rPr lang="en-US" sz="1400" b="0" dirty="0" err="1">
                          <a:solidFill>
                            <a:schemeClr val="tx1"/>
                          </a:solidFill>
                        </a:rPr>
                        <a:t>nbiot</a:t>
                      </a:r>
                      <a:r>
                        <a:rPr lang="en-US" sz="1400" b="0" dirty="0">
                          <a:solidFill>
                            <a:schemeClr val="tx1"/>
                          </a:solidFill>
                        </a:rPr>
                        <a:t> </a:t>
                      </a:r>
                    </a:p>
                  </a:txBody>
                  <a:tcPr>
                    <a:solidFill>
                      <a:schemeClr val="bg1"/>
                    </a:solidFill>
                  </a:tcPr>
                </a:tc>
                <a:tc>
                  <a:txBody>
                    <a:bodyPr/>
                    <a:lstStyle/>
                    <a:p>
                      <a:r>
                        <a:rPr lang="en-US" sz="1400" b="0" dirty="0">
                          <a:solidFill>
                            <a:schemeClr val="tx1"/>
                          </a:solidFill>
                        </a:rPr>
                        <a:t> 10mn</a:t>
                      </a:r>
                    </a:p>
                  </a:txBody>
                  <a:tcPr>
                    <a:solidFill>
                      <a:schemeClr val="bg1"/>
                    </a:solidFill>
                  </a:tcPr>
                </a:tc>
                <a:extLst>
                  <a:ext uri="{0D108BD9-81ED-4DB2-BD59-A6C34878D82A}">
                    <a16:rowId xmlns:a16="http://schemas.microsoft.com/office/drawing/2014/main" val="10001"/>
                  </a:ext>
                </a:extLst>
              </a:tr>
              <a:tr h="808846">
                <a:tc>
                  <a:txBody>
                    <a:bodyPr/>
                    <a:lstStyle/>
                    <a:p>
                      <a:r>
                        <a:rPr lang="en-US" sz="1400" b="0" dirty="0">
                          <a:solidFill>
                            <a:schemeClr val="tx1"/>
                          </a:solidFill>
                        </a:rPr>
                        <a:t>15:20</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dirty="0"/>
                        <a:t>SCHC adoption within the LoRa Alliance</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Presenters: Dominique Barthel</a:t>
                      </a:r>
                    </a:p>
                  </a:txBody>
                  <a:tcPr>
                    <a:solidFill>
                      <a:schemeClr val="bg1"/>
                    </a:solidFill>
                  </a:tcPr>
                </a:tc>
                <a:tc>
                  <a:txBody>
                    <a:bodyPr/>
                    <a:lstStyle/>
                    <a:p>
                      <a:r>
                        <a:rPr lang="en-US" sz="1400" b="0" dirty="0">
                          <a:solidFill>
                            <a:schemeClr val="tx1"/>
                          </a:solidFill>
                        </a:rPr>
                        <a:t> 5mn</a:t>
                      </a:r>
                    </a:p>
                  </a:txBody>
                  <a:tcPr>
                    <a:solidFill>
                      <a:schemeClr val="bg1"/>
                    </a:solidFill>
                  </a:tcPr>
                </a:tc>
                <a:extLst>
                  <a:ext uri="{0D108BD9-81ED-4DB2-BD59-A6C34878D82A}">
                    <a16:rowId xmlns:a16="http://schemas.microsoft.com/office/drawing/2014/main" val="2789503901"/>
                  </a:ext>
                </a:extLst>
              </a:tr>
              <a:tr h="443851">
                <a:tc>
                  <a:txBody>
                    <a:bodyPr/>
                    <a:lstStyle/>
                    <a:p>
                      <a:r>
                        <a:rPr lang="en-US" sz="1400" b="0" dirty="0">
                          <a:solidFill>
                            <a:schemeClr val="tx1"/>
                          </a:solidFill>
                        </a:rPr>
                        <a:t>15:25</a:t>
                      </a: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en-US" sz="1400" dirty="0"/>
                        <a:t>Future of SCHC-over-PPP </a:t>
                      </a:r>
                      <a:endParaRPr kumimoji="0" lang="en-US" altLang="en-US" sz="1400" b="0" i="0" u="none" strike="noStrike" kern="1200" cap="none" spc="0" normalizeH="0" baseline="0" noProof="0" dirty="0">
                        <a:ln>
                          <a:noFill/>
                        </a:ln>
                        <a:solidFill>
                          <a:prstClr val="black"/>
                        </a:solidFill>
                        <a:effectLst/>
                        <a:uLnTx/>
                        <a:uFillTx/>
                        <a:latin typeface="+mn-lt"/>
                        <a:ea typeface="+mn-ea"/>
                        <a:cs typeface="Droid Sans Fallback" charset="0"/>
                      </a:endParaRPr>
                    </a:p>
                    <a:p>
                      <a:pPr marL="228600" marR="0" lvl="0" indent="-228600" algn="l" defTabSz="457061"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400" dirty="0"/>
                        <a:t>Presenters: Pascal Thubert</a:t>
                      </a:r>
                    </a:p>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endParaRPr lang="en-US" sz="1400" b="0" dirty="0">
                        <a:solidFill>
                          <a:schemeClr val="tx1"/>
                        </a:solidFill>
                      </a:endParaRPr>
                    </a:p>
                  </a:txBody>
                  <a:tcPr>
                    <a:solidFill>
                      <a:schemeClr val="bg1"/>
                    </a:solidFill>
                  </a:tcPr>
                </a:tc>
                <a:tc>
                  <a:txBody>
                    <a:bodyPr/>
                    <a:lstStyle/>
                    <a:p>
                      <a:r>
                        <a:rPr lang="en-US" sz="1400" b="0" dirty="0">
                          <a:solidFill>
                            <a:schemeClr val="tx1"/>
                          </a:solidFill>
                        </a:rPr>
                        <a:t>5mn</a:t>
                      </a:r>
                    </a:p>
                  </a:txBody>
                  <a:tcPr>
                    <a:solidFill>
                      <a:schemeClr val="bg1"/>
                    </a:solidFill>
                  </a:tcPr>
                </a:tc>
                <a:extLst>
                  <a:ext uri="{0D108BD9-81ED-4DB2-BD59-A6C34878D82A}">
                    <a16:rowId xmlns:a16="http://schemas.microsoft.com/office/drawing/2014/main" val="4226036018"/>
                  </a:ext>
                </a:extLst>
              </a:tr>
              <a:tr h="443851">
                <a:tc>
                  <a:txBody>
                    <a:bodyPr/>
                    <a:lstStyle/>
                    <a:p>
                      <a:r>
                        <a:rPr lang="fr-FR" sz="1400" b="0">
                          <a:solidFill>
                            <a:schemeClr val="tx1"/>
                          </a:solidFill>
                        </a:rPr>
                        <a:t>15:30</a:t>
                      </a:r>
                      <a:endParaRPr lang="en-US" sz="1400" b="0" dirty="0">
                        <a:solidFill>
                          <a:schemeClr val="tx1"/>
                        </a:solidFill>
                      </a:endParaRPr>
                    </a:p>
                  </a:txBody>
                  <a:tcPr>
                    <a:solidFill>
                      <a:schemeClr val="bg1"/>
                    </a:solidFill>
                  </a:tcPr>
                </a:tc>
                <a:tc>
                  <a:txBody>
                    <a:bodyPr/>
                    <a:lstStyle/>
                    <a:p>
                      <a:pPr marL="0" marR="0" lvl="0" indent="0" algn="l" defTabSz="457061" rtl="0" eaLnBrk="1" fontAlgn="auto" latinLnBrk="0" hangingPunct="1">
                        <a:lnSpc>
                          <a:spcPct val="100000"/>
                        </a:lnSpc>
                        <a:spcBef>
                          <a:spcPts val="600"/>
                        </a:spcBef>
                        <a:spcAft>
                          <a:spcPts val="0"/>
                        </a:spcAft>
                        <a:buClr>
                          <a:srgbClr val="000000"/>
                        </a:buClr>
                        <a:buSzTx/>
                        <a:buFontTx/>
                        <a:buNone/>
                        <a:tabLst/>
                        <a:defRPr/>
                      </a:pPr>
                      <a:r>
                        <a:rPr lang="fr-FR" sz="1400" b="0" dirty="0" err="1">
                          <a:solidFill>
                            <a:schemeClr val="tx1"/>
                          </a:solidFill>
                        </a:rPr>
                        <a:t>Meetecho</a:t>
                      </a:r>
                      <a:r>
                        <a:rPr lang="fr-FR" sz="1400" b="0" dirty="0">
                          <a:solidFill>
                            <a:schemeClr val="tx1"/>
                          </a:solidFill>
                        </a:rPr>
                        <a:t> ends</a:t>
                      </a:r>
                      <a:endParaRPr lang="en-US" sz="1400" b="0" dirty="0">
                        <a:solidFill>
                          <a:schemeClr val="tx1"/>
                        </a:solidFill>
                      </a:endParaRPr>
                    </a:p>
                  </a:txBody>
                  <a:tcPr>
                    <a:solidFill>
                      <a:schemeClr val="bg1"/>
                    </a:solidFill>
                  </a:tcPr>
                </a:tc>
                <a:tc>
                  <a:txBody>
                    <a:bodyPr/>
                    <a:lstStyle/>
                    <a:p>
                      <a:endParaRPr lang="en-US" sz="1400" b="0" dirty="0">
                        <a:solidFill>
                          <a:schemeClr val="tx1"/>
                        </a:solidFill>
                      </a:endParaRPr>
                    </a:p>
                  </a:txBody>
                  <a:tcPr>
                    <a:solidFill>
                      <a:schemeClr val="bg1"/>
                    </a:solidFill>
                  </a:tcPr>
                </a:tc>
                <a:extLst>
                  <a:ext uri="{0D108BD9-81ED-4DB2-BD59-A6C34878D82A}">
                    <a16:rowId xmlns:a16="http://schemas.microsoft.com/office/drawing/2014/main" val="3725160399"/>
                  </a:ext>
                </a:extLst>
              </a:tr>
            </a:tbl>
          </a:graphicData>
        </a:graphic>
      </p:graphicFrame>
    </p:spTree>
    <p:extLst>
      <p:ext uri="{BB962C8B-B14F-4D97-AF65-F5344CB8AC3E}">
        <p14:creationId xmlns:p14="http://schemas.microsoft.com/office/powerpoint/2010/main" val="101327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44747-FA38-4A71-A9CD-AB722C69B623}"/>
              </a:ext>
            </a:extLst>
          </p:cNvPr>
          <p:cNvSpPr>
            <a:spLocks noGrp="1"/>
          </p:cNvSpPr>
          <p:nvPr>
            <p:ph type="title"/>
          </p:nvPr>
        </p:nvSpPr>
        <p:spPr/>
        <p:txBody>
          <a:bodyPr>
            <a:normAutofit fontScale="90000"/>
          </a:bodyPr>
          <a:lstStyle/>
          <a:p>
            <a:r>
              <a:rPr lang="en-US" dirty="0"/>
              <a:t>WG Status</a:t>
            </a:r>
          </a:p>
        </p:txBody>
      </p:sp>
      <p:sp>
        <p:nvSpPr>
          <p:cNvPr id="4" name="Slide Number Placeholder 3">
            <a:extLst>
              <a:ext uri="{FF2B5EF4-FFF2-40B4-BE49-F238E27FC236}">
                <a16:creationId xmlns:a16="http://schemas.microsoft.com/office/drawing/2014/main" id="{6C9634CE-9E1C-4E7E-8139-5C08DDA70C6B}"/>
              </a:ext>
            </a:extLst>
          </p:cNvPr>
          <p:cNvSpPr>
            <a:spLocks noGrp="1"/>
          </p:cNvSpPr>
          <p:nvPr>
            <p:ph type="sldNum" sz="quarter" idx="12"/>
          </p:nvPr>
        </p:nvSpPr>
        <p:spPr/>
        <p:txBody>
          <a:bodyPr/>
          <a:lstStyle/>
          <a:p>
            <a:fld id="{22D2E28D-3C84-FA4F-AA95-DF0FC25EB245}" type="slidenum">
              <a:rPr lang="fr-FR" smtClean="0">
                <a:solidFill>
                  <a:prstClr val="black"/>
                </a:solidFill>
              </a:rPr>
              <a:pPr/>
              <a:t>9</a:t>
            </a:fld>
            <a:endParaRPr lang="fr-FR">
              <a:solidFill>
                <a:prstClr val="black"/>
              </a:solidFill>
            </a:endParaRPr>
          </a:p>
        </p:txBody>
      </p:sp>
      <p:pic>
        <p:nvPicPr>
          <p:cNvPr id="5" name="Picture 4">
            <a:extLst>
              <a:ext uri="{FF2B5EF4-FFF2-40B4-BE49-F238E27FC236}">
                <a16:creationId xmlns:a16="http://schemas.microsoft.com/office/drawing/2014/main" id="{180CD87B-2241-49E2-8CAF-E7D1ED0DE1E5}"/>
              </a:ext>
            </a:extLst>
          </p:cNvPr>
          <p:cNvPicPr>
            <a:picLocks noChangeAspect="1"/>
          </p:cNvPicPr>
          <p:nvPr/>
        </p:nvPicPr>
        <p:blipFill rotWithShape="1">
          <a:blip r:embed="rId2"/>
          <a:srcRect l="2203" t="20501" r="2587" b="14092"/>
          <a:stretch/>
        </p:blipFill>
        <p:spPr>
          <a:xfrm>
            <a:off x="201424" y="1298066"/>
            <a:ext cx="8705983" cy="3270738"/>
          </a:xfrm>
          <a:prstGeom prst="rect">
            <a:avLst/>
          </a:prstGeom>
        </p:spPr>
      </p:pic>
      <p:sp>
        <p:nvSpPr>
          <p:cNvPr id="7" name="Rectangle 6">
            <a:extLst>
              <a:ext uri="{FF2B5EF4-FFF2-40B4-BE49-F238E27FC236}">
                <a16:creationId xmlns:a16="http://schemas.microsoft.com/office/drawing/2014/main" id="{440E0CB7-C254-4DA1-824F-D036988FC7B7}"/>
              </a:ext>
            </a:extLst>
          </p:cNvPr>
          <p:cNvSpPr/>
          <p:nvPr/>
        </p:nvSpPr>
        <p:spPr>
          <a:xfrm>
            <a:off x="287748" y="4111603"/>
            <a:ext cx="8481678" cy="246185"/>
          </a:xfrm>
          <a:prstGeom prst="rect">
            <a:avLst/>
          </a:prstGeom>
          <a:gradFill>
            <a:gsLst>
              <a:gs pos="0">
                <a:schemeClr val="accent3">
                  <a:tint val="100000"/>
                  <a:shade val="100000"/>
                  <a:satMod val="130000"/>
                  <a:alpha val="18000"/>
                </a:schemeClr>
              </a:gs>
              <a:gs pos="100000">
                <a:schemeClr val="accent3">
                  <a:tint val="50000"/>
                  <a:shade val="100000"/>
                  <a:satMod val="350000"/>
                  <a:alpha val="53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BBFFD54-0343-4E37-B0C6-64A2CAB6ECC6}"/>
              </a:ext>
            </a:extLst>
          </p:cNvPr>
          <p:cNvSpPr/>
          <p:nvPr/>
        </p:nvSpPr>
        <p:spPr>
          <a:xfrm>
            <a:off x="295829" y="3851562"/>
            <a:ext cx="8481678" cy="246185"/>
          </a:xfrm>
          <a:prstGeom prst="rect">
            <a:avLst/>
          </a:prstGeom>
          <a:gradFill>
            <a:gsLst>
              <a:gs pos="0">
                <a:schemeClr val="accent3">
                  <a:tint val="100000"/>
                  <a:shade val="100000"/>
                  <a:satMod val="130000"/>
                  <a:alpha val="0"/>
                </a:schemeClr>
              </a:gs>
              <a:gs pos="100000">
                <a:schemeClr val="accent6">
                  <a:lumMod val="40000"/>
                  <a:lumOff val="60000"/>
                  <a:alpha val="59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E938E4F-AF7D-46E0-9275-07BB1B31C8C7}"/>
              </a:ext>
            </a:extLst>
          </p:cNvPr>
          <p:cNvSpPr/>
          <p:nvPr/>
        </p:nvSpPr>
        <p:spPr>
          <a:xfrm>
            <a:off x="287748" y="3380505"/>
            <a:ext cx="8481678" cy="457201"/>
          </a:xfrm>
          <a:prstGeom prst="rect">
            <a:avLst/>
          </a:prstGeom>
          <a:gradFill>
            <a:gsLst>
              <a:gs pos="0">
                <a:srgbClr val="E96870">
                  <a:alpha val="0"/>
                </a:srgbClr>
              </a:gs>
              <a:gs pos="100000">
                <a:schemeClr val="accent6">
                  <a:lumMod val="40000"/>
                  <a:lumOff val="60000"/>
                  <a:alpha val="34000"/>
                </a:schemeClr>
              </a:gs>
            </a:gsLst>
          </a:grad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4612927"/>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esg">
  <a:themeElements>
    <a:clrScheme name="">
      <a:dk1>
        <a:srgbClr val="000000"/>
      </a:dk1>
      <a:lt1>
        <a:srgbClr val="FFFFFF"/>
      </a:lt1>
      <a:dk2>
        <a:srgbClr val="000000"/>
      </a:dk2>
      <a:lt2>
        <a:srgbClr val="232323"/>
      </a:lt2>
      <a:accent1>
        <a:srgbClr val="474747"/>
      </a:accent1>
      <a:accent2>
        <a:srgbClr val="DADADA"/>
      </a:accent2>
      <a:accent3>
        <a:srgbClr val="FFFFFF"/>
      </a:accent3>
      <a:accent4>
        <a:srgbClr val="000000"/>
      </a:accent4>
      <a:accent5>
        <a:srgbClr val="B1B1B1"/>
      </a:accent5>
      <a:accent6>
        <a:srgbClr val="C5C5C5"/>
      </a:accent6>
      <a:hlink>
        <a:srgbClr val="000000"/>
      </a:hlink>
      <a:folHlink>
        <a:srgbClr val="919191"/>
      </a:folHlink>
    </a:clrScheme>
    <a:fontScheme name="iesg">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1" i="0" u="none" strike="noStrike" cap="none" normalizeH="0" baseline="0">
            <a:ln>
              <a:noFill/>
            </a:ln>
            <a:solidFill>
              <a:schemeClr val="tx1"/>
            </a:solidFill>
            <a:effectLst/>
            <a:latin typeface="Arial" charset="0"/>
          </a:defRPr>
        </a:defPPr>
      </a:lstStyle>
    </a:lnDef>
  </a:objectDefaults>
  <a:extraClrSchemeLst>
    <a:extraClrScheme>
      <a:clrScheme name="iesg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esg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esg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esg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es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es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es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26173</TotalTime>
  <Words>877</Words>
  <Application>Microsoft Office PowerPoint</Application>
  <PresentationFormat>On-screen Show (16:9)</PresentationFormat>
  <Paragraphs>109</Paragraphs>
  <Slides>10</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10</vt:i4>
      </vt:variant>
    </vt:vector>
  </HeadingPairs>
  <TitlesOfParts>
    <vt:vector size="19" baseType="lpstr">
      <vt:lpstr>Arial</vt:lpstr>
      <vt:lpstr>Calibri</vt:lpstr>
      <vt:lpstr>Droid Sans Fallback</vt:lpstr>
      <vt:lpstr>Gill Sans MT</vt:lpstr>
      <vt:lpstr>High Tower Text</vt:lpstr>
      <vt:lpstr>Times New Roman</vt:lpstr>
      <vt:lpstr>Trebuchet MS</vt:lpstr>
      <vt:lpstr>1_Thème Office</vt:lpstr>
      <vt:lpstr>iesg</vt:lpstr>
      <vt:lpstr>PowerPoint Presentation</vt:lpstr>
      <vt:lpstr>Note Well</vt:lpstr>
      <vt:lpstr>Note Super Well</vt:lpstr>
      <vt:lpstr>Note-Well Definitive information </vt:lpstr>
      <vt:lpstr>PowerPoint Presentation</vt:lpstr>
      <vt:lpstr>Minute takers, jabber scribes</vt:lpstr>
      <vt:lpstr>Agenda bashing</vt:lpstr>
      <vt:lpstr>Agenda bashing (cont.)</vt:lpstr>
      <vt:lpstr>WG Status</vt:lpstr>
      <vt:lpstr>Document's advancement</vt:lpstr>
    </vt:vector>
  </TitlesOfParts>
  <Company>TELECOM Bretagne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Alexander Pelov</dc:creator>
  <cp:lastModifiedBy>Pascal Thubert (pthubert)</cp:lastModifiedBy>
  <cp:revision>2862</cp:revision>
  <dcterms:created xsi:type="dcterms:W3CDTF">2015-06-28T21:58:26Z</dcterms:created>
  <dcterms:modified xsi:type="dcterms:W3CDTF">2021-11-08T15:48:44Z</dcterms:modified>
</cp:coreProperties>
</file>