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1" r:id="rId1"/>
  </p:sldMasterIdLst>
  <p:notesMasterIdLst>
    <p:notesMasterId r:id="rId6"/>
  </p:notesMasterIdLst>
  <p:handoutMasterIdLst>
    <p:handoutMasterId r:id="rId7"/>
  </p:handoutMasterIdLst>
  <p:sldIdLst>
    <p:sldId id="504" r:id="rId2"/>
    <p:sldId id="257" r:id="rId3"/>
    <p:sldId id="1021" r:id="rId4"/>
    <p:sldId id="1022" r:id="rId5"/>
  </p:sldIdLst>
  <p:sldSz cx="9144000" cy="5143500" type="screen16x9"/>
  <p:notesSz cx="6858000" cy="9144000"/>
  <p:defaultTextStyle>
    <a:defPPr>
      <a:defRPr lang="fr-FR"/>
    </a:defPPr>
    <a:lvl1pPr marL="0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61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21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8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24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0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36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424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485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1E26"/>
    <a:srgbClr val="C01D23"/>
    <a:srgbClr val="C12022"/>
    <a:srgbClr val="E96870"/>
    <a:srgbClr val="9BBB59"/>
    <a:srgbClr val="EAD4D5"/>
    <a:srgbClr val="FD2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81761" autoAdjust="0"/>
  </p:normalViewPr>
  <p:slideViewPr>
    <p:cSldViewPr snapToGrid="0" snapToObjects="1">
      <p:cViewPr varScale="1">
        <p:scale>
          <a:sx n="127" d="100"/>
          <a:sy n="127" d="100"/>
        </p:scale>
        <p:origin x="1158" y="5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8AC8D-8152-934A-9CD4-87285105D0F1}" type="datetimeFigureOut">
              <a:rPr lang="fr-FR" smtClean="0"/>
              <a:t>08/11/2021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68B7E-75EB-E145-A77D-27225DB7AAD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60321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5E145-BB0C-9046-AB45-371B9A6AEC76}" type="datetimeFigureOut">
              <a:rPr lang="fr-FR" smtClean="0"/>
              <a:t>08/11/2021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6E558-E63E-1D45-BFE4-2383456AADF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5131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61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21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8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4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0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6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24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85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D6E558-E63E-1D45-BFE4-2383456AADF7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0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608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5"/>
            <a:ext cx="7772400" cy="110251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1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768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‹#›</a:t>
            </a:fld>
            <a:endParaRPr lang="fr-FR"/>
          </a:p>
        </p:txBody>
      </p:sp>
      <p:sp>
        <p:nvSpPr>
          <p:cNvPr id="5" name="ZoneTexte 1">
            <a:extLst>
              <a:ext uri="{FF2B5EF4-FFF2-40B4-BE49-F238E27FC236}">
                <a16:creationId xmlns:a16="http://schemas.microsoft.com/office/drawing/2014/main" id="{FDA949C4-9652-436F-9195-4E1AF7370FA6}"/>
              </a:ext>
            </a:extLst>
          </p:cNvPr>
          <p:cNvSpPr txBox="1"/>
          <p:nvPr userDrawn="1"/>
        </p:nvSpPr>
        <p:spPr>
          <a:xfrm>
            <a:off x="2802442" y="4738501"/>
            <a:ext cx="4078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draft-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thubert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-intarea-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schc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-over-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ppp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Gill Sans MT"/>
              <a:ea typeface="+mn-ea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19915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713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637043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91411" tIns="45707" rIns="91411" bIns="45707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9981" y="4824409"/>
            <a:ext cx="489445" cy="273844"/>
          </a:xfrm>
          <a:prstGeom prst="rect">
            <a:avLst/>
          </a:prstGeom>
        </p:spPr>
        <p:txBody>
          <a:bodyPr vert="horz" lIns="91411" tIns="45707" rIns="91411" bIns="45707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22D2E28D-3C84-FA4F-AA95-DF0FC25EB245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3338"/>
            <a:ext cx="1519238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95252" y="4790278"/>
            <a:ext cx="16730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400" dirty="0">
                <a:cs typeface="Arial" panose="020B0604020202020204" pitchFamily="34" charset="0"/>
              </a:rPr>
              <a:t>LPWAN@IETF112</a:t>
            </a:r>
          </a:p>
        </p:txBody>
      </p:sp>
    </p:spTree>
    <p:extLst>
      <p:ext uri="{BB962C8B-B14F-4D97-AF65-F5344CB8AC3E}">
        <p14:creationId xmlns:p14="http://schemas.microsoft.com/office/powerpoint/2010/main" val="226772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</p:sldLayoutIdLst>
  <p:hf hdr="0" ftr="0" dt="0"/>
  <p:txStyles>
    <p:titleStyle>
      <a:lvl1pPr algn="ctr" defTabSz="45706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6" indent="-342796" algn="l" defTabSz="45706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24" indent="-285662" algn="l" defTabSz="457061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2" indent="-228531" algn="l" defTabSz="457061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12" indent="-228531" algn="l" defTabSz="457061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73" indent="-228531" algn="l" defTabSz="457061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34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9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5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1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1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1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4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0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6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24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85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D2E28D-3C84-FA4F-AA95-DF0FC25EB24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r" defTabSz="4570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0" y="1133922"/>
            <a:ext cx="9144000" cy="900112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draft-</a:t>
            </a:r>
            <a:r>
              <a:rPr lang="en-US" dirty="0" err="1"/>
              <a:t>thubert</a:t>
            </a:r>
            <a:r>
              <a:rPr lang="en-US" dirty="0"/>
              <a:t>-intarea-</a:t>
            </a:r>
            <a:r>
              <a:rPr lang="en-US" dirty="0" err="1"/>
              <a:t>schc</a:t>
            </a:r>
            <a:r>
              <a:rPr lang="en-US" dirty="0"/>
              <a:t>-over-</a:t>
            </a:r>
            <a:r>
              <a:rPr lang="en-US" dirty="0" err="1"/>
              <a:t>ppp</a:t>
            </a:r>
            <a:endParaRPr lang="en-US" b="1" dirty="0">
              <a:cs typeface="Trebuchet MS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0" y="2971799"/>
            <a:ext cx="9144000" cy="1586089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cs typeface="Trebuchet MS"/>
              </a:rPr>
              <a:t>Authors:</a:t>
            </a:r>
          </a:p>
          <a:p>
            <a:r>
              <a:rPr lang="en-US" sz="2000" dirty="0">
                <a:cs typeface="Trebuchet MS"/>
              </a:rPr>
              <a:t>Pascal Thubert &lt;pthubert@cisco.com&gt;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0" y="4154768"/>
            <a:ext cx="9144000" cy="900112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06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j-ea"/>
              <a:cs typeface="Trebuchet M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787444" y="468488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ZoneTexte 1"/>
          <p:cNvSpPr txBox="1"/>
          <p:nvPr/>
        </p:nvSpPr>
        <p:spPr>
          <a:xfrm>
            <a:off x="2802442" y="4738501"/>
            <a:ext cx="335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IETF 112, Virtual, March 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, 2021</a:t>
            </a:r>
          </a:p>
        </p:txBody>
      </p:sp>
    </p:spTree>
    <p:extLst>
      <p:ext uri="{BB962C8B-B14F-4D97-AF65-F5344CB8AC3E}">
        <p14:creationId xmlns:p14="http://schemas.microsoft.com/office/powerpoint/2010/main" val="1058617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C7AB2-E7C2-8647-8876-6AE95AD05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722" y="99872"/>
            <a:ext cx="8626264" cy="993775"/>
          </a:xfrm>
        </p:spPr>
        <p:txBody>
          <a:bodyPr>
            <a:normAutofit/>
          </a:bodyPr>
          <a:lstStyle/>
          <a:p>
            <a:r>
              <a:rPr lang="en-US" dirty="0"/>
              <a:t>draft-</a:t>
            </a:r>
            <a:r>
              <a:rPr lang="en-US" dirty="0" err="1"/>
              <a:t>thubert</a:t>
            </a:r>
            <a:r>
              <a:rPr lang="en-US" dirty="0"/>
              <a:t>-</a:t>
            </a:r>
            <a:r>
              <a:rPr lang="en-US" dirty="0" err="1"/>
              <a:t>intarea</a:t>
            </a:r>
            <a:r>
              <a:rPr lang="en-US" dirty="0"/>
              <a:t>-</a:t>
            </a:r>
            <a:r>
              <a:rPr lang="en-US" dirty="0" err="1"/>
              <a:t>schc</a:t>
            </a:r>
            <a:r>
              <a:rPr lang="en-US" dirty="0"/>
              <a:t>-over-</a:t>
            </a:r>
            <a:r>
              <a:rPr lang="en-US" dirty="0" err="1"/>
              <a:t>ppp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7D9CB-4204-5642-9492-A3D9CD0EB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63110"/>
            <a:ext cx="7886700" cy="326350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SCHC over PPP (and then PPP over foo)</a:t>
            </a:r>
          </a:p>
          <a:p>
            <a:r>
              <a:rPr lang="en-US" dirty="0"/>
              <a:t>Enables SCHC over</a:t>
            </a:r>
          </a:p>
          <a:p>
            <a:pPr lvl="1"/>
            <a:r>
              <a:rPr lang="en-US" dirty="0"/>
              <a:t>Serial, 3GPP</a:t>
            </a:r>
          </a:p>
          <a:p>
            <a:pPr lvl="1"/>
            <a:r>
              <a:rPr lang="fr-FR" dirty="0"/>
              <a:t>Ethernet </a:t>
            </a:r>
            <a:r>
              <a:rPr lang="fr-FR" dirty="0" err="1"/>
              <a:t>with</a:t>
            </a:r>
            <a:r>
              <a:rPr lang="fr-FR" dirty="0"/>
              <a:t> PPPoE, Wi-Fi </a:t>
            </a:r>
            <a:r>
              <a:rPr lang="fr-FR" dirty="0" err="1"/>
              <a:t>with</a:t>
            </a:r>
            <a:r>
              <a:rPr lang="fr-FR" dirty="0"/>
              <a:t> Ethernet</a:t>
            </a:r>
          </a:p>
          <a:p>
            <a:r>
              <a:rPr lang="fr-FR" dirty="0" err="1"/>
              <a:t>Signals</a:t>
            </a:r>
            <a:endParaRPr lang="fr-FR" dirty="0"/>
          </a:p>
          <a:p>
            <a:pPr lvl="1"/>
            <a:r>
              <a:rPr lang="fr-FR" dirty="0"/>
              <a:t>A new compression for PPP (Updates RFC 5172)</a:t>
            </a:r>
          </a:p>
          <a:p>
            <a:pPr lvl="1"/>
            <a:r>
              <a:rPr lang="fr-FR" dirty="0"/>
              <a:t>The URL of the data model for the compression </a:t>
            </a:r>
          </a:p>
          <a:p>
            <a:pPr lvl="1"/>
            <a:r>
              <a:rPr lang="fr-FR" dirty="0" err="1"/>
              <a:t>Dependency</a:t>
            </a:r>
            <a:r>
              <a:rPr lang="fr-FR" dirty="0"/>
              <a:t> on draft-</a:t>
            </a:r>
            <a:r>
              <a:rPr lang="fr-FR" dirty="0" err="1"/>
              <a:t>ietf</a:t>
            </a:r>
            <a:r>
              <a:rPr lang="fr-FR" dirty="0"/>
              <a:t>-</a:t>
            </a:r>
            <a:r>
              <a:rPr lang="fr-FR" dirty="0" err="1"/>
              <a:t>lpwan</a:t>
            </a:r>
            <a:r>
              <a:rPr lang="fr-FR" dirty="0"/>
              <a:t>-</a:t>
            </a:r>
            <a:r>
              <a:rPr lang="fr-FR" dirty="0" err="1"/>
              <a:t>schc</a:t>
            </a:r>
            <a:r>
              <a:rPr lang="fr-FR" dirty="0"/>
              <a:t>-yang-data-model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FF71D-4EB3-4C3D-9F31-80F8E9358335}"/>
              </a:ext>
            </a:extLst>
          </p:cNvPr>
          <p:cNvSpPr txBox="1">
            <a:spLocks/>
          </p:cNvSpPr>
          <p:nvPr/>
        </p:nvSpPr>
        <p:spPr>
          <a:xfrm>
            <a:off x="6863586" y="4836957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3D7CE35-1867-2742-9862-5460C410314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364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Draft status: Stable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150" y="1380635"/>
            <a:ext cx="8055199" cy="3339548"/>
          </a:xfrm>
        </p:spPr>
        <p:txBody>
          <a:bodyPr>
            <a:normAutofit/>
          </a:bodyPr>
          <a:lstStyle/>
          <a:p>
            <a:r>
              <a:rPr lang="en-US" sz="2600" dirty="0"/>
              <a:t>03 expired </a:t>
            </a:r>
          </a:p>
          <a:p>
            <a:r>
              <a:rPr lang="en-US" sz="2600" dirty="0"/>
              <a:t>No discussion at INT AREA</a:t>
            </a:r>
            <a:endParaRPr lang="fr-FR" sz="2400" dirty="0"/>
          </a:p>
          <a:p>
            <a:r>
              <a:rPr lang="fr-FR" sz="2400" dirty="0"/>
              <a:t>Co </a:t>
            </a:r>
            <a:r>
              <a:rPr lang="fr-FR" sz="2400" dirty="0" err="1"/>
              <a:t>Authors</a:t>
            </a:r>
            <a:r>
              <a:rPr lang="fr-FR" sz="2400" dirty="0"/>
              <a:t>?</a:t>
            </a:r>
          </a:p>
          <a:p>
            <a:r>
              <a:rPr lang="fr-FR" sz="2400" dirty="0" err="1"/>
              <a:t>Add</a:t>
            </a:r>
            <a:r>
              <a:rPr lang="fr-FR" sz="2400" dirty="0"/>
              <a:t> </a:t>
            </a:r>
            <a:r>
              <a:rPr lang="fr-FR" sz="2400" dirty="0" err="1"/>
              <a:t>applicability</a:t>
            </a:r>
            <a:r>
              <a:rPr lang="fr-FR" sz="2400" dirty="0"/>
              <a:t> </a:t>
            </a:r>
            <a:r>
              <a:rPr lang="fr-FR" sz="2400" dirty="0" err="1"/>
              <a:t>statement</a:t>
            </a:r>
            <a:r>
              <a:rPr lang="fr-FR" sz="2400" dirty="0"/>
              <a:t>? </a:t>
            </a:r>
          </a:p>
          <a:p>
            <a:r>
              <a:rPr lang="fr-FR" sz="2400" dirty="0"/>
              <a:t>Possible extensions?</a:t>
            </a: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0214FEE-70B0-4EA3-B15F-47E57C2AC6BE}"/>
              </a:ext>
            </a:extLst>
          </p:cNvPr>
          <p:cNvSpPr txBox="1">
            <a:spLocks/>
          </p:cNvSpPr>
          <p:nvPr/>
        </p:nvSpPr>
        <p:spPr>
          <a:xfrm>
            <a:off x="6863586" y="4836957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3D7CE35-1867-2742-9862-5460C410314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465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492FF-080B-4F35-B78D-3BB9213ED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4B057-480D-4B34-9D5B-F3AE933353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39AD16-9EFB-4051-96A4-1DA48E77C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362903"/>
      </p:ext>
    </p:extLst>
  </p:cSld>
  <p:clrMapOvr>
    <a:masterClrMapping/>
  </p:clrMapOvr>
</p:sld>
</file>

<file path=ppt/theme/theme1.xml><?xml version="1.0" encoding="utf-8"?>
<a:theme xmlns:a="http://schemas.openxmlformats.org/drawingml/2006/main" name="2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24599</TotalTime>
  <Words>94</Words>
  <Application>Microsoft Office PowerPoint</Application>
  <PresentationFormat>On-screen Show (16:9)</PresentationFormat>
  <Paragraphs>24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Gill Sans MT</vt:lpstr>
      <vt:lpstr>Trebuchet MS</vt:lpstr>
      <vt:lpstr>2_Thème Office</vt:lpstr>
      <vt:lpstr>PowerPoint Presentation</vt:lpstr>
      <vt:lpstr>draft-thubert-intarea-schc-over-ppp</vt:lpstr>
      <vt:lpstr>Draft status: Stable</vt:lpstr>
      <vt:lpstr>PowerPoint Presentation</vt:lpstr>
    </vt:vector>
  </TitlesOfParts>
  <Company>TELECOM Bretagne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Alexander Pelov</dc:creator>
  <cp:lastModifiedBy>Pascal Thubert (pthubert)</cp:lastModifiedBy>
  <cp:revision>2442</cp:revision>
  <dcterms:created xsi:type="dcterms:W3CDTF">2015-06-28T21:58:26Z</dcterms:created>
  <dcterms:modified xsi:type="dcterms:W3CDTF">2021-11-08T07:20:07Z</dcterms:modified>
</cp:coreProperties>
</file>