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1" r:id="rId1"/>
  </p:sldMasterIdLst>
  <p:notesMasterIdLst>
    <p:notesMasterId r:id="rId4"/>
  </p:notesMasterIdLst>
  <p:handoutMasterIdLst>
    <p:handoutMasterId r:id="rId5"/>
  </p:handoutMasterIdLst>
  <p:sldIdLst>
    <p:sldId id="504" r:id="rId2"/>
    <p:sldId id="505" r:id="rId3"/>
  </p:sldIdLst>
  <p:sldSz cx="9144000" cy="5143500" type="screen16x9"/>
  <p:notesSz cx="6858000" cy="9144000"/>
  <p:defaultTextStyle>
    <a:defPPr>
      <a:defRPr lang="fr-FR"/>
    </a:defPPr>
    <a:lvl1pPr marL="0" algn="l" defTabSz="457061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061" algn="l" defTabSz="457061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121" algn="l" defTabSz="457061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183" algn="l" defTabSz="457061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243" algn="l" defTabSz="457061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303" algn="l" defTabSz="457061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2363" algn="l" defTabSz="457061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199424" algn="l" defTabSz="457061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6485" algn="l" defTabSz="457061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B1E26"/>
    <a:srgbClr val="C01D23"/>
    <a:srgbClr val="C12022"/>
    <a:srgbClr val="E96870"/>
    <a:srgbClr val="9BBB59"/>
    <a:srgbClr val="EAD4D5"/>
    <a:srgbClr val="FD272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Style moyen 2 - Accentuation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2D5ABB26-0587-4C30-8999-92F81FD0307C}" styleName="Aucun style, aucune grille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46F890A9-2807-4EBB-B81D-B2AA78EC7F39}" styleName="Style foncé 2 - Accentuation 5/Accentuation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284E427A-3D55-4303-BF80-6455036E1DE7}" styleName="Style à thème 1 - Accentuation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3C2FFA5D-87B4-456A-9821-1D502468CF0F}" styleName="Style à thème 1 - Accentuation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35758FB7-9AC5-4552-8A53-C91805E547FA}" styleName="Style à thème 1 - Accentuation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5940675A-B579-460E-94D1-54222C63F5DA}" styleName="Aucun style, grille du tableau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D7B26C5-4107-4FEC-AEDC-1716B250A1EF}" styleName="Style clair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69012ECD-51FC-41F1-AA8D-1B2483CD663E}" styleName="Style léger 2 - Accentuation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72833802-FEF1-4C79-8D5D-14CF1EAF98D9}" styleName="Style léger 2 - Accentuation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81761" autoAdjust="0"/>
  </p:normalViewPr>
  <p:slideViewPr>
    <p:cSldViewPr snapToGrid="0" snapToObjects="1">
      <p:cViewPr varScale="1">
        <p:scale>
          <a:sx n="127" d="100"/>
          <a:sy n="127" d="100"/>
        </p:scale>
        <p:origin x="1158" y="54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>
      <p:cViewPr varScale="1">
        <p:scale>
          <a:sx n="89" d="100"/>
          <a:sy n="89" d="100"/>
        </p:scale>
        <p:origin x="3798" y="45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F18AC8D-8152-934A-9CD4-87285105D0F1}" type="datetimeFigureOut">
              <a:rPr lang="fr-FR" smtClean="0"/>
              <a:t>08/11/2021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4E68B7E-75EB-E145-A77D-27225DB7AAD8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5603218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485E145-BB0C-9046-AB45-371B9A6AEC76}" type="datetimeFigureOut">
              <a:rPr lang="fr-FR" smtClean="0"/>
              <a:t>08/11/2021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8D6E558-E63E-1D45-BFE4-2383456AADF7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7251316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061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061" algn="l" defTabSz="457061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121" algn="l" defTabSz="457061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183" algn="l" defTabSz="457061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243" algn="l" defTabSz="457061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303" algn="l" defTabSz="457061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363" algn="l" defTabSz="457061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99424" algn="l" defTabSz="457061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6485" algn="l" defTabSz="457061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06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8D6E558-E63E-1D45-BFE4-2383456AADF7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06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76085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1597825"/>
            <a:ext cx="7772400" cy="1102519"/>
          </a:xfrm>
        </p:spPr>
        <p:txBody>
          <a:bodyPr/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2914651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0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12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1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2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30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3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94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64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dirty="0"/>
              <a:t>Cliquez pour modifier le style des sous-titres du masque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2E28D-3C84-FA4F-AA95-DF0FC25EB245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676855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2E28D-3C84-FA4F-AA95-DF0FC25EB245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99152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2E28D-3C84-FA4F-AA95-DF0FC25EB245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547138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05980"/>
            <a:ext cx="8229600" cy="637043"/>
          </a:xfrm>
          <a:prstGeom prst="rect">
            <a:avLst/>
          </a:prstGeom>
        </p:spPr>
        <p:txBody>
          <a:bodyPr vert="horz" lIns="91411" tIns="45707" rIns="91411" bIns="45707" rtlCol="0" anchor="ctr">
            <a:normAutofit/>
          </a:bodyPr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200154"/>
            <a:ext cx="8229600" cy="3394472"/>
          </a:xfrm>
          <a:prstGeom prst="rect">
            <a:avLst/>
          </a:prstGeom>
        </p:spPr>
        <p:txBody>
          <a:bodyPr vert="horz" lIns="91411" tIns="45707" rIns="91411" bIns="45707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279981" y="4824409"/>
            <a:ext cx="489445" cy="273844"/>
          </a:xfrm>
          <a:prstGeom prst="rect">
            <a:avLst/>
          </a:prstGeom>
        </p:spPr>
        <p:txBody>
          <a:bodyPr vert="horz" lIns="91411" tIns="45707" rIns="91411" bIns="45707" rtlCol="0" anchor="ctr"/>
          <a:lstStyle>
            <a:lvl1pPr algn="r">
              <a:defRPr sz="1200">
                <a:solidFill>
                  <a:schemeClr val="tx1"/>
                </a:solidFill>
                <a:latin typeface="+mn-lt"/>
              </a:defRPr>
            </a:lvl1pPr>
          </a:lstStyle>
          <a:p>
            <a:fld id="{22D2E28D-3C84-FA4F-AA95-DF0FC25EB245}" type="slidenum">
              <a:rPr lang="fr-FR" smtClean="0"/>
              <a:pPr/>
              <a:t>‹#›</a:t>
            </a:fld>
            <a:endParaRPr lang="fr-FR"/>
          </a:p>
        </p:txBody>
      </p:sp>
      <p:pic>
        <p:nvPicPr>
          <p:cNvPr id="7" name="Picture 7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3800" y="33338"/>
            <a:ext cx="1519238" cy="468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 Box 8"/>
          <p:cNvSpPr txBox="1">
            <a:spLocks noChangeArrowheads="1"/>
          </p:cNvSpPr>
          <p:nvPr userDrawn="1"/>
        </p:nvSpPr>
        <p:spPr bwMode="auto">
          <a:xfrm>
            <a:off x="95252" y="4790278"/>
            <a:ext cx="1673087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defRPr/>
            </a:pPr>
            <a:r>
              <a:rPr lang="en-US" altLang="en-US" sz="1400" dirty="0">
                <a:cs typeface="Arial" panose="020B0604020202020204" pitchFamily="34" charset="0"/>
              </a:rPr>
              <a:t>LPWAN@IETF112</a:t>
            </a:r>
          </a:p>
        </p:txBody>
      </p:sp>
      <p:sp>
        <p:nvSpPr>
          <p:cNvPr id="9" name="ZoneTexte 1">
            <a:extLst>
              <a:ext uri="{FF2B5EF4-FFF2-40B4-BE49-F238E27FC236}">
                <a16:creationId xmlns:a16="http://schemas.microsoft.com/office/drawing/2014/main" id="{8C6E1210-BB7F-47E5-AD91-5DD0202DD4D1}"/>
              </a:ext>
            </a:extLst>
          </p:cNvPr>
          <p:cNvSpPr txBox="1"/>
          <p:nvPr userDrawn="1"/>
        </p:nvSpPr>
        <p:spPr>
          <a:xfrm>
            <a:off x="2802442" y="4738501"/>
            <a:ext cx="40783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06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Gill Sans MT"/>
                <a:ea typeface="+mn-ea"/>
                <a:cs typeface="Trebuchet MS"/>
              </a:rPr>
              <a:t>draft …</a:t>
            </a:r>
          </a:p>
        </p:txBody>
      </p:sp>
    </p:spTree>
    <p:extLst>
      <p:ext uri="{BB962C8B-B14F-4D97-AF65-F5344CB8AC3E}">
        <p14:creationId xmlns:p14="http://schemas.microsoft.com/office/powerpoint/2010/main" val="22677240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</p:sldLayoutIdLst>
  <p:hf hdr="0" ftr="0" dt="0"/>
  <p:txStyles>
    <p:titleStyle>
      <a:lvl1pPr algn="ctr" defTabSz="457061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796" indent="-342796" algn="l" defTabSz="457061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724" indent="-285662" algn="l" defTabSz="457061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652" indent="-228531" algn="l" defTabSz="457061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712" indent="-228531" algn="l" defTabSz="457061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773" indent="-228531" algn="l" defTabSz="457061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3834" indent="-228531" algn="l" defTabSz="457061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0895" indent="-228531" algn="l" defTabSz="457061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7955" indent="-228531" algn="l" defTabSz="457061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015" indent="-228531" algn="l" defTabSz="457061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06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061" algn="l" defTabSz="45706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121" algn="l" defTabSz="45706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183" algn="l" defTabSz="45706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243" algn="l" defTabSz="45706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303" algn="l" defTabSz="45706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363" algn="l" defTabSz="45706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424" algn="l" defTabSz="45706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485" algn="l" defTabSz="45706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06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2D2E28D-3C84-FA4F-AA95-DF0FC25EB245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/>
                <a:ea typeface="+mn-ea"/>
                <a:cs typeface="+mn-cs"/>
              </a:rPr>
              <a:pPr marL="0" marR="0" lvl="0" indent="0" algn="r" defTabSz="45706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ill Sans MT"/>
              <a:ea typeface="+mn-ea"/>
              <a:cs typeface="+mn-cs"/>
            </a:endParaRPr>
          </a:p>
        </p:txBody>
      </p:sp>
      <p:sp>
        <p:nvSpPr>
          <p:cNvPr id="4" name="Titre 1"/>
          <p:cNvSpPr txBox="1">
            <a:spLocks/>
          </p:cNvSpPr>
          <p:nvPr/>
        </p:nvSpPr>
        <p:spPr>
          <a:xfrm>
            <a:off x="0" y="1133922"/>
            <a:ext cx="9144000" cy="900112"/>
          </a:xfrm>
          <a:prstGeom prst="rect">
            <a:avLst/>
          </a:prstGeom>
        </p:spPr>
        <p:txBody>
          <a:bodyPr vert="horz" lIns="91411" tIns="45707" rIns="91411" bIns="45707" rtlCol="0" anchor="ctr">
            <a:normAutofit/>
          </a:bodyPr>
          <a:lstStyle>
            <a:lvl1pPr algn="ctr" defTabSz="457061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>
                <a:cs typeface="Trebuchet MS"/>
              </a:rPr>
              <a:t>PRESENTATION TITLE</a:t>
            </a:r>
          </a:p>
        </p:txBody>
      </p:sp>
      <p:sp>
        <p:nvSpPr>
          <p:cNvPr id="5" name="Titre 1"/>
          <p:cNvSpPr txBox="1">
            <a:spLocks/>
          </p:cNvSpPr>
          <p:nvPr/>
        </p:nvSpPr>
        <p:spPr>
          <a:xfrm>
            <a:off x="0" y="2971799"/>
            <a:ext cx="9144000" cy="1586089"/>
          </a:xfrm>
          <a:prstGeom prst="rect">
            <a:avLst/>
          </a:prstGeom>
        </p:spPr>
        <p:txBody>
          <a:bodyPr vert="horz" lIns="91411" tIns="45707" rIns="91411" bIns="45707" rtlCol="0" anchor="ctr">
            <a:normAutofit/>
          </a:bodyPr>
          <a:lstStyle>
            <a:lvl1pPr algn="ctr" defTabSz="457061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000" dirty="0">
                <a:cs typeface="Trebuchet MS"/>
              </a:rPr>
              <a:t>Authors:</a:t>
            </a:r>
          </a:p>
          <a:p>
            <a:r>
              <a:rPr lang="en-US" sz="2000" dirty="0">
                <a:cs typeface="Trebuchet MS"/>
              </a:rPr>
              <a:t>Author 1 &lt;</a:t>
            </a:r>
            <a:r>
              <a:rPr lang="en-US" sz="2000" dirty="0" err="1">
                <a:cs typeface="Trebuchet MS"/>
              </a:rPr>
              <a:t>mail@example.com</a:t>
            </a:r>
            <a:r>
              <a:rPr lang="en-US" sz="2000" dirty="0">
                <a:cs typeface="Trebuchet MS"/>
              </a:rPr>
              <a:t>&gt;</a:t>
            </a:r>
          </a:p>
          <a:p>
            <a:r>
              <a:rPr lang="en-US" sz="2000" dirty="0">
                <a:cs typeface="Trebuchet MS"/>
              </a:rPr>
              <a:t>Author 2 &lt;</a:t>
            </a:r>
            <a:r>
              <a:rPr lang="en-US" sz="2000" dirty="0" err="1">
                <a:cs typeface="Trebuchet MS"/>
              </a:rPr>
              <a:t>mail@example.com</a:t>
            </a:r>
            <a:r>
              <a:rPr lang="en-US" sz="2000" dirty="0">
                <a:cs typeface="Trebuchet MS"/>
              </a:rPr>
              <a:t>&gt;</a:t>
            </a:r>
          </a:p>
        </p:txBody>
      </p:sp>
      <p:sp>
        <p:nvSpPr>
          <p:cNvPr id="6" name="Titre 1"/>
          <p:cNvSpPr txBox="1">
            <a:spLocks/>
          </p:cNvSpPr>
          <p:nvPr/>
        </p:nvSpPr>
        <p:spPr>
          <a:xfrm>
            <a:off x="0" y="4154768"/>
            <a:ext cx="9144000" cy="900112"/>
          </a:xfrm>
          <a:prstGeom prst="rect">
            <a:avLst/>
          </a:prstGeom>
        </p:spPr>
        <p:txBody>
          <a:bodyPr vert="horz" lIns="91411" tIns="45707" rIns="91411" bIns="45707" rtlCol="0" anchor="ctr">
            <a:normAutofit/>
          </a:bodyPr>
          <a:lstStyle>
            <a:lvl1pPr algn="ctr" defTabSz="457061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457061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rebuchet MS"/>
              <a:ea typeface="+mj-ea"/>
              <a:cs typeface="Trebuchet MS"/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6787444" y="4684889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06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ill Sans MT"/>
              <a:ea typeface="+mn-ea"/>
              <a:cs typeface="+mn-cs"/>
            </a:endParaRPr>
          </a:p>
        </p:txBody>
      </p:sp>
      <p:sp>
        <p:nvSpPr>
          <p:cNvPr id="8" name="ZoneTexte 1"/>
          <p:cNvSpPr txBox="1"/>
          <p:nvPr/>
        </p:nvSpPr>
        <p:spPr>
          <a:xfrm>
            <a:off x="2802442" y="4738501"/>
            <a:ext cx="36628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06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/>
                <a:ea typeface="+mn-ea"/>
                <a:cs typeface="Trebuchet MS"/>
              </a:rPr>
              <a:t>IETF 112, Virtual, November 9</a:t>
            </a:r>
            <a:r>
              <a:rPr kumimoji="0" lang="en-US" sz="1800" b="0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/>
                <a:ea typeface="+mn-ea"/>
                <a:cs typeface="Trebuchet MS"/>
              </a:rPr>
              <a:t>th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/>
                <a:ea typeface="+mn-ea"/>
                <a:cs typeface="Trebuchet MS"/>
              </a:rPr>
              <a:t>, 2021</a:t>
            </a:r>
          </a:p>
        </p:txBody>
      </p:sp>
    </p:spTree>
    <p:extLst>
      <p:ext uri="{BB962C8B-B14F-4D97-AF65-F5344CB8AC3E}">
        <p14:creationId xmlns:p14="http://schemas.microsoft.com/office/powerpoint/2010/main" val="10586173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Title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Text 1</a:t>
            </a:r>
          </a:p>
          <a:p>
            <a:r>
              <a:rPr lang="en-US" dirty="0"/>
              <a:t>Text 2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2E28D-3C84-FA4F-AA95-DF0FC25EB245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37683958"/>
      </p:ext>
    </p:extLst>
  </p:cSld>
  <p:clrMapOvr>
    <a:masterClrMapping/>
  </p:clrMapOvr>
</p:sld>
</file>

<file path=ppt/theme/theme1.xml><?xml version="1.0" encoding="utf-8"?>
<a:theme xmlns:a="http://schemas.openxmlformats.org/drawingml/2006/main" name="2_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ＭＳ ゴシック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ＭＳ ゴシック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24580</TotalTime>
  <Words>39</Words>
  <Application>Microsoft Office PowerPoint</Application>
  <PresentationFormat>On-screen Show (16:9)</PresentationFormat>
  <Paragraphs>11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Gill Sans MT</vt:lpstr>
      <vt:lpstr>Trebuchet MS</vt:lpstr>
      <vt:lpstr>2_Thème Office</vt:lpstr>
      <vt:lpstr>PowerPoint Presentation</vt:lpstr>
      <vt:lpstr>Title</vt:lpstr>
    </vt:vector>
  </TitlesOfParts>
  <Company>TELECOM Bretagne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Alexander Pelov</dc:creator>
  <cp:lastModifiedBy>Pascal Thubert (pthubert)</cp:lastModifiedBy>
  <cp:revision>2430</cp:revision>
  <dcterms:created xsi:type="dcterms:W3CDTF">2015-06-28T21:58:26Z</dcterms:created>
  <dcterms:modified xsi:type="dcterms:W3CDTF">2021-11-08T07:12:09Z</dcterms:modified>
</cp:coreProperties>
</file>