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
  </p:notesMasterIdLst>
  <p:sldIdLst>
    <p:sldId id="256" r:id="rId2"/>
    <p:sldId id="258"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608"/>
    <p:restoredTop sz="86395"/>
  </p:normalViewPr>
  <p:slideViewPr>
    <p:cSldViewPr snapToGrid="0" snapToObjects="1">
      <p:cViewPr varScale="1">
        <p:scale>
          <a:sx n="104" d="100"/>
          <a:sy n="104" d="100"/>
        </p:scale>
        <p:origin x="224" y="320"/>
      </p:cViewPr>
      <p:guideLst/>
    </p:cSldViewPr>
  </p:slideViewPr>
  <p:outlineViewPr>
    <p:cViewPr>
      <p:scale>
        <a:sx n="33" d="100"/>
        <a:sy n="33" d="100"/>
      </p:scale>
      <p:origin x="0" y="-696"/>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DFFA7C-BD5F-2F45-8665-75CEB2D089BD}" type="datetimeFigureOut">
              <a:rPr lang="en-US" smtClean="0"/>
              <a:t>11/10/21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B05BA8-65C4-BE48-A695-5BFEE442983C}" type="slidenum">
              <a:rPr lang="en-US" smtClean="0"/>
              <a:t>‹#›</a:t>
            </a:fld>
            <a:endParaRPr lang="en-US"/>
          </a:p>
        </p:txBody>
      </p:sp>
    </p:spTree>
    <p:extLst>
      <p:ext uri="{BB962C8B-B14F-4D97-AF65-F5344CB8AC3E}">
        <p14:creationId xmlns:p14="http://schemas.microsoft.com/office/powerpoint/2010/main" val="2829858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8B05BA8-65C4-BE48-A695-5BFEE442983C}" type="slidenum">
              <a:rPr lang="en-US" smtClean="0"/>
              <a:t>1</a:t>
            </a:fld>
            <a:endParaRPr lang="en-US"/>
          </a:p>
        </p:txBody>
      </p:sp>
    </p:spTree>
    <p:extLst>
      <p:ext uri="{BB962C8B-B14F-4D97-AF65-F5344CB8AC3E}">
        <p14:creationId xmlns:p14="http://schemas.microsoft.com/office/powerpoint/2010/main" val="1802168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p:spPr>
      </p:sp>
      <p:sp>
        <p:nvSpPr>
          <p:cNvPr id="5122"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221942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017B445-232F-D14F-8989-CD7A4F0D221B}" type="slidenum">
              <a:rPr lang="en-US" smtClean="0"/>
              <a:t>3</a:t>
            </a:fld>
            <a:endParaRPr lang="en-US"/>
          </a:p>
        </p:txBody>
      </p:sp>
    </p:spTree>
    <p:extLst>
      <p:ext uri="{BB962C8B-B14F-4D97-AF65-F5344CB8AC3E}">
        <p14:creationId xmlns:p14="http://schemas.microsoft.com/office/powerpoint/2010/main" val="2195962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64D93-AA80-C047-91C7-5160234704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1F9BB1-5FF0-424E-9831-EC28BFD74F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300A702-C8F3-6644-B927-2E084603844C}"/>
              </a:ext>
            </a:extLst>
          </p:cNvPr>
          <p:cNvSpPr>
            <a:spLocks noGrp="1"/>
          </p:cNvSpPr>
          <p:nvPr>
            <p:ph type="dt" sz="half" idx="10"/>
          </p:nvPr>
        </p:nvSpPr>
        <p:spPr/>
        <p:txBody>
          <a:bodyPr/>
          <a:lstStyle/>
          <a:p>
            <a:r>
              <a:rPr lang="en-US"/>
              <a:t>November 11, 2021.</a:t>
            </a:r>
          </a:p>
        </p:txBody>
      </p:sp>
      <p:sp>
        <p:nvSpPr>
          <p:cNvPr id="5" name="Footer Placeholder 4">
            <a:extLst>
              <a:ext uri="{FF2B5EF4-FFF2-40B4-BE49-F238E27FC236}">
                <a16:creationId xmlns:a16="http://schemas.microsoft.com/office/drawing/2014/main" id="{B9522D2C-B313-584A-B126-56B66ED8076A}"/>
              </a:ext>
            </a:extLst>
          </p:cNvPr>
          <p:cNvSpPr>
            <a:spLocks noGrp="1"/>
          </p:cNvSpPr>
          <p:nvPr>
            <p:ph type="ftr" sz="quarter" idx="11"/>
          </p:nvPr>
        </p:nvSpPr>
        <p:spPr/>
        <p:txBody>
          <a:bodyPr/>
          <a:lstStyle/>
          <a:p>
            <a:r>
              <a:rPr lang="en-US"/>
              <a:t>MOPS -- IETF 112</a:t>
            </a:r>
          </a:p>
        </p:txBody>
      </p:sp>
      <p:sp>
        <p:nvSpPr>
          <p:cNvPr id="6" name="Slide Number Placeholder 5">
            <a:extLst>
              <a:ext uri="{FF2B5EF4-FFF2-40B4-BE49-F238E27FC236}">
                <a16:creationId xmlns:a16="http://schemas.microsoft.com/office/drawing/2014/main" id="{1FC03D32-0457-BC46-8706-E77BD680485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433782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E4A2A-D775-C144-82CA-B6DDEEFB5C4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F1FAC60-F857-B847-AD13-F35092CD85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E88810-64DC-B344-9768-6CB89D2327B3}"/>
              </a:ext>
            </a:extLst>
          </p:cNvPr>
          <p:cNvSpPr>
            <a:spLocks noGrp="1"/>
          </p:cNvSpPr>
          <p:nvPr>
            <p:ph type="dt" sz="half" idx="10"/>
          </p:nvPr>
        </p:nvSpPr>
        <p:spPr/>
        <p:txBody>
          <a:bodyPr/>
          <a:lstStyle/>
          <a:p>
            <a:r>
              <a:rPr lang="en-US"/>
              <a:t>November 11, 2021.</a:t>
            </a:r>
          </a:p>
        </p:txBody>
      </p:sp>
      <p:sp>
        <p:nvSpPr>
          <p:cNvPr id="5" name="Footer Placeholder 4">
            <a:extLst>
              <a:ext uri="{FF2B5EF4-FFF2-40B4-BE49-F238E27FC236}">
                <a16:creationId xmlns:a16="http://schemas.microsoft.com/office/drawing/2014/main" id="{F73D4872-E203-DB48-BC70-263FA9CA42C5}"/>
              </a:ext>
            </a:extLst>
          </p:cNvPr>
          <p:cNvSpPr>
            <a:spLocks noGrp="1"/>
          </p:cNvSpPr>
          <p:nvPr>
            <p:ph type="ftr" sz="quarter" idx="11"/>
          </p:nvPr>
        </p:nvSpPr>
        <p:spPr/>
        <p:txBody>
          <a:bodyPr/>
          <a:lstStyle/>
          <a:p>
            <a:r>
              <a:rPr lang="en-US"/>
              <a:t>MOPS -- IETF 112</a:t>
            </a:r>
          </a:p>
        </p:txBody>
      </p:sp>
      <p:sp>
        <p:nvSpPr>
          <p:cNvPr id="6" name="Slide Number Placeholder 5">
            <a:extLst>
              <a:ext uri="{FF2B5EF4-FFF2-40B4-BE49-F238E27FC236}">
                <a16:creationId xmlns:a16="http://schemas.microsoft.com/office/drawing/2014/main" id="{CF1CE319-D6CC-B144-8703-4D2103E04FFA}"/>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672231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556907-700B-094A-90FC-B424C1DD26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9675BA-56E7-E045-8540-E35D73B533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36CDC9-D378-C041-BB3E-F678D5A33BED}"/>
              </a:ext>
            </a:extLst>
          </p:cNvPr>
          <p:cNvSpPr>
            <a:spLocks noGrp="1"/>
          </p:cNvSpPr>
          <p:nvPr>
            <p:ph type="dt" sz="half" idx="10"/>
          </p:nvPr>
        </p:nvSpPr>
        <p:spPr/>
        <p:txBody>
          <a:bodyPr/>
          <a:lstStyle/>
          <a:p>
            <a:r>
              <a:rPr lang="en-US"/>
              <a:t>November 11, 2021.</a:t>
            </a:r>
          </a:p>
        </p:txBody>
      </p:sp>
      <p:sp>
        <p:nvSpPr>
          <p:cNvPr id="5" name="Footer Placeholder 4">
            <a:extLst>
              <a:ext uri="{FF2B5EF4-FFF2-40B4-BE49-F238E27FC236}">
                <a16:creationId xmlns:a16="http://schemas.microsoft.com/office/drawing/2014/main" id="{B3280361-32AA-DC4D-A222-A667D22E8ADD}"/>
              </a:ext>
            </a:extLst>
          </p:cNvPr>
          <p:cNvSpPr>
            <a:spLocks noGrp="1"/>
          </p:cNvSpPr>
          <p:nvPr>
            <p:ph type="ftr" sz="quarter" idx="11"/>
          </p:nvPr>
        </p:nvSpPr>
        <p:spPr/>
        <p:txBody>
          <a:bodyPr/>
          <a:lstStyle/>
          <a:p>
            <a:r>
              <a:rPr lang="en-US"/>
              <a:t>MOPS -- IETF 112</a:t>
            </a:r>
          </a:p>
        </p:txBody>
      </p:sp>
      <p:sp>
        <p:nvSpPr>
          <p:cNvPr id="6" name="Slide Number Placeholder 5">
            <a:extLst>
              <a:ext uri="{FF2B5EF4-FFF2-40B4-BE49-F238E27FC236}">
                <a16:creationId xmlns:a16="http://schemas.microsoft.com/office/drawing/2014/main" id="{63E5E1D4-4921-B64E-A51E-D0253985BE4B}"/>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4281321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3D481-E8DB-9C40-AD73-801121D5E4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311B99-2C09-4A4D-BEA1-B8D6FF68CA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45AB87-FA10-D74A-ACB8-AA75113C9809}"/>
              </a:ext>
            </a:extLst>
          </p:cNvPr>
          <p:cNvSpPr>
            <a:spLocks noGrp="1"/>
          </p:cNvSpPr>
          <p:nvPr>
            <p:ph type="dt" sz="half" idx="10"/>
          </p:nvPr>
        </p:nvSpPr>
        <p:spPr/>
        <p:txBody>
          <a:bodyPr/>
          <a:lstStyle/>
          <a:p>
            <a:r>
              <a:rPr lang="en-US"/>
              <a:t>November 11, 2021.</a:t>
            </a:r>
          </a:p>
        </p:txBody>
      </p:sp>
      <p:sp>
        <p:nvSpPr>
          <p:cNvPr id="5" name="Footer Placeholder 4">
            <a:extLst>
              <a:ext uri="{FF2B5EF4-FFF2-40B4-BE49-F238E27FC236}">
                <a16:creationId xmlns:a16="http://schemas.microsoft.com/office/drawing/2014/main" id="{FBD61261-349F-6C46-B594-18F28C95BFC6}"/>
              </a:ext>
            </a:extLst>
          </p:cNvPr>
          <p:cNvSpPr>
            <a:spLocks noGrp="1"/>
          </p:cNvSpPr>
          <p:nvPr>
            <p:ph type="ftr" sz="quarter" idx="11"/>
          </p:nvPr>
        </p:nvSpPr>
        <p:spPr/>
        <p:txBody>
          <a:bodyPr/>
          <a:lstStyle/>
          <a:p>
            <a:r>
              <a:rPr lang="en-US"/>
              <a:t>MOPS -- IETF 112</a:t>
            </a:r>
          </a:p>
        </p:txBody>
      </p:sp>
      <p:sp>
        <p:nvSpPr>
          <p:cNvPr id="6" name="Slide Number Placeholder 5">
            <a:extLst>
              <a:ext uri="{FF2B5EF4-FFF2-40B4-BE49-F238E27FC236}">
                <a16:creationId xmlns:a16="http://schemas.microsoft.com/office/drawing/2014/main" id="{475AFB2F-4089-E645-8BE0-B5B71ACA52C9}"/>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417273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50557-82CC-8B49-9848-C436E17AB0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3755E8-D2A5-6246-A056-2F40F87960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F447F3-2401-5F40-821E-44712377D923}"/>
              </a:ext>
            </a:extLst>
          </p:cNvPr>
          <p:cNvSpPr>
            <a:spLocks noGrp="1"/>
          </p:cNvSpPr>
          <p:nvPr>
            <p:ph type="dt" sz="half" idx="10"/>
          </p:nvPr>
        </p:nvSpPr>
        <p:spPr/>
        <p:txBody>
          <a:bodyPr/>
          <a:lstStyle/>
          <a:p>
            <a:r>
              <a:rPr lang="en-US"/>
              <a:t>November 11, 2021.</a:t>
            </a:r>
          </a:p>
        </p:txBody>
      </p:sp>
      <p:sp>
        <p:nvSpPr>
          <p:cNvPr id="5" name="Footer Placeholder 4">
            <a:extLst>
              <a:ext uri="{FF2B5EF4-FFF2-40B4-BE49-F238E27FC236}">
                <a16:creationId xmlns:a16="http://schemas.microsoft.com/office/drawing/2014/main" id="{758D820C-B9D4-9A4E-A8C0-2B0C87BC632A}"/>
              </a:ext>
            </a:extLst>
          </p:cNvPr>
          <p:cNvSpPr>
            <a:spLocks noGrp="1"/>
          </p:cNvSpPr>
          <p:nvPr>
            <p:ph type="ftr" sz="quarter" idx="11"/>
          </p:nvPr>
        </p:nvSpPr>
        <p:spPr/>
        <p:txBody>
          <a:bodyPr/>
          <a:lstStyle/>
          <a:p>
            <a:r>
              <a:rPr lang="en-US"/>
              <a:t>MOPS -- IETF 112</a:t>
            </a:r>
          </a:p>
        </p:txBody>
      </p:sp>
      <p:sp>
        <p:nvSpPr>
          <p:cNvPr id="6" name="Slide Number Placeholder 5">
            <a:extLst>
              <a:ext uri="{FF2B5EF4-FFF2-40B4-BE49-F238E27FC236}">
                <a16:creationId xmlns:a16="http://schemas.microsoft.com/office/drawing/2014/main" id="{24CCE1AC-91B3-AC44-B8B3-6FD60AA1AEC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722180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6A9E1-7541-5C4C-BCAD-B7D99D70F3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118150-2C58-054A-8332-4E779A1E05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6157CD-96AA-4245-A1FC-EB414FABE85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4D9D29-0962-454F-BB11-0DEFA6A72930}"/>
              </a:ext>
            </a:extLst>
          </p:cNvPr>
          <p:cNvSpPr>
            <a:spLocks noGrp="1"/>
          </p:cNvSpPr>
          <p:nvPr>
            <p:ph type="dt" sz="half" idx="10"/>
          </p:nvPr>
        </p:nvSpPr>
        <p:spPr/>
        <p:txBody>
          <a:bodyPr/>
          <a:lstStyle/>
          <a:p>
            <a:r>
              <a:rPr lang="en-US"/>
              <a:t>November 11, 2021.</a:t>
            </a:r>
          </a:p>
        </p:txBody>
      </p:sp>
      <p:sp>
        <p:nvSpPr>
          <p:cNvPr id="6" name="Footer Placeholder 5">
            <a:extLst>
              <a:ext uri="{FF2B5EF4-FFF2-40B4-BE49-F238E27FC236}">
                <a16:creationId xmlns:a16="http://schemas.microsoft.com/office/drawing/2014/main" id="{8CF2BB2F-9E4E-7D4F-9F30-F320587AF0C9}"/>
              </a:ext>
            </a:extLst>
          </p:cNvPr>
          <p:cNvSpPr>
            <a:spLocks noGrp="1"/>
          </p:cNvSpPr>
          <p:nvPr>
            <p:ph type="ftr" sz="quarter" idx="11"/>
          </p:nvPr>
        </p:nvSpPr>
        <p:spPr/>
        <p:txBody>
          <a:bodyPr/>
          <a:lstStyle/>
          <a:p>
            <a:r>
              <a:rPr lang="en-US"/>
              <a:t>MOPS -- IETF 112</a:t>
            </a:r>
          </a:p>
        </p:txBody>
      </p:sp>
      <p:sp>
        <p:nvSpPr>
          <p:cNvPr id="7" name="Slide Number Placeholder 6">
            <a:extLst>
              <a:ext uri="{FF2B5EF4-FFF2-40B4-BE49-F238E27FC236}">
                <a16:creationId xmlns:a16="http://schemas.microsoft.com/office/drawing/2014/main" id="{0752EBB8-3E9D-F341-B624-0BF5A8552EAF}"/>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266346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99C46-5792-5744-8126-4D80BA0B2F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1556E5C-638D-8747-8E35-591BBCC3F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775326-3CF6-444D-87DF-72846DD6BC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9B1A4D1-652E-AF44-93B3-1EDC0BE8B4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3D1185-DAB8-F44C-98C4-2F929D989EF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90B315-925A-0849-9C7E-E844DFAA766C}"/>
              </a:ext>
            </a:extLst>
          </p:cNvPr>
          <p:cNvSpPr>
            <a:spLocks noGrp="1"/>
          </p:cNvSpPr>
          <p:nvPr>
            <p:ph type="dt" sz="half" idx="10"/>
          </p:nvPr>
        </p:nvSpPr>
        <p:spPr/>
        <p:txBody>
          <a:bodyPr/>
          <a:lstStyle/>
          <a:p>
            <a:r>
              <a:rPr lang="en-US"/>
              <a:t>November 11, 2021.</a:t>
            </a:r>
          </a:p>
        </p:txBody>
      </p:sp>
      <p:sp>
        <p:nvSpPr>
          <p:cNvPr id="8" name="Footer Placeholder 7">
            <a:extLst>
              <a:ext uri="{FF2B5EF4-FFF2-40B4-BE49-F238E27FC236}">
                <a16:creationId xmlns:a16="http://schemas.microsoft.com/office/drawing/2014/main" id="{7BDDB88A-8FFA-EC42-8DC2-5C65889F9817}"/>
              </a:ext>
            </a:extLst>
          </p:cNvPr>
          <p:cNvSpPr>
            <a:spLocks noGrp="1"/>
          </p:cNvSpPr>
          <p:nvPr>
            <p:ph type="ftr" sz="quarter" idx="11"/>
          </p:nvPr>
        </p:nvSpPr>
        <p:spPr/>
        <p:txBody>
          <a:bodyPr/>
          <a:lstStyle/>
          <a:p>
            <a:r>
              <a:rPr lang="en-US"/>
              <a:t>MOPS -- IETF 112</a:t>
            </a:r>
          </a:p>
        </p:txBody>
      </p:sp>
      <p:sp>
        <p:nvSpPr>
          <p:cNvPr id="9" name="Slide Number Placeholder 8">
            <a:extLst>
              <a:ext uri="{FF2B5EF4-FFF2-40B4-BE49-F238E27FC236}">
                <a16:creationId xmlns:a16="http://schemas.microsoft.com/office/drawing/2014/main" id="{B14E8003-B1CC-554B-A986-370553B3BB19}"/>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692588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8AD20-FB9B-4545-AD25-87AE822795A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05C848-8988-1147-BDE2-F2572EA43629}"/>
              </a:ext>
            </a:extLst>
          </p:cNvPr>
          <p:cNvSpPr>
            <a:spLocks noGrp="1"/>
          </p:cNvSpPr>
          <p:nvPr>
            <p:ph type="dt" sz="half" idx="10"/>
          </p:nvPr>
        </p:nvSpPr>
        <p:spPr/>
        <p:txBody>
          <a:bodyPr/>
          <a:lstStyle/>
          <a:p>
            <a:r>
              <a:rPr lang="en-US"/>
              <a:t>November 11, 2021.</a:t>
            </a:r>
          </a:p>
        </p:txBody>
      </p:sp>
      <p:sp>
        <p:nvSpPr>
          <p:cNvPr id="4" name="Footer Placeholder 3">
            <a:extLst>
              <a:ext uri="{FF2B5EF4-FFF2-40B4-BE49-F238E27FC236}">
                <a16:creationId xmlns:a16="http://schemas.microsoft.com/office/drawing/2014/main" id="{4B5001B4-8DDC-E542-B2A1-8563F7F29D61}"/>
              </a:ext>
            </a:extLst>
          </p:cNvPr>
          <p:cNvSpPr>
            <a:spLocks noGrp="1"/>
          </p:cNvSpPr>
          <p:nvPr>
            <p:ph type="ftr" sz="quarter" idx="11"/>
          </p:nvPr>
        </p:nvSpPr>
        <p:spPr/>
        <p:txBody>
          <a:bodyPr/>
          <a:lstStyle/>
          <a:p>
            <a:r>
              <a:rPr lang="en-US"/>
              <a:t>MOPS -- IETF 112</a:t>
            </a:r>
          </a:p>
        </p:txBody>
      </p:sp>
      <p:sp>
        <p:nvSpPr>
          <p:cNvPr id="5" name="Slide Number Placeholder 4">
            <a:extLst>
              <a:ext uri="{FF2B5EF4-FFF2-40B4-BE49-F238E27FC236}">
                <a16:creationId xmlns:a16="http://schemas.microsoft.com/office/drawing/2014/main" id="{AA9B061D-7C1E-1D4A-8AB4-362107EF250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710653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F16737-20C1-1F41-9DE9-13FC40127F87}"/>
              </a:ext>
            </a:extLst>
          </p:cNvPr>
          <p:cNvSpPr>
            <a:spLocks noGrp="1"/>
          </p:cNvSpPr>
          <p:nvPr>
            <p:ph type="dt" sz="half" idx="10"/>
          </p:nvPr>
        </p:nvSpPr>
        <p:spPr/>
        <p:txBody>
          <a:bodyPr/>
          <a:lstStyle/>
          <a:p>
            <a:r>
              <a:rPr lang="en-US"/>
              <a:t>November 11, 2021.</a:t>
            </a:r>
          </a:p>
        </p:txBody>
      </p:sp>
      <p:sp>
        <p:nvSpPr>
          <p:cNvPr id="3" name="Footer Placeholder 2">
            <a:extLst>
              <a:ext uri="{FF2B5EF4-FFF2-40B4-BE49-F238E27FC236}">
                <a16:creationId xmlns:a16="http://schemas.microsoft.com/office/drawing/2014/main" id="{76E5F193-10A2-7C41-A824-0929B6CC33DE}"/>
              </a:ext>
            </a:extLst>
          </p:cNvPr>
          <p:cNvSpPr>
            <a:spLocks noGrp="1"/>
          </p:cNvSpPr>
          <p:nvPr>
            <p:ph type="ftr" sz="quarter" idx="11"/>
          </p:nvPr>
        </p:nvSpPr>
        <p:spPr/>
        <p:txBody>
          <a:bodyPr/>
          <a:lstStyle/>
          <a:p>
            <a:r>
              <a:rPr lang="en-US"/>
              <a:t>MOPS -- IETF 112</a:t>
            </a:r>
          </a:p>
        </p:txBody>
      </p:sp>
      <p:sp>
        <p:nvSpPr>
          <p:cNvPr id="4" name="Slide Number Placeholder 3">
            <a:extLst>
              <a:ext uri="{FF2B5EF4-FFF2-40B4-BE49-F238E27FC236}">
                <a16:creationId xmlns:a16="http://schemas.microsoft.com/office/drawing/2014/main" id="{D7D59CEC-5804-7B4B-9418-AAD25CF75784}"/>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73549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8424E-5D86-034E-8CB1-401F6B6F90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6A1718-2551-A841-8DBF-AD40E9D42E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D8EBA0-C91F-D947-9EE1-A69DFC82C3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7DFD0-6845-C741-830B-261716652EE8}"/>
              </a:ext>
            </a:extLst>
          </p:cNvPr>
          <p:cNvSpPr>
            <a:spLocks noGrp="1"/>
          </p:cNvSpPr>
          <p:nvPr>
            <p:ph type="dt" sz="half" idx="10"/>
          </p:nvPr>
        </p:nvSpPr>
        <p:spPr/>
        <p:txBody>
          <a:bodyPr/>
          <a:lstStyle/>
          <a:p>
            <a:r>
              <a:rPr lang="en-US"/>
              <a:t>November 11, 2021.</a:t>
            </a:r>
          </a:p>
        </p:txBody>
      </p:sp>
      <p:sp>
        <p:nvSpPr>
          <p:cNvPr id="6" name="Footer Placeholder 5">
            <a:extLst>
              <a:ext uri="{FF2B5EF4-FFF2-40B4-BE49-F238E27FC236}">
                <a16:creationId xmlns:a16="http://schemas.microsoft.com/office/drawing/2014/main" id="{704875AC-5FF0-FA48-823C-996B52F029C5}"/>
              </a:ext>
            </a:extLst>
          </p:cNvPr>
          <p:cNvSpPr>
            <a:spLocks noGrp="1"/>
          </p:cNvSpPr>
          <p:nvPr>
            <p:ph type="ftr" sz="quarter" idx="11"/>
          </p:nvPr>
        </p:nvSpPr>
        <p:spPr/>
        <p:txBody>
          <a:bodyPr/>
          <a:lstStyle/>
          <a:p>
            <a:r>
              <a:rPr lang="en-US"/>
              <a:t>MOPS -- IETF 112</a:t>
            </a:r>
          </a:p>
        </p:txBody>
      </p:sp>
      <p:sp>
        <p:nvSpPr>
          <p:cNvPr id="7" name="Slide Number Placeholder 6">
            <a:extLst>
              <a:ext uri="{FF2B5EF4-FFF2-40B4-BE49-F238E27FC236}">
                <a16:creationId xmlns:a16="http://schemas.microsoft.com/office/drawing/2014/main" id="{37213F7D-47B8-BE40-AF30-33353FFC40B5}"/>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789231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A8D0-0BBA-3040-B773-50A65064A5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ACA9E43-A765-F44B-AD97-0BC9B919AE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A80077-7707-D14C-8DF6-C1D0B45174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00D1A1-AAEF-D542-A73F-AFA4C63136C5}"/>
              </a:ext>
            </a:extLst>
          </p:cNvPr>
          <p:cNvSpPr>
            <a:spLocks noGrp="1"/>
          </p:cNvSpPr>
          <p:nvPr>
            <p:ph type="dt" sz="half" idx="10"/>
          </p:nvPr>
        </p:nvSpPr>
        <p:spPr/>
        <p:txBody>
          <a:bodyPr/>
          <a:lstStyle/>
          <a:p>
            <a:r>
              <a:rPr lang="en-US"/>
              <a:t>November 11, 2021.</a:t>
            </a:r>
          </a:p>
        </p:txBody>
      </p:sp>
      <p:sp>
        <p:nvSpPr>
          <p:cNvPr id="6" name="Footer Placeholder 5">
            <a:extLst>
              <a:ext uri="{FF2B5EF4-FFF2-40B4-BE49-F238E27FC236}">
                <a16:creationId xmlns:a16="http://schemas.microsoft.com/office/drawing/2014/main" id="{482A026D-11C7-B347-9450-E958A3FBB5B3}"/>
              </a:ext>
            </a:extLst>
          </p:cNvPr>
          <p:cNvSpPr>
            <a:spLocks noGrp="1"/>
          </p:cNvSpPr>
          <p:nvPr>
            <p:ph type="ftr" sz="quarter" idx="11"/>
          </p:nvPr>
        </p:nvSpPr>
        <p:spPr/>
        <p:txBody>
          <a:bodyPr/>
          <a:lstStyle/>
          <a:p>
            <a:r>
              <a:rPr lang="en-US"/>
              <a:t>MOPS -- IETF 112</a:t>
            </a:r>
          </a:p>
        </p:txBody>
      </p:sp>
      <p:sp>
        <p:nvSpPr>
          <p:cNvPr id="7" name="Slide Number Placeholder 6">
            <a:extLst>
              <a:ext uri="{FF2B5EF4-FFF2-40B4-BE49-F238E27FC236}">
                <a16:creationId xmlns:a16="http://schemas.microsoft.com/office/drawing/2014/main" id="{51CD6AF4-A5A6-4E4A-B9A3-725C1F30C39C}"/>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277915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0CDF7D-59FC-424C-AD0E-4C2AF4B003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BEB891-5282-EB46-9B7A-F7C6733869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360366-0FA2-5048-883A-55A55EB693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November 11, 2021.</a:t>
            </a:r>
          </a:p>
        </p:txBody>
      </p:sp>
      <p:sp>
        <p:nvSpPr>
          <p:cNvPr id="5" name="Footer Placeholder 4">
            <a:extLst>
              <a:ext uri="{FF2B5EF4-FFF2-40B4-BE49-F238E27FC236}">
                <a16:creationId xmlns:a16="http://schemas.microsoft.com/office/drawing/2014/main" id="{2C1D222A-A59E-1D47-9C34-6F6CF87F0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MOPS -- IETF 112</a:t>
            </a:r>
          </a:p>
        </p:txBody>
      </p:sp>
      <p:sp>
        <p:nvSpPr>
          <p:cNvPr id="6" name="Slide Number Placeholder 5">
            <a:extLst>
              <a:ext uri="{FF2B5EF4-FFF2-40B4-BE49-F238E27FC236}">
                <a16:creationId xmlns:a16="http://schemas.microsoft.com/office/drawing/2014/main" id="{729D4C91-6983-5945-BF53-141AC7DDC9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A9CB62-FCAF-AE46-AFE0-45FD500F1F91}" type="slidenum">
              <a:rPr lang="en-US" smtClean="0"/>
              <a:t>‹#›</a:t>
            </a:fld>
            <a:endParaRPr lang="en-US"/>
          </a:p>
        </p:txBody>
      </p:sp>
    </p:spTree>
    <p:extLst>
      <p:ext uri="{BB962C8B-B14F-4D97-AF65-F5344CB8AC3E}">
        <p14:creationId xmlns:p14="http://schemas.microsoft.com/office/powerpoint/2010/main" val="3680845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notes.ietf.org/notes-ietf-112-mop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342B-60F2-7B46-875B-43D3F132551F}"/>
              </a:ext>
            </a:extLst>
          </p:cNvPr>
          <p:cNvSpPr>
            <a:spLocks noGrp="1"/>
          </p:cNvSpPr>
          <p:nvPr>
            <p:ph type="ctrTitle"/>
          </p:nvPr>
        </p:nvSpPr>
        <p:spPr/>
        <p:txBody>
          <a:bodyPr/>
          <a:lstStyle/>
          <a:p>
            <a:r>
              <a:rPr lang="en-US" dirty="0"/>
              <a:t>Media OPS (MOPS) WG</a:t>
            </a:r>
          </a:p>
        </p:txBody>
      </p:sp>
      <p:sp>
        <p:nvSpPr>
          <p:cNvPr id="3" name="Subtitle 2">
            <a:extLst>
              <a:ext uri="{FF2B5EF4-FFF2-40B4-BE49-F238E27FC236}">
                <a16:creationId xmlns:a16="http://schemas.microsoft.com/office/drawing/2014/main" id="{8E83C084-5A72-B840-905B-ED7906C47495}"/>
              </a:ext>
            </a:extLst>
          </p:cNvPr>
          <p:cNvSpPr>
            <a:spLocks noGrp="1"/>
          </p:cNvSpPr>
          <p:nvPr>
            <p:ph type="subTitle" idx="1"/>
          </p:nvPr>
        </p:nvSpPr>
        <p:spPr/>
        <p:txBody>
          <a:bodyPr/>
          <a:lstStyle/>
          <a:p>
            <a:r>
              <a:rPr lang="en-US" dirty="0"/>
              <a:t>IETF 112</a:t>
            </a:r>
          </a:p>
          <a:p>
            <a:r>
              <a:rPr lang="en-US" dirty="0"/>
              <a:t>Co-chairs:  Leslie Daigle, Kyle Rose</a:t>
            </a:r>
          </a:p>
        </p:txBody>
      </p:sp>
    </p:spTree>
    <p:extLst>
      <p:ext uri="{BB962C8B-B14F-4D97-AF65-F5344CB8AC3E}">
        <p14:creationId xmlns:p14="http://schemas.microsoft.com/office/powerpoint/2010/main" val="2907920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noFill/>
        </p:spPr>
        <p:txBody>
          <a:bodyPr>
            <a:normAutofit/>
          </a:bodyPr>
          <a:lstStyle/>
          <a:p>
            <a:r>
              <a:rPr lang="en-US" dirty="0">
                <a:latin typeface="Times New Roman" charset="0"/>
                <a:ea typeface="ＭＳ Ｐゴシック" charset="0"/>
                <a:cs typeface="ＭＳ Ｐゴシック" charset="0"/>
              </a:rPr>
              <a:t>Note Well</a:t>
            </a:r>
          </a:p>
        </p:txBody>
      </p:sp>
      <p:sp>
        <p:nvSpPr>
          <p:cNvPr id="15363" name="Rectangle 6"/>
          <p:cNvSpPr>
            <a:spLocks noGrp="1" noChangeArrowheads="1"/>
          </p:cNvSpPr>
          <p:nvPr>
            <p:ph idx="1"/>
          </p:nvPr>
        </p:nvSpPr>
        <p:spPr>
          <a:xfrm>
            <a:off x="838200" y="1334125"/>
            <a:ext cx="10515600" cy="4842838"/>
          </a:xfrm>
        </p:spPr>
        <p:txBody>
          <a:bodyPr>
            <a:noAutofit/>
          </a:bodyPr>
          <a:lstStyle/>
          <a:p>
            <a:pPr marL="0" indent="0">
              <a:buNone/>
              <a:defRPr/>
            </a:pPr>
            <a:r>
              <a:rPr lang="en-US" sz="18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defRPr/>
            </a:pPr>
            <a:r>
              <a:rPr lang="en-US" sz="1800" dirty="0"/>
              <a:t>As a reminder:</a:t>
            </a:r>
          </a:p>
          <a:p>
            <a:pPr lvl="1">
              <a:buFont typeface="Arial"/>
              <a:buChar char="•"/>
              <a:defRPr/>
            </a:pPr>
            <a:r>
              <a:rPr lang="en-US" sz="1400" dirty="0"/>
              <a:t>By participating in the IETF, you agree to follow IETF processes and policies.</a:t>
            </a:r>
          </a:p>
          <a:p>
            <a:pPr lvl="1">
              <a:buFont typeface="Arial"/>
              <a:buChar char="•"/>
              <a:defRPr/>
            </a:pPr>
            <a:r>
              <a:rPr lang="en-US" sz="1400" dirty="0"/>
              <a:t>If you are aware that any IETF contribution is covered by patents or patent applications that are owned or controlled by you or your sponsor, you must disclose that fact, or not participate in the discussion.</a:t>
            </a:r>
          </a:p>
          <a:p>
            <a:pPr lvl="1">
              <a:buFont typeface="Arial"/>
              <a:buChar char="•"/>
              <a:defRPr/>
            </a:pPr>
            <a:r>
              <a:rPr lang="en-US" sz="1400" dirty="0"/>
              <a:t>As a participant in or attendee to any IETF activity you acknowledge that written, audio, video, and photographic records of meetings may be made public.</a:t>
            </a:r>
          </a:p>
          <a:p>
            <a:pPr lvl="1">
              <a:buFont typeface="Arial"/>
              <a:buChar char="•"/>
              <a:defRPr/>
            </a:pPr>
            <a:r>
              <a:rPr lang="en-US" sz="1400" dirty="0"/>
              <a:t>Personal information that you provide to IETF will be handled in accordance with the IETF Privacy Statement.</a:t>
            </a:r>
          </a:p>
          <a:p>
            <a:pPr lvl="1">
              <a:buFont typeface="Arial"/>
              <a:buChar char="•"/>
              <a:defRPr/>
            </a:pPr>
            <a:r>
              <a:rPr lang="en-US" sz="1400" dirty="0"/>
              <a:t>As a participant or attendee, you agree to work respectfully with other participants; please contact the </a:t>
            </a:r>
            <a:r>
              <a:rPr lang="en-US" sz="1400" dirty="0" err="1"/>
              <a:t>ombudsteam</a:t>
            </a:r>
            <a:r>
              <a:rPr lang="en-US" sz="1400" dirty="0"/>
              <a:t> </a:t>
            </a:r>
            <a:br>
              <a:rPr lang="en-US" sz="1400" dirty="0"/>
            </a:br>
            <a:r>
              <a:rPr lang="en-US" sz="1400" dirty="0"/>
              <a:t>(</a:t>
            </a:r>
            <a:r>
              <a:rPr lang="en-US" sz="1400" u="sng" dirty="0">
                <a:hlinkClick r:id="rId3"/>
              </a:rPr>
              <a:t>https://www.ietf.org/contact/ombudsteam/</a:t>
            </a:r>
            <a:r>
              <a:rPr lang="en-US" sz="1400" dirty="0"/>
              <a:t>) if you have questions or concerns about this.</a:t>
            </a:r>
            <a:endParaRPr lang="en-US" sz="2000" dirty="0"/>
          </a:p>
          <a:p>
            <a:pPr marL="0" indent="0">
              <a:buNone/>
              <a:defRPr/>
            </a:pPr>
            <a:r>
              <a:rPr lang="en-US" sz="1800" dirty="0"/>
              <a:t>Definitive information is in the documents listed below and other IETF BCPs. For advice, please talk to WG chairs or Ads:</a:t>
            </a:r>
          </a:p>
          <a:p>
            <a:pPr lvl="1">
              <a:spcBef>
                <a:spcPts val="0"/>
              </a:spcBef>
              <a:buFont typeface="Arial"/>
              <a:buChar char="•"/>
              <a:defRPr/>
            </a:pPr>
            <a:r>
              <a:rPr lang="en-US" sz="1200" dirty="0"/>
              <a:t>BCP 9 (Internet Standards Process)</a:t>
            </a:r>
          </a:p>
          <a:p>
            <a:pPr lvl="1">
              <a:spcBef>
                <a:spcPts val="0"/>
              </a:spcBef>
              <a:buFont typeface="Arial"/>
              <a:buChar char="•"/>
              <a:defRPr/>
            </a:pPr>
            <a:r>
              <a:rPr lang="en-US" sz="1200" dirty="0"/>
              <a:t>BCP 25 (Working Group processes)</a:t>
            </a:r>
          </a:p>
          <a:p>
            <a:pPr lvl="1">
              <a:spcBef>
                <a:spcPts val="0"/>
              </a:spcBef>
              <a:buFont typeface="Arial"/>
              <a:buChar char="•"/>
              <a:defRPr/>
            </a:pPr>
            <a:r>
              <a:rPr lang="en-US" sz="1200" dirty="0"/>
              <a:t>BCP 25 (Anti-Harassment Procedures) </a:t>
            </a:r>
          </a:p>
          <a:p>
            <a:pPr lvl="1">
              <a:spcBef>
                <a:spcPts val="0"/>
              </a:spcBef>
              <a:buFont typeface="Arial"/>
              <a:buChar char="•"/>
              <a:defRPr/>
            </a:pPr>
            <a:r>
              <a:rPr lang="en-US" sz="1200" dirty="0"/>
              <a:t>BCP 54 (Code of Conduct)</a:t>
            </a:r>
          </a:p>
          <a:p>
            <a:pPr lvl="1">
              <a:spcBef>
                <a:spcPts val="0"/>
              </a:spcBef>
              <a:buFont typeface="Arial"/>
              <a:buChar char="•"/>
              <a:defRPr/>
            </a:pPr>
            <a:r>
              <a:rPr lang="en-US" sz="1200" dirty="0"/>
              <a:t>BCP 78 (Copyright)</a:t>
            </a:r>
          </a:p>
          <a:p>
            <a:pPr lvl="1">
              <a:spcBef>
                <a:spcPts val="0"/>
              </a:spcBef>
              <a:buFont typeface="Arial"/>
              <a:buChar char="•"/>
              <a:defRPr/>
            </a:pPr>
            <a:r>
              <a:rPr lang="en-US" sz="1200" dirty="0"/>
              <a:t>BCP 79 (Patents, Participation)</a:t>
            </a:r>
          </a:p>
          <a:p>
            <a:pPr lvl="1">
              <a:spcBef>
                <a:spcPts val="0"/>
              </a:spcBef>
              <a:buFont typeface="Arial"/>
              <a:buChar char="•"/>
              <a:defRPr/>
            </a:pPr>
            <a:r>
              <a:rPr lang="en-US" sz="1200" u="sng" dirty="0">
                <a:hlinkClick r:id="rId4"/>
              </a:rPr>
              <a:t>https://www.ietf.org/privacy-policy/</a:t>
            </a:r>
            <a:r>
              <a:rPr lang="en-US" sz="1200" dirty="0"/>
              <a:t> (Privacy Policy)</a:t>
            </a:r>
            <a:endParaRPr lang="en-US" sz="1200" dirty="0">
              <a:latin typeface="Arial" charset="0"/>
              <a:ea typeface="ＭＳ Ｐゴシック" charset="0"/>
              <a:cs typeface="ＭＳ Ｐゴシック" charset="0"/>
            </a:endParaRPr>
          </a:p>
        </p:txBody>
      </p:sp>
      <p:sp>
        <p:nvSpPr>
          <p:cNvPr id="7" name="Date Placeholder 6"/>
          <p:cNvSpPr>
            <a:spLocks noGrp="1"/>
          </p:cNvSpPr>
          <p:nvPr>
            <p:ph type="dt" sz="half" idx="10"/>
          </p:nvPr>
        </p:nvSpPr>
        <p:spPr/>
        <p:txBody>
          <a:bodyPr/>
          <a:lstStyle/>
          <a:p>
            <a:r>
              <a:rPr lang="en-US"/>
              <a:t>November 11, 2021.</a:t>
            </a:r>
            <a:endParaRPr lang="en-US" dirty="0"/>
          </a:p>
        </p:txBody>
      </p:sp>
      <p:sp>
        <p:nvSpPr>
          <p:cNvPr id="6" name="Slide Number Placeholder 5"/>
          <p:cNvSpPr>
            <a:spLocks noGrp="1"/>
          </p:cNvSpPr>
          <p:nvPr>
            <p:ph type="sldNum" sz="quarter" idx="12"/>
          </p:nvPr>
        </p:nvSpPr>
        <p:spPr/>
        <p:txBody>
          <a:bodyPr/>
          <a:lstStyle/>
          <a:p>
            <a:fld id="{6254ED33-E33F-9A4A-B174-39EF497C75B1}" type="slidenum">
              <a:rPr lang="en-US" smtClean="0"/>
              <a:t>2</a:t>
            </a:fld>
            <a:endParaRPr lang="en-US"/>
          </a:p>
        </p:txBody>
      </p:sp>
      <p:sp>
        <p:nvSpPr>
          <p:cNvPr id="2" name="Footer Placeholder 1">
            <a:extLst>
              <a:ext uri="{FF2B5EF4-FFF2-40B4-BE49-F238E27FC236}">
                <a16:creationId xmlns:a16="http://schemas.microsoft.com/office/drawing/2014/main" id="{D86DA0B1-150A-5E43-A2A1-00038774506D}"/>
              </a:ext>
            </a:extLst>
          </p:cNvPr>
          <p:cNvSpPr>
            <a:spLocks noGrp="1"/>
          </p:cNvSpPr>
          <p:nvPr>
            <p:ph type="ftr" sz="quarter" idx="11"/>
          </p:nvPr>
        </p:nvSpPr>
        <p:spPr/>
        <p:txBody>
          <a:bodyPr/>
          <a:lstStyle/>
          <a:p>
            <a:r>
              <a:rPr lang="en-US" dirty="0"/>
              <a:t>MOPS -- IETF 112</a:t>
            </a:r>
          </a:p>
        </p:txBody>
      </p:sp>
    </p:spTree>
    <p:extLst>
      <p:ext uri="{BB962C8B-B14F-4D97-AF65-F5344CB8AC3E}">
        <p14:creationId xmlns:p14="http://schemas.microsoft.com/office/powerpoint/2010/main" val="1698112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fontScale="62500" lnSpcReduction="20000"/>
          </a:bodyPr>
          <a:lstStyle/>
          <a:p>
            <a:r>
              <a:rPr lang="en-US" b="1" dirty="0"/>
              <a:t>Admin [5 min]</a:t>
            </a:r>
          </a:p>
          <a:p>
            <a:pPr lvl="1"/>
            <a:r>
              <a:rPr lang="en-US" dirty="0"/>
              <a:t>Note well</a:t>
            </a:r>
          </a:p>
          <a:p>
            <a:pPr lvl="1"/>
            <a:r>
              <a:rPr lang="en-US" dirty="0"/>
              <a:t>Agenda bash</a:t>
            </a:r>
          </a:p>
          <a:p>
            <a:pPr lvl="1"/>
            <a:r>
              <a:rPr lang="en-US" dirty="0"/>
              <a:t>Jabber scribe</a:t>
            </a:r>
          </a:p>
          <a:p>
            <a:pPr lvl="1"/>
            <a:r>
              <a:rPr lang="en-US" dirty="0"/>
              <a:t>Minutes taker </a:t>
            </a:r>
            <a:r>
              <a:rPr lang="en-US" dirty="0">
                <a:hlinkClick r:id="rId3"/>
              </a:rPr>
              <a:t>https://notes.ietf.org/notes-ietf-112-mops#</a:t>
            </a:r>
            <a:endParaRPr lang="en-US" dirty="0"/>
          </a:p>
          <a:p>
            <a:r>
              <a:rPr lang="en-US" b="1" dirty="0"/>
              <a:t>Industry News/Experiences [20min]</a:t>
            </a:r>
          </a:p>
          <a:p>
            <a:pPr lvl="1"/>
            <a:r>
              <a:rPr lang="en-US" dirty="0"/>
              <a:t>SVA updates (Glenn </a:t>
            </a:r>
            <a:r>
              <a:rPr lang="en-US" dirty="0" err="1"/>
              <a:t>Deen</a:t>
            </a:r>
            <a:r>
              <a:rPr lang="en-US" dirty="0"/>
              <a:t>/Sanjay Mishra)</a:t>
            </a:r>
          </a:p>
          <a:p>
            <a:r>
              <a:rPr lang="en-US" b="1" dirty="0"/>
              <a:t>WG Docs [30 min]</a:t>
            </a:r>
          </a:p>
          <a:p>
            <a:pPr lvl="1"/>
            <a:r>
              <a:rPr lang="en-US" dirty="0"/>
              <a:t>Ops Cons — any follow up from WG last call which completed in early October? (Jake Holland)</a:t>
            </a:r>
          </a:p>
          <a:p>
            <a:pPr lvl="1"/>
            <a:r>
              <a:rPr lang="en-US" dirty="0"/>
              <a:t>Media Operations Use Case for an Augmented Reality Application on Edge Computing Infrastructure (Renan Krishna)</a:t>
            </a:r>
          </a:p>
          <a:p>
            <a:r>
              <a:rPr lang="en-US" b="1" dirty="0"/>
              <a:t>Related IETF work [20 min]</a:t>
            </a:r>
          </a:p>
          <a:p>
            <a:pPr lvl="1"/>
            <a:r>
              <a:rPr lang="en-US" dirty="0"/>
              <a:t>MOQ side meeting (Spencer Dawkins)</a:t>
            </a:r>
          </a:p>
          <a:p>
            <a:pPr lvl="1"/>
            <a:r>
              <a:rPr lang="en-US" dirty="0"/>
              <a:t>Follow up: Packet Difference Significance for Media Scalability (Lijun Dong) [10 min]</a:t>
            </a:r>
          </a:p>
          <a:p>
            <a:r>
              <a:rPr lang="en-US" b="1" dirty="0"/>
              <a:t>Retrospective [30 min]</a:t>
            </a:r>
          </a:p>
          <a:p>
            <a:pPr lvl="1"/>
            <a:r>
              <a:rPr lang="en-US" dirty="0"/>
              <a:t>2 years of MOPS (already?!) (Kyle Rose and a comment from our AD Éric </a:t>
            </a:r>
            <a:r>
              <a:rPr lang="en-US" dirty="0" err="1"/>
              <a:t>Vyncke</a:t>
            </a:r>
            <a:r>
              <a:rPr lang="en-US" dirty="0"/>
              <a:t>)</a:t>
            </a:r>
          </a:p>
          <a:p>
            <a:pPr lvl="1"/>
            <a:r>
              <a:rPr lang="en-US" dirty="0"/>
              <a:t>Where from here</a:t>
            </a:r>
          </a:p>
          <a:p>
            <a:r>
              <a:rPr lang="en-US" b="1" dirty="0" err="1"/>
              <a:t>AoB</a:t>
            </a:r>
            <a:r>
              <a:rPr lang="en-US" b="1" dirty="0"/>
              <a:t> [5min]</a:t>
            </a:r>
          </a:p>
          <a:p>
            <a:endParaRPr lang="en-US" dirty="0"/>
          </a:p>
        </p:txBody>
      </p:sp>
      <p:sp>
        <p:nvSpPr>
          <p:cNvPr id="7" name="Date Placeholder 6"/>
          <p:cNvSpPr>
            <a:spLocks noGrp="1"/>
          </p:cNvSpPr>
          <p:nvPr>
            <p:ph type="dt" sz="half" idx="10"/>
          </p:nvPr>
        </p:nvSpPr>
        <p:spPr/>
        <p:txBody>
          <a:bodyPr/>
          <a:lstStyle/>
          <a:p>
            <a:r>
              <a:rPr lang="en-US"/>
              <a:t>November 11, 2021.</a:t>
            </a:r>
          </a:p>
        </p:txBody>
      </p:sp>
      <p:sp>
        <p:nvSpPr>
          <p:cNvPr id="8" name="Footer Placeholder 7"/>
          <p:cNvSpPr>
            <a:spLocks noGrp="1"/>
          </p:cNvSpPr>
          <p:nvPr>
            <p:ph type="ftr" sz="quarter" idx="11"/>
          </p:nvPr>
        </p:nvSpPr>
        <p:spPr/>
        <p:txBody>
          <a:bodyPr/>
          <a:lstStyle/>
          <a:p>
            <a:r>
              <a:rPr lang="en-US"/>
              <a:t>MOPS -- IETF 112</a:t>
            </a:r>
          </a:p>
        </p:txBody>
      </p:sp>
      <p:sp>
        <p:nvSpPr>
          <p:cNvPr id="9" name="Slide Number Placeholder 8"/>
          <p:cNvSpPr>
            <a:spLocks noGrp="1"/>
          </p:cNvSpPr>
          <p:nvPr>
            <p:ph type="sldNum" sz="quarter" idx="12"/>
          </p:nvPr>
        </p:nvSpPr>
        <p:spPr/>
        <p:txBody>
          <a:bodyPr/>
          <a:lstStyle/>
          <a:p>
            <a:fld id="{6254ED33-E33F-9A4A-B174-39EF497C75B1}" type="slidenum">
              <a:rPr lang="en-US" smtClean="0"/>
              <a:pPr/>
              <a:t>3</a:t>
            </a:fld>
            <a:endParaRPr lang="en-US"/>
          </a:p>
        </p:txBody>
      </p:sp>
    </p:spTree>
    <p:extLst>
      <p:ext uri="{BB962C8B-B14F-4D97-AF65-F5344CB8AC3E}">
        <p14:creationId xmlns:p14="http://schemas.microsoft.com/office/powerpoint/2010/main" val="7949487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TotalTime>
  <Words>473</Words>
  <Application>Microsoft Macintosh PowerPoint</Application>
  <PresentationFormat>Widescreen</PresentationFormat>
  <Paragraphs>45</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 Theme</vt:lpstr>
      <vt:lpstr>Media OPS (MOPS) WG</vt:lpstr>
      <vt:lpstr>Note Well</vt:lpstr>
      <vt:lpstr>Agenda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OPS (MOPS) WG</dc:title>
  <dc:creator>Leslie Daigle</dc:creator>
  <cp:lastModifiedBy>Leslie Daigle</cp:lastModifiedBy>
  <cp:revision>18</cp:revision>
  <cp:lastPrinted>2021-03-10T22:45:39Z</cp:lastPrinted>
  <dcterms:created xsi:type="dcterms:W3CDTF">2019-11-19T06:24:38Z</dcterms:created>
  <dcterms:modified xsi:type="dcterms:W3CDTF">2021-11-10T12:26:34Z</dcterms:modified>
</cp:coreProperties>
</file>