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4035" r:id="rId1"/>
  </p:sldMasterIdLst>
  <p:notesMasterIdLst>
    <p:notesMasterId r:id="rId5"/>
  </p:notesMasterIdLst>
  <p:sldIdLst>
    <p:sldId id="1542" r:id="rId2"/>
    <p:sldId id="1544" r:id="rId3"/>
    <p:sldId id="1545" r:id="rId4"/>
  </p:sldIdLst>
  <p:sldSz cx="12188825" cy="6858000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29">
          <p15:clr>
            <a:srgbClr val="A4A3A4"/>
          </p15:clr>
        </p15:guide>
        <p15:guide id="2" pos="27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CC"/>
    <a:srgbClr val="4220A0"/>
    <a:srgbClr val="333333"/>
    <a:srgbClr val="8ABFC2"/>
    <a:srgbClr val="4B4B4B"/>
    <a:srgbClr val="7F7F7F"/>
    <a:srgbClr val="17FF54"/>
    <a:srgbClr val="8BB8DD"/>
    <a:srgbClr val="17BF73"/>
    <a:srgbClr val="DBFD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029" autoAdjust="0"/>
    <p:restoredTop sz="81130" autoAdjust="0"/>
  </p:normalViewPr>
  <p:slideViewPr>
    <p:cSldViewPr snapToGrid="0" snapToObjects="1">
      <p:cViewPr varScale="1">
        <p:scale>
          <a:sx n="150" d="100"/>
          <a:sy n="150" d="100"/>
        </p:scale>
        <p:origin x="930" y="138"/>
      </p:cViewPr>
      <p:guideLst>
        <p:guide orient="horz" pos="429"/>
        <p:guide pos="278"/>
      </p:guideLst>
    </p:cSldViewPr>
  </p:slideViewPr>
  <p:outlineViewPr>
    <p:cViewPr>
      <p:scale>
        <a:sx n="33" d="100"/>
        <a:sy n="33" d="100"/>
      </p:scale>
      <p:origin x="0" y="3253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770"/>
    </p:cViewPr>
  </p:sorterViewPr>
  <p:notesViewPr>
    <p:cSldViewPr snapToGrid="0" snapToObjects="1">
      <p:cViewPr varScale="1">
        <p:scale>
          <a:sx n="62" d="100"/>
          <a:sy n="62" d="100"/>
        </p:scale>
        <p:origin x="-2506" y="-77"/>
      </p:cViewPr>
      <p:guideLst>
        <p:guide orient="horz" pos="2928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E897D5-C396-4944-A86E-A2AAE0A4A06F}" type="datetimeFigureOut">
              <a:rPr lang="en-US" smtClean="0"/>
              <a:t>11/3/2021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31788" y="696913"/>
            <a:ext cx="6194425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6425"/>
            <a:ext cx="5486400" cy="41830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241518-0DAE-4D83-8FDF-A3233A4521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566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241518-0DAE-4D83-8FDF-A3233A4521B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6526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CFA773-CF20-5B47-8441-39FE469C3B30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7398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CFA773-CF20-5B47-8441-39FE469C3B30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24584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603" y="3602038"/>
            <a:ext cx="9141619" cy="1655762"/>
          </a:xfrm>
        </p:spPr>
        <p:txBody>
          <a:bodyPr/>
          <a:lstStyle>
            <a:lvl1pPr marL="0" indent="0" algn="ctr">
              <a:buNone/>
              <a:defRPr sz="2399"/>
            </a:lvl1pPr>
            <a:lvl2pPr marL="457063" indent="0" algn="ctr">
              <a:buNone/>
              <a:defRPr sz="1999"/>
            </a:lvl2pPr>
            <a:lvl3pPr marL="914126" indent="0" algn="ctr">
              <a:buNone/>
              <a:defRPr sz="1799"/>
            </a:lvl3pPr>
            <a:lvl4pPr marL="1371189" indent="0" algn="ctr">
              <a:buNone/>
              <a:defRPr sz="1600"/>
            </a:lvl4pPr>
            <a:lvl5pPr marL="1828251" indent="0" algn="ctr">
              <a:buNone/>
              <a:defRPr sz="1600"/>
            </a:lvl5pPr>
            <a:lvl6pPr marL="2285314" indent="0" algn="ctr">
              <a:buNone/>
              <a:defRPr sz="1600"/>
            </a:lvl6pPr>
            <a:lvl7pPr marL="2742377" indent="0" algn="ctr">
              <a:buNone/>
              <a:defRPr sz="1600"/>
            </a:lvl7pPr>
            <a:lvl8pPr marL="3199440" indent="0" algn="ctr">
              <a:buNone/>
              <a:defRPr sz="1600"/>
            </a:lvl8pPr>
            <a:lvl9pPr marL="3656503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36733" y="6320460"/>
            <a:ext cx="2742486" cy="365125"/>
          </a:xfrm>
          <a:prstGeom prst="rect">
            <a:avLst/>
          </a:prstGeom>
        </p:spPr>
        <p:txBody>
          <a:bodyPr/>
          <a:lstStyle/>
          <a:p>
            <a:pPr algn="r"/>
            <a:fld id="{18BF9C3C-0004-4145-8BE2-5FBA8C817ACA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181884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7982" y="1825625"/>
            <a:ext cx="10512862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36733" y="6320460"/>
            <a:ext cx="2742486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18BF9C3C-0004-4145-8BE2-5FBA8C817AC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BE36C0A-294F-44F6-BA19-CED8F50827B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6397" y="-47123"/>
            <a:ext cx="2991509" cy="1500784"/>
          </a:xfrm>
          <a:prstGeom prst="rect">
            <a:avLst/>
          </a:prstGeom>
        </p:spPr>
      </p:pic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56008371-7D4B-4892-9DFA-A2280C1AD39E}"/>
              </a:ext>
            </a:extLst>
          </p:cNvPr>
          <p:cNvSpPr txBox="1">
            <a:spLocks/>
          </p:cNvSpPr>
          <p:nvPr userDrawn="1"/>
        </p:nvSpPr>
        <p:spPr>
          <a:xfrm>
            <a:off x="4037549" y="6332934"/>
            <a:ext cx="41137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4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draft-ietf-raw-technologies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9708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6189" y="432215"/>
            <a:ext cx="11438251" cy="838200"/>
          </a:xfrm>
        </p:spPr>
        <p:txBody>
          <a:bodyPr/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3600" b="0" kern="1200" spc="0" baseline="0" dirty="0">
                <a:solidFill>
                  <a:schemeClr val="bg2">
                    <a:lumMod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10896" y="1344168"/>
            <a:ext cx="11424906" cy="4965192"/>
          </a:xfrm>
        </p:spPr>
        <p:txBody>
          <a:bodyPr>
            <a:noAutofit/>
          </a:bodyPr>
          <a:lstStyle>
            <a:lvl1pPr>
              <a:lnSpc>
                <a:spcPct val="95000"/>
              </a:lnSpc>
              <a:spcBef>
                <a:spcPts val="1480"/>
              </a:spcBef>
              <a:defRPr sz="2200">
                <a:solidFill>
                  <a:srgbClr val="435153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600"/>
              </a:spcBef>
              <a:defRPr>
                <a:solidFill>
                  <a:srgbClr val="435153"/>
                </a:solidFill>
                <a:latin typeface="+mj-lt"/>
              </a:defRPr>
            </a:lvl2pPr>
            <a:lvl3pPr>
              <a:defRPr>
                <a:solidFill>
                  <a:srgbClr val="435153"/>
                </a:solidFill>
                <a:latin typeface="+mj-lt"/>
              </a:defRPr>
            </a:lvl3pPr>
            <a:lvl4pPr>
              <a:defRPr>
                <a:solidFill>
                  <a:srgbClr val="435153"/>
                </a:solidFill>
                <a:latin typeface="+mj-lt"/>
              </a:defRPr>
            </a:lvl4pPr>
            <a:lvl5pPr>
              <a:defRPr>
                <a:solidFill>
                  <a:srgbClr val="435153"/>
                </a:solidFill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F1D92A-BCF8-48C5-BCB8-96BA19FD13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36733" y="6320460"/>
            <a:ext cx="2742486" cy="365125"/>
          </a:xfrm>
          <a:prstGeom prst="rect">
            <a:avLst/>
          </a:prstGeom>
        </p:spPr>
        <p:txBody>
          <a:bodyPr/>
          <a:lstStyle/>
          <a:p>
            <a:pPr algn="r"/>
            <a:fld id="{18BF9C3C-0004-4145-8BE2-5FBA8C817ACA}" type="slidenum">
              <a:rPr lang="en-US" smtClean="0"/>
              <a:pPr algn="r"/>
              <a:t>‹#›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9E1E69F-573B-4378-B794-0D342839FE1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6397" y="-47123"/>
            <a:ext cx="2991509" cy="1500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471176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7982" y="365126"/>
            <a:ext cx="1051286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7982" y="1825625"/>
            <a:ext cx="1051286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Box 3"/>
          <p:cNvSpPr txBox="1">
            <a:spLocks noChangeArrowheads="1"/>
          </p:cNvSpPr>
          <p:nvPr userDrawn="1"/>
        </p:nvSpPr>
        <p:spPr bwMode="auto">
          <a:xfrm>
            <a:off x="202871" y="6356350"/>
            <a:ext cx="3043066" cy="3099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89977" tIns="46788" rIns="89977" bIns="46788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en-US" altLang="en-US" sz="1400" dirty="0">
                <a:cs typeface="Arial" panose="020B0604020202020204" pitchFamily="34" charset="0"/>
              </a:rPr>
              <a:t>RAW - IETF 112 – Virtual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36733" y="6320460"/>
            <a:ext cx="2742486" cy="365125"/>
          </a:xfrm>
          <a:prstGeom prst="rect">
            <a:avLst/>
          </a:prstGeom>
        </p:spPr>
        <p:txBody>
          <a:bodyPr/>
          <a:lstStyle/>
          <a:p>
            <a:pPr algn="r"/>
            <a:fld id="{18BF9C3C-0004-4145-8BE2-5FBA8C817ACA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CD4BAA50-9E99-44D6-9CF6-9EE7C9EC6685}"/>
              </a:ext>
            </a:extLst>
          </p:cNvPr>
          <p:cNvSpPr txBox="1">
            <a:spLocks/>
          </p:cNvSpPr>
          <p:nvPr userDrawn="1"/>
        </p:nvSpPr>
        <p:spPr>
          <a:xfrm>
            <a:off x="4037549" y="6332934"/>
            <a:ext cx="41137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4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draft-</a:t>
            </a:r>
            <a:r>
              <a:rPr lang="en-US" dirty="0" err="1"/>
              <a:t>ietf</a:t>
            </a:r>
            <a:r>
              <a:rPr lang="en-US" dirty="0"/>
              <a:t>-raw-technologies</a:t>
            </a:r>
          </a:p>
        </p:txBody>
      </p:sp>
    </p:spTree>
    <p:extLst>
      <p:ext uri="{BB962C8B-B14F-4D97-AF65-F5344CB8AC3E}">
        <p14:creationId xmlns:p14="http://schemas.microsoft.com/office/powerpoint/2010/main" val="40016710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6" r:id="rId1"/>
    <p:sldLayoutId id="2147484037" r:id="rId2"/>
    <p:sldLayoutId id="2147484045" r:id="rId3"/>
  </p:sldLayoutIdLst>
  <p:hf hdr="0" ftr="0" dt="0"/>
  <p:txStyles>
    <p:titleStyle>
      <a:lvl1pPr algn="l" defTabSz="914126" rtl="0" eaLnBrk="1" latinLnBrk="0" hangingPunct="1">
        <a:lnSpc>
          <a:spcPct val="90000"/>
        </a:lnSpc>
        <a:spcBef>
          <a:spcPct val="0"/>
        </a:spcBef>
        <a:buNone/>
        <a:defRPr sz="43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31" indent="-228531" algn="l" defTabSz="914126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99" kern="1200">
          <a:solidFill>
            <a:schemeClr val="tx1"/>
          </a:solidFill>
          <a:latin typeface="+mn-lt"/>
          <a:ea typeface="+mn-ea"/>
          <a:cs typeface="+mn-cs"/>
        </a:defRPr>
      </a:lvl1pPr>
      <a:lvl2pPr marL="685594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142657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3pPr>
      <a:lvl4pPr marL="1599720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2056783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513846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0908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7971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5034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06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126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189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251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314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2377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944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650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893382C0-1403-46E4-AE67-1413ED79F18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alphaModFix amt="1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32072" y="-895010"/>
            <a:ext cx="13514941" cy="6780193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43DBEB85-27D2-4732-9912-FF699003C4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5983" y="2775831"/>
            <a:ext cx="10512862" cy="1147344"/>
          </a:xfrm>
        </p:spPr>
        <p:txBody>
          <a:bodyPr>
            <a:noAutofit/>
          </a:bodyPr>
          <a:lstStyle/>
          <a:p>
            <a:pPr algn="ctr"/>
            <a:r>
              <a:rPr lang="fr-FR" sz="6000" b="1" dirty="0"/>
              <a:t>RAW Technologies</a:t>
            </a:r>
            <a:endParaRPr lang="en-US" sz="6000" b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6B3430C-E35F-43A3-ACE4-5A109C332AAC}"/>
              </a:ext>
            </a:extLst>
          </p:cNvPr>
          <p:cNvSpPr txBox="1"/>
          <p:nvPr/>
        </p:nvSpPr>
        <p:spPr>
          <a:xfrm>
            <a:off x="191434" y="5208091"/>
            <a:ext cx="56414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Presenter</a:t>
            </a:r>
            <a:r>
              <a:rPr lang="fr-FR" dirty="0"/>
              <a:t>: Pascal Thubert</a:t>
            </a:r>
          </a:p>
          <a:p>
            <a:endParaRPr lang="fr-FR" dirty="0"/>
          </a:p>
          <a:p>
            <a:r>
              <a:rPr lang="fr-FR" dirty="0" err="1"/>
              <a:t>Authors</a:t>
            </a:r>
            <a:r>
              <a:rPr lang="fr-FR" dirty="0"/>
              <a:t>: multiple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93995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5763" y="146912"/>
            <a:ext cx="11438251" cy="838200"/>
          </a:xfrm>
        </p:spPr>
        <p:txBody>
          <a:bodyPr>
            <a:normAutofit/>
          </a:bodyPr>
          <a:lstStyle/>
          <a:p>
            <a:r>
              <a:rPr lang="en-US" altLang="en-US" sz="4400" dirty="0"/>
              <a:t>Why this draft?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575718" y="1798155"/>
            <a:ext cx="11557377" cy="4790177"/>
          </a:xfrm>
        </p:spPr>
        <p:txBody>
          <a:bodyPr lIns="68587" tIns="34294" rIns="68587" bIns="34294"/>
          <a:lstStyle/>
          <a:p>
            <a:pPr marL="0" indent="0">
              <a:buNone/>
            </a:pPr>
            <a:endParaRPr lang="en-US" altLang="en-US" sz="200" u="sng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en-US" altLang="en-US" sz="2800" dirty="0"/>
              <a:t>Illustrate Recent Progress in multiple radios</a:t>
            </a:r>
          </a:p>
          <a:p>
            <a:pPr lvl="1">
              <a:buFont typeface="Symbol"/>
              <a:buChar char="Þ"/>
            </a:pPr>
            <a:r>
              <a:rPr lang="en-US" altLang="en-US" dirty="0"/>
              <a:t> Parallel evolution towards time/frequency “resource blocks” / “RUs” / Timeslots</a:t>
            </a:r>
          </a:p>
          <a:p>
            <a:pPr lvl="1">
              <a:buFont typeface="Symbol"/>
              <a:buChar char="Þ"/>
            </a:pPr>
            <a:r>
              <a:rPr lang="en-US" altLang="en-US" dirty="0"/>
              <a:t> Increasing capabilities to schedule (towards determinism)</a:t>
            </a:r>
          </a:p>
          <a:p>
            <a:pPr lvl="1">
              <a:buFont typeface="Symbol"/>
              <a:buChar char="Þ"/>
            </a:pPr>
            <a:r>
              <a:rPr lang="en-US" altLang="en-US" dirty="0"/>
              <a:t> Better throughput and higher reliability for 1 hop, latency bounds</a:t>
            </a:r>
          </a:p>
          <a:p>
            <a:pPr marL="0" indent="0">
              <a:buNone/>
            </a:pPr>
            <a:r>
              <a:rPr lang="en-US" altLang="en-US" sz="2800" dirty="0">
                <a:solidFill>
                  <a:srgbClr val="422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Present Technologies elected by RAW to enable WG work</a:t>
            </a:r>
          </a:p>
          <a:p>
            <a:pPr lvl="1">
              <a:buFont typeface="Symbol"/>
              <a:buChar char="Þ"/>
            </a:pPr>
            <a:r>
              <a:rPr lang="en-US" altLang="en-US" dirty="0"/>
              <a:t> Wi-Fi 6 and beyond (IEEE Std 802.11ax / be)</a:t>
            </a:r>
          </a:p>
          <a:p>
            <a:pPr lvl="1">
              <a:buFont typeface="Symbol"/>
              <a:buChar char="Þ"/>
            </a:pPr>
            <a:r>
              <a:rPr lang="en-US" altLang="en-US" dirty="0"/>
              <a:t> IEEE Std 802.15.4 TSCH</a:t>
            </a:r>
          </a:p>
          <a:p>
            <a:pPr lvl="1">
              <a:buFont typeface="Symbol"/>
              <a:buChar char="Þ"/>
            </a:pPr>
            <a:r>
              <a:rPr lang="en-US" altLang="en-US" dirty="0"/>
              <a:t> 3GPP 5G </a:t>
            </a:r>
          </a:p>
          <a:p>
            <a:pPr lvl="1">
              <a:buFont typeface="Symbol"/>
              <a:buChar char="Þ"/>
            </a:pPr>
            <a:r>
              <a:rPr lang="en-US" altLang="en-US" dirty="0"/>
              <a:t> LDACS (Air-to-Ground and Air-to-Air plane communication)</a:t>
            </a:r>
          </a:p>
          <a:p>
            <a:pPr lvl="1">
              <a:buFont typeface="Symbol"/>
              <a:buChar char="Þ"/>
            </a:pPr>
            <a:endParaRPr lang="en-US" altLang="en-US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BFA195F4-E55D-40B2-872E-306B1C34C674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4037549" y="6328767"/>
            <a:ext cx="41137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draft-</a:t>
            </a:r>
            <a:r>
              <a:rPr lang="en-US" dirty="0" err="1"/>
              <a:t>ietf</a:t>
            </a:r>
            <a:r>
              <a:rPr lang="en-US" dirty="0"/>
              <a:t>-raw-technologies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FF8169BE-2F51-4082-95A6-EAED6400C3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36733" y="6320460"/>
            <a:ext cx="2742486" cy="365125"/>
          </a:xfrm>
          <a:prstGeom prst="rect">
            <a:avLst/>
          </a:prstGeom>
        </p:spPr>
        <p:txBody>
          <a:bodyPr/>
          <a:lstStyle/>
          <a:p>
            <a:pPr algn="r"/>
            <a:fld id="{18BF9C3C-0004-4145-8BE2-5FBA8C817ACA}" type="slidenum">
              <a:rPr lang="en-US" smtClean="0"/>
              <a:pPr algn="r"/>
              <a:t>2</a:t>
            </a:fld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F96D172-AB73-4637-8B93-45A0821335EB}"/>
              </a:ext>
            </a:extLst>
          </p:cNvPr>
          <p:cNvSpPr/>
          <p:nvPr/>
        </p:nvSpPr>
        <p:spPr>
          <a:xfrm>
            <a:off x="575718" y="1163318"/>
            <a:ext cx="8770413" cy="461665"/>
          </a:xfrm>
          <a:prstGeom prst="rect">
            <a:avLst/>
          </a:prstGeom>
          <a:solidFill>
            <a:schemeClr val="lt1">
              <a:alpha val="69000"/>
            </a:schemeClr>
          </a:solidFill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2400" dirty="0"/>
              <a:t>RAW needs an L3 abstraction for reliable and  available parallel paths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814314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5763" y="146912"/>
            <a:ext cx="11438251" cy="838200"/>
          </a:xfrm>
        </p:spPr>
        <p:txBody>
          <a:bodyPr>
            <a:normAutofit/>
          </a:bodyPr>
          <a:lstStyle/>
          <a:p>
            <a:r>
              <a:rPr lang="fr-FR" altLang="en-US" sz="4400" dirty="0"/>
              <a:t> Document </a:t>
            </a:r>
            <a:r>
              <a:rPr lang="fr-FR" altLang="en-US" sz="4400" dirty="0" err="1"/>
              <a:t>Status</a:t>
            </a:r>
            <a:endParaRPr lang="en-US" altLang="en-US" sz="4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46021" y="1447429"/>
            <a:ext cx="10324801" cy="4790177"/>
          </a:xfrm>
        </p:spPr>
        <p:txBody>
          <a:bodyPr lIns="68587" tIns="34294" rIns="68587" bIns="34294"/>
          <a:lstStyle/>
          <a:p>
            <a:pPr marL="0" indent="0">
              <a:buNone/>
            </a:pPr>
            <a:endParaRPr lang="en-US" altLang="en-US" sz="300" u="sng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en-US" altLang="en-US" sz="3600" dirty="0"/>
              <a:t>Feedback from Rocco di Taranto incorporated</a:t>
            </a:r>
          </a:p>
          <a:p>
            <a:pPr>
              <a:buFont typeface="Symbol" panose="05050102010706020507" pitchFamily="18" charset="2"/>
              <a:buChar char="Þ"/>
            </a:pPr>
            <a:r>
              <a:rPr lang="en-US" altLang="en-US" sz="3600" dirty="0"/>
              <a:t> Deep review, perfect pre-WGLC</a:t>
            </a:r>
          </a:p>
          <a:p>
            <a:pPr>
              <a:buFont typeface="Symbol" panose="05050102010706020507" pitchFamily="18" charset="2"/>
              <a:buChar char="Þ"/>
            </a:pPr>
            <a:r>
              <a:rPr lang="en-US" altLang="en-US" sz="3600" dirty="0"/>
              <a:t> focus on 802.11 and TSN applicability</a:t>
            </a:r>
          </a:p>
          <a:p>
            <a:pPr marL="0" indent="0">
              <a:buNone/>
            </a:pPr>
            <a:r>
              <a:rPr lang="en-US" altLang="en-US" sz="3600" dirty="0"/>
              <a:t>Also clarification WRT 6TiSCH architecture</a:t>
            </a:r>
          </a:p>
          <a:p>
            <a:pPr>
              <a:buFont typeface="Symbol" panose="05050102010706020507" pitchFamily="18" charset="2"/>
              <a:buChar char="Þ"/>
            </a:pPr>
            <a:r>
              <a:rPr lang="en-US" altLang="en-US" sz="3600" dirty="0"/>
              <a:t> 04 now appears ready for WGLC </a:t>
            </a:r>
          </a:p>
          <a:p>
            <a:pPr>
              <a:buFont typeface="Symbol" panose="05050102010706020507" pitchFamily="18" charset="2"/>
              <a:buChar char="Þ"/>
            </a:pPr>
            <a:endParaRPr lang="en-US" altLang="en-US" sz="3600" dirty="0"/>
          </a:p>
          <a:p>
            <a:pPr>
              <a:buFontTx/>
              <a:buChar char="-"/>
            </a:pPr>
            <a:endParaRPr lang="en-US" altLang="en-US" sz="3600" dirty="0"/>
          </a:p>
          <a:p>
            <a:pPr marL="457063" lvl="1" indent="0">
              <a:buNone/>
            </a:pPr>
            <a:endParaRPr lang="en-US" altLang="en-US" dirty="0"/>
          </a:p>
          <a:p>
            <a:pPr marL="457063" lvl="1" indent="0">
              <a:buNone/>
            </a:pPr>
            <a:endParaRPr lang="en-US" alt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FF8169BE-2F51-4082-95A6-EAED6400C3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36733" y="6320460"/>
            <a:ext cx="2742486" cy="365125"/>
          </a:xfrm>
          <a:prstGeom prst="rect">
            <a:avLst/>
          </a:prstGeom>
        </p:spPr>
        <p:txBody>
          <a:bodyPr/>
          <a:lstStyle/>
          <a:p>
            <a:pPr algn="r"/>
            <a:fld id="{18BF9C3C-0004-4145-8BE2-5FBA8C817ACA}" type="slidenum">
              <a:rPr lang="en-US" smtClean="0"/>
              <a:pPr algn="r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587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Cisco Arial 16x9 template</Template>
  <TotalTime>14600</TotalTime>
  <Words>146</Words>
  <Application>Microsoft Office PowerPoint</Application>
  <PresentationFormat>Custom</PresentationFormat>
  <Paragraphs>31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Symbol</vt:lpstr>
      <vt:lpstr>Office Theme</vt:lpstr>
      <vt:lpstr>RAW Technologies</vt:lpstr>
      <vt:lpstr>Why this draft?</vt:lpstr>
      <vt:lpstr> Document Status</vt:lpstr>
    </vt:vector>
  </TitlesOfParts>
  <Company>Cisco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Slide Must Match Session Title</dc:title>
  <dc:creator>Pascal Thubert;JP Vasseur (jvasseur)</dc:creator>
  <cp:keywords>Deterministic Wireless</cp:keywords>
  <cp:lastModifiedBy>Pascal Thubert (pthubert)</cp:lastModifiedBy>
  <cp:revision>1264</cp:revision>
  <dcterms:created xsi:type="dcterms:W3CDTF">2012-09-20T00:45:54Z</dcterms:created>
  <dcterms:modified xsi:type="dcterms:W3CDTF">2021-11-03T14:12:55Z</dcterms:modified>
</cp:coreProperties>
</file>