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9" r:id="rId1"/>
    <p:sldMasterId id="2147483670" r:id="rId2"/>
  </p:sldMasterIdLst>
  <p:notesMasterIdLst>
    <p:notesMasterId r:id="rId15"/>
  </p:notesMasterIdLst>
  <p:sldIdLst>
    <p:sldId id="259" r:id="rId3"/>
    <p:sldId id="258" r:id="rId4"/>
    <p:sldId id="257" r:id="rId5"/>
    <p:sldId id="268" r:id="rId6"/>
    <p:sldId id="261" r:id="rId7"/>
    <p:sldId id="260" r:id="rId8"/>
    <p:sldId id="269" r:id="rId9"/>
    <p:sldId id="270" r:id="rId10"/>
    <p:sldId id="265" r:id="rId11"/>
    <p:sldId id="266" r:id="rId12"/>
    <p:sldId id="267" r:id="rId13"/>
    <p:sldId id="264"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747"/>
    <p:restoredTop sz="94694"/>
  </p:normalViewPr>
  <p:slideViewPr>
    <p:cSldViewPr snapToGrid="0">
      <p:cViewPr varScale="1">
        <p:scale>
          <a:sx n="121" d="100"/>
          <a:sy n="121" d="100"/>
        </p:scale>
        <p:origin x="736" y="1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1844F34-3184-4787-A087-9B9A70AF4219}" type="datetimeFigureOut">
              <a:rPr lang="en-US"/>
              <a:t>11/10/21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05712C6-5CEF-4478-9324-8187BA42BCD1}" type="slidenum">
              <a:rPr lang="en-US"/>
              <a:t>‹#›</a:t>
            </a:fld>
            <a:endParaRPr lang="en-US"/>
          </a:p>
        </p:txBody>
      </p:sp>
    </p:spTree>
    <p:extLst>
      <p:ext uri="{BB962C8B-B14F-4D97-AF65-F5344CB8AC3E}">
        <p14:creationId xmlns:p14="http://schemas.microsoft.com/office/powerpoint/2010/main" val="11303652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Google Shape;121;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122" name="Google Shape;122;p1: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p:cNvGrpSpPr/>
        <p:nvPr/>
      </p:nvGrpSpPr>
      <p:grpSpPr>
        <a:xfrm>
          <a:off x="0" y="0"/>
          <a:ext cx="0" cy="0"/>
          <a:chOff x="0" y="0"/>
          <a:chExt cx="0" cy="0"/>
        </a:xfrm>
      </p:grpSpPr>
      <p:sp>
        <p:nvSpPr>
          <p:cNvPr id="131" name="Google Shape;131;g7179d949db_7_6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32" name="Google Shape;132;g7179d949db_7_6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Google Shape;138;ga9a795ffbb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139" name="Google Shape;139;ga9a795ffbb_0_0: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05712C6-5CEF-4478-9324-8187BA42BCD1}" type="slidenum">
              <a:rPr lang="en-US" smtClean="0"/>
              <a:t>6</a:t>
            </a:fld>
            <a:endParaRPr lang="en-US"/>
          </a:p>
        </p:txBody>
      </p:sp>
    </p:spTree>
    <p:extLst>
      <p:ext uri="{BB962C8B-B14F-4D97-AF65-F5344CB8AC3E}">
        <p14:creationId xmlns:p14="http://schemas.microsoft.com/office/powerpoint/2010/main" val="91559596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bg>
      <p:bgPr>
        <a:solidFill>
          <a:srgbClr val="002D3C"/>
        </a:solidFill>
        <a:effectLst/>
      </p:bgPr>
    </p:bg>
    <p:spTree>
      <p:nvGrpSpPr>
        <p:cNvPr id="1" name="Shape 9"/>
        <p:cNvGrpSpPr/>
        <p:nvPr/>
      </p:nvGrpSpPr>
      <p:grpSpPr>
        <a:xfrm>
          <a:off x="0" y="0"/>
          <a:ext cx="0" cy="0"/>
          <a:chOff x="0" y="0"/>
          <a:chExt cx="0" cy="0"/>
        </a:xfrm>
      </p:grpSpPr>
      <p:sp>
        <p:nvSpPr>
          <p:cNvPr id="10" name="Google Shape;10;p2"/>
          <p:cNvSpPr txBox="1">
            <a:spLocks noGrp="1"/>
          </p:cNvSpPr>
          <p:nvPr>
            <p:ph type="title"/>
          </p:nvPr>
        </p:nvSpPr>
        <p:spPr>
          <a:xfrm>
            <a:off x="1005952" y="2806600"/>
            <a:ext cx="10180096" cy="1244800"/>
          </a:xfrm>
          <a:prstGeom prst="rect">
            <a:avLst/>
          </a:prstGeom>
          <a:noFill/>
          <a:ln>
            <a:noFill/>
          </a:ln>
        </p:spPr>
        <p:txBody>
          <a:bodyPr spcFirstLastPara="1" wrap="square" lIns="91400" tIns="91400" rIns="91400" bIns="91400" anchor="b" anchorCtr="0">
            <a:noAutofit/>
          </a:bodyPr>
          <a:lstStyle>
            <a:lvl1pPr marR="0" lvl="0" algn="l" rtl="0">
              <a:lnSpc>
                <a:spcPct val="100000"/>
              </a:lnSpc>
              <a:spcBef>
                <a:spcPts val="0"/>
              </a:spcBef>
              <a:spcAft>
                <a:spcPts val="0"/>
              </a:spcAft>
              <a:buClr>
                <a:srgbClr val="FFFFFF"/>
              </a:buClr>
              <a:buSzPts val="4200"/>
              <a:buFont typeface="Open Sans"/>
              <a:buNone/>
              <a:defRPr sz="5600" b="0" i="0" u="none" strike="noStrike" cap="none">
                <a:solidFill>
                  <a:srgbClr val="FFFFFF"/>
                </a:solidFill>
                <a:latin typeface="Open Sans"/>
                <a:ea typeface="Open Sans"/>
                <a:cs typeface="Open Sans"/>
                <a:sym typeface="Open Sans"/>
              </a:defRPr>
            </a:lvl1pPr>
            <a:lvl2pPr marR="0" lvl="1" algn="l" rtl="0">
              <a:lnSpc>
                <a:spcPct val="100000"/>
              </a:lnSpc>
              <a:spcBef>
                <a:spcPts val="0"/>
              </a:spcBef>
              <a:spcAft>
                <a:spcPts val="0"/>
              </a:spcAft>
              <a:buClr>
                <a:srgbClr val="FFFFFF"/>
              </a:buClr>
              <a:buSzPts val="3200"/>
              <a:buFont typeface="Arial"/>
              <a:buNone/>
              <a:defRPr sz="4300" b="0" i="0" u="none" strike="noStrike" cap="none">
                <a:solidFill>
                  <a:srgbClr val="FFFFFF"/>
                </a:solidFill>
                <a:latin typeface="Arial"/>
                <a:ea typeface="Arial"/>
                <a:cs typeface="Arial"/>
                <a:sym typeface="Arial"/>
              </a:defRPr>
            </a:lvl2pPr>
            <a:lvl3pPr marR="0" lvl="2" algn="l" rtl="0">
              <a:lnSpc>
                <a:spcPct val="100000"/>
              </a:lnSpc>
              <a:spcBef>
                <a:spcPts val="0"/>
              </a:spcBef>
              <a:spcAft>
                <a:spcPts val="0"/>
              </a:spcAft>
              <a:buClr>
                <a:srgbClr val="FFFFFF"/>
              </a:buClr>
              <a:buSzPts val="3200"/>
              <a:buFont typeface="Arial"/>
              <a:buNone/>
              <a:defRPr sz="4300" b="0" i="0" u="none" strike="noStrike" cap="none">
                <a:solidFill>
                  <a:srgbClr val="FFFFFF"/>
                </a:solidFill>
                <a:latin typeface="Arial"/>
                <a:ea typeface="Arial"/>
                <a:cs typeface="Arial"/>
                <a:sym typeface="Arial"/>
              </a:defRPr>
            </a:lvl3pPr>
            <a:lvl4pPr marR="0" lvl="3" algn="l" rtl="0">
              <a:lnSpc>
                <a:spcPct val="100000"/>
              </a:lnSpc>
              <a:spcBef>
                <a:spcPts val="0"/>
              </a:spcBef>
              <a:spcAft>
                <a:spcPts val="0"/>
              </a:spcAft>
              <a:buClr>
                <a:srgbClr val="FFFFFF"/>
              </a:buClr>
              <a:buSzPts val="3200"/>
              <a:buFont typeface="Arial"/>
              <a:buNone/>
              <a:defRPr sz="4300" b="0" i="0" u="none" strike="noStrike" cap="none">
                <a:solidFill>
                  <a:srgbClr val="FFFFFF"/>
                </a:solidFill>
                <a:latin typeface="Arial"/>
                <a:ea typeface="Arial"/>
                <a:cs typeface="Arial"/>
                <a:sym typeface="Arial"/>
              </a:defRPr>
            </a:lvl4pPr>
            <a:lvl5pPr marR="0" lvl="4" algn="l" rtl="0">
              <a:lnSpc>
                <a:spcPct val="100000"/>
              </a:lnSpc>
              <a:spcBef>
                <a:spcPts val="0"/>
              </a:spcBef>
              <a:spcAft>
                <a:spcPts val="0"/>
              </a:spcAft>
              <a:buClr>
                <a:srgbClr val="FFFFFF"/>
              </a:buClr>
              <a:buSzPts val="3200"/>
              <a:buFont typeface="Arial"/>
              <a:buNone/>
              <a:defRPr sz="4300" b="0" i="0" u="none" strike="noStrike" cap="none">
                <a:solidFill>
                  <a:srgbClr val="FFFFFF"/>
                </a:solidFill>
                <a:latin typeface="Arial"/>
                <a:ea typeface="Arial"/>
                <a:cs typeface="Arial"/>
                <a:sym typeface="Arial"/>
              </a:defRPr>
            </a:lvl5pPr>
            <a:lvl6pPr marR="0" lvl="5" algn="l" rtl="0">
              <a:lnSpc>
                <a:spcPct val="100000"/>
              </a:lnSpc>
              <a:spcBef>
                <a:spcPts val="0"/>
              </a:spcBef>
              <a:spcAft>
                <a:spcPts val="0"/>
              </a:spcAft>
              <a:buClr>
                <a:srgbClr val="FFFFFF"/>
              </a:buClr>
              <a:buSzPts val="3200"/>
              <a:buFont typeface="Arial"/>
              <a:buNone/>
              <a:defRPr sz="4300" b="0" i="0" u="none" strike="noStrike" cap="none">
                <a:solidFill>
                  <a:srgbClr val="FFFFFF"/>
                </a:solidFill>
                <a:latin typeface="Arial"/>
                <a:ea typeface="Arial"/>
                <a:cs typeface="Arial"/>
                <a:sym typeface="Arial"/>
              </a:defRPr>
            </a:lvl6pPr>
            <a:lvl7pPr marR="0" lvl="6" algn="l" rtl="0">
              <a:lnSpc>
                <a:spcPct val="100000"/>
              </a:lnSpc>
              <a:spcBef>
                <a:spcPts val="0"/>
              </a:spcBef>
              <a:spcAft>
                <a:spcPts val="0"/>
              </a:spcAft>
              <a:buClr>
                <a:srgbClr val="FFFFFF"/>
              </a:buClr>
              <a:buSzPts val="3200"/>
              <a:buFont typeface="Arial"/>
              <a:buNone/>
              <a:defRPr sz="4300" b="0" i="0" u="none" strike="noStrike" cap="none">
                <a:solidFill>
                  <a:srgbClr val="FFFFFF"/>
                </a:solidFill>
                <a:latin typeface="Arial"/>
                <a:ea typeface="Arial"/>
                <a:cs typeface="Arial"/>
                <a:sym typeface="Arial"/>
              </a:defRPr>
            </a:lvl7pPr>
            <a:lvl8pPr marR="0" lvl="7" algn="l" rtl="0">
              <a:lnSpc>
                <a:spcPct val="100000"/>
              </a:lnSpc>
              <a:spcBef>
                <a:spcPts val="0"/>
              </a:spcBef>
              <a:spcAft>
                <a:spcPts val="0"/>
              </a:spcAft>
              <a:buClr>
                <a:srgbClr val="FFFFFF"/>
              </a:buClr>
              <a:buSzPts val="3200"/>
              <a:buFont typeface="Arial"/>
              <a:buNone/>
              <a:defRPr sz="4300" b="0" i="0" u="none" strike="noStrike" cap="none">
                <a:solidFill>
                  <a:srgbClr val="FFFFFF"/>
                </a:solidFill>
                <a:latin typeface="Arial"/>
                <a:ea typeface="Arial"/>
                <a:cs typeface="Arial"/>
                <a:sym typeface="Arial"/>
              </a:defRPr>
            </a:lvl8pPr>
            <a:lvl9pPr marR="0" lvl="8" algn="l" rtl="0">
              <a:lnSpc>
                <a:spcPct val="100000"/>
              </a:lnSpc>
              <a:spcBef>
                <a:spcPts val="0"/>
              </a:spcBef>
              <a:spcAft>
                <a:spcPts val="0"/>
              </a:spcAft>
              <a:buClr>
                <a:srgbClr val="FFFFFF"/>
              </a:buClr>
              <a:buSzPts val="3200"/>
              <a:buFont typeface="Arial"/>
              <a:buNone/>
              <a:defRPr sz="4300" b="0" i="0" u="none" strike="noStrike" cap="none">
                <a:solidFill>
                  <a:srgbClr val="FFFFFF"/>
                </a:solidFill>
                <a:latin typeface="Arial"/>
                <a:ea typeface="Arial"/>
                <a:cs typeface="Arial"/>
                <a:sym typeface="Arial"/>
              </a:defRPr>
            </a:lvl9pPr>
          </a:lstStyle>
          <a:p>
            <a:endParaRPr/>
          </a:p>
        </p:txBody>
      </p:sp>
      <p:sp>
        <p:nvSpPr>
          <p:cNvPr id="11" name="Google Shape;11;p2"/>
          <p:cNvSpPr txBox="1">
            <a:spLocks noGrp="1"/>
          </p:cNvSpPr>
          <p:nvPr>
            <p:ph type="sldNum" idx="12"/>
          </p:nvPr>
        </p:nvSpPr>
        <p:spPr>
          <a:xfrm>
            <a:off x="11647238" y="6299732"/>
            <a:ext cx="449084" cy="447001"/>
          </a:xfrm>
          <a:prstGeom prst="rect">
            <a:avLst/>
          </a:prstGeom>
          <a:noFill/>
          <a:ln>
            <a:noFill/>
          </a:ln>
        </p:spPr>
        <p:txBody>
          <a:bodyPr spcFirstLastPara="1" wrap="square" lIns="91400" tIns="91400" rIns="91400" bIns="91400" anchor="ctr" anchorCtr="0">
            <a:noAutofit/>
          </a:bodyPr>
          <a:lstStyle>
            <a:lvl1pPr marL="0" marR="0" lvl="0" indent="0" algn="r" rtl="0">
              <a:lnSpc>
                <a:spcPct val="100000"/>
              </a:lnSpc>
              <a:spcBef>
                <a:spcPts val="0"/>
              </a:spcBef>
              <a:spcAft>
                <a:spcPts val="0"/>
              </a:spcAft>
              <a:buClr>
                <a:srgbClr val="737373"/>
              </a:buClr>
              <a:buSzPts val="1000"/>
              <a:buFont typeface="Roboto"/>
              <a:buNone/>
              <a:defRPr sz="1300" b="0" i="0" u="none" strike="noStrike" cap="none">
                <a:solidFill>
                  <a:srgbClr val="737373"/>
                </a:solidFill>
                <a:latin typeface="Roboto"/>
                <a:ea typeface="Roboto"/>
                <a:cs typeface="Roboto"/>
                <a:sym typeface="Roboto"/>
              </a:defRPr>
            </a:lvl1pPr>
            <a:lvl2pPr marL="0" marR="0" lvl="1" indent="0" algn="r" rtl="0">
              <a:lnSpc>
                <a:spcPct val="100000"/>
              </a:lnSpc>
              <a:spcBef>
                <a:spcPts val="0"/>
              </a:spcBef>
              <a:spcAft>
                <a:spcPts val="0"/>
              </a:spcAft>
              <a:buClr>
                <a:srgbClr val="737373"/>
              </a:buClr>
              <a:buSzPts val="1000"/>
              <a:buFont typeface="Roboto"/>
              <a:buNone/>
              <a:defRPr sz="1300" b="0" i="0" u="none" strike="noStrike" cap="none">
                <a:solidFill>
                  <a:srgbClr val="737373"/>
                </a:solidFill>
                <a:latin typeface="Roboto"/>
                <a:ea typeface="Roboto"/>
                <a:cs typeface="Roboto"/>
                <a:sym typeface="Roboto"/>
              </a:defRPr>
            </a:lvl2pPr>
            <a:lvl3pPr marL="0" marR="0" lvl="2" indent="0" algn="r" rtl="0">
              <a:lnSpc>
                <a:spcPct val="100000"/>
              </a:lnSpc>
              <a:spcBef>
                <a:spcPts val="0"/>
              </a:spcBef>
              <a:spcAft>
                <a:spcPts val="0"/>
              </a:spcAft>
              <a:buClr>
                <a:srgbClr val="737373"/>
              </a:buClr>
              <a:buSzPts val="1000"/>
              <a:buFont typeface="Roboto"/>
              <a:buNone/>
              <a:defRPr sz="1300" b="0" i="0" u="none" strike="noStrike" cap="none">
                <a:solidFill>
                  <a:srgbClr val="737373"/>
                </a:solidFill>
                <a:latin typeface="Roboto"/>
                <a:ea typeface="Roboto"/>
                <a:cs typeface="Roboto"/>
                <a:sym typeface="Roboto"/>
              </a:defRPr>
            </a:lvl3pPr>
            <a:lvl4pPr marL="0" marR="0" lvl="3" indent="0" algn="r" rtl="0">
              <a:lnSpc>
                <a:spcPct val="100000"/>
              </a:lnSpc>
              <a:spcBef>
                <a:spcPts val="0"/>
              </a:spcBef>
              <a:spcAft>
                <a:spcPts val="0"/>
              </a:spcAft>
              <a:buClr>
                <a:srgbClr val="737373"/>
              </a:buClr>
              <a:buSzPts val="1000"/>
              <a:buFont typeface="Roboto"/>
              <a:buNone/>
              <a:defRPr sz="1300" b="0" i="0" u="none" strike="noStrike" cap="none">
                <a:solidFill>
                  <a:srgbClr val="737373"/>
                </a:solidFill>
                <a:latin typeface="Roboto"/>
                <a:ea typeface="Roboto"/>
                <a:cs typeface="Roboto"/>
                <a:sym typeface="Roboto"/>
              </a:defRPr>
            </a:lvl4pPr>
            <a:lvl5pPr marL="0" marR="0" lvl="4" indent="0" algn="r" rtl="0">
              <a:lnSpc>
                <a:spcPct val="100000"/>
              </a:lnSpc>
              <a:spcBef>
                <a:spcPts val="0"/>
              </a:spcBef>
              <a:spcAft>
                <a:spcPts val="0"/>
              </a:spcAft>
              <a:buClr>
                <a:srgbClr val="737373"/>
              </a:buClr>
              <a:buSzPts val="1000"/>
              <a:buFont typeface="Roboto"/>
              <a:buNone/>
              <a:defRPr sz="1300" b="0" i="0" u="none" strike="noStrike" cap="none">
                <a:solidFill>
                  <a:srgbClr val="737373"/>
                </a:solidFill>
                <a:latin typeface="Roboto"/>
                <a:ea typeface="Roboto"/>
                <a:cs typeface="Roboto"/>
                <a:sym typeface="Roboto"/>
              </a:defRPr>
            </a:lvl5pPr>
            <a:lvl6pPr marL="0" marR="0" lvl="5" indent="0" algn="r" rtl="0">
              <a:lnSpc>
                <a:spcPct val="100000"/>
              </a:lnSpc>
              <a:spcBef>
                <a:spcPts val="0"/>
              </a:spcBef>
              <a:spcAft>
                <a:spcPts val="0"/>
              </a:spcAft>
              <a:buClr>
                <a:srgbClr val="737373"/>
              </a:buClr>
              <a:buSzPts val="1000"/>
              <a:buFont typeface="Roboto"/>
              <a:buNone/>
              <a:defRPr sz="1300" b="0" i="0" u="none" strike="noStrike" cap="none">
                <a:solidFill>
                  <a:srgbClr val="737373"/>
                </a:solidFill>
                <a:latin typeface="Roboto"/>
                <a:ea typeface="Roboto"/>
                <a:cs typeface="Roboto"/>
                <a:sym typeface="Roboto"/>
              </a:defRPr>
            </a:lvl6pPr>
            <a:lvl7pPr marL="0" marR="0" lvl="6" indent="0" algn="r" rtl="0">
              <a:lnSpc>
                <a:spcPct val="100000"/>
              </a:lnSpc>
              <a:spcBef>
                <a:spcPts val="0"/>
              </a:spcBef>
              <a:spcAft>
                <a:spcPts val="0"/>
              </a:spcAft>
              <a:buClr>
                <a:srgbClr val="737373"/>
              </a:buClr>
              <a:buSzPts val="1000"/>
              <a:buFont typeface="Roboto"/>
              <a:buNone/>
              <a:defRPr sz="1300" b="0" i="0" u="none" strike="noStrike" cap="none">
                <a:solidFill>
                  <a:srgbClr val="737373"/>
                </a:solidFill>
                <a:latin typeface="Roboto"/>
                <a:ea typeface="Roboto"/>
                <a:cs typeface="Roboto"/>
                <a:sym typeface="Roboto"/>
              </a:defRPr>
            </a:lvl7pPr>
            <a:lvl8pPr marL="0" marR="0" lvl="7" indent="0" algn="r" rtl="0">
              <a:lnSpc>
                <a:spcPct val="100000"/>
              </a:lnSpc>
              <a:spcBef>
                <a:spcPts val="0"/>
              </a:spcBef>
              <a:spcAft>
                <a:spcPts val="0"/>
              </a:spcAft>
              <a:buClr>
                <a:srgbClr val="737373"/>
              </a:buClr>
              <a:buSzPts val="1000"/>
              <a:buFont typeface="Roboto"/>
              <a:buNone/>
              <a:defRPr sz="1300" b="0" i="0" u="none" strike="noStrike" cap="none">
                <a:solidFill>
                  <a:srgbClr val="737373"/>
                </a:solidFill>
                <a:latin typeface="Roboto"/>
                <a:ea typeface="Roboto"/>
                <a:cs typeface="Roboto"/>
                <a:sym typeface="Roboto"/>
              </a:defRPr>
            </a:lvl8pPr>
            <a:lvl9pPr marL="0" marR="0" lvl="8" indent="0" algn="r" rtl="0">
              <a:lnSpc>
                <a:spcPct val="100000"/>
              </a:lnSpc>
              <a:spcBef>
                <a:spcPts val="0"/>
              </a:spcBef>
              <a:spcAft>
                <a:spcPts val="0"/>
              </a:spcAft>
              <a:buClr>
                <a:srgbClr val="737373"/>
              </a:buClr>
              <a:buSzPts val="1000"/>
              <a:buFont typeface="Roboto"/>
              <a:buNone/>
              <a:defRPr sz="1300" b="0" i="0" u="none" strike="noStrike" cap="none">
                <a:solidFill>
                  <a:srgbClr val="737373"/>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
        <p:nvSpPr>
          <p:cNvPr id="12" name="Google Shape;12;p2"/>
          <p:cNvSpPr/>
          <p:nvPr/>
        </p:nvSpPr>
        <p:spPr>
          <a:xfrm>
            <a:off x="-166" y="5530634"/>
            <a:ext cx="12192001" cy="1327601"/>
          </a:xfrm>
          <a:prstGeom prst="rect">
            <a:avLst/>
          </a:prstGeom>
          <a:solidFill>
            <a:srgbClr val="FFFFFF"/>
          </a:solidFill>
          <a:ln>
            <a:noFill/>
          </a:ln>
        </p:spPr>
        <p:txBody>
          <a:bodyPr spcFirstLastPara="1" wrap="square" lIns="60933" tIns="60933" rIns="60933" bIns="60933"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900" b="0" i="0" u="none" strike="noStrike" cap="none">
              <a:solidFill>
                <a:srgbClr val="4285F4"/>
              </a:solidFill>
              <a:latin typeface="Arial"/>
              <a:ea typeface="Arial"/>
              <a:cs typeface="Arial"/>
              <a:sym typeface="Arial"/>
            </a:endParaRPr>
          </a:p>
        </p:txBody>
      </p:sp>
      <p:pic>
        <p:nvPicPr>
          <p:cNvPr id="13" name="Google Shape;13;p2" descr="Shape 14"/>
          <p:cNvPicPr preferRelativeResize="0"/>
          <p:nvPr/>
        </p:nvPicPr>
        <p:blipFill rotWithShape="1">
          <a:blip r:embed="rId2">
            <a:alphaModFix/>
          </a:blip>
          <a:srcRect/>
          <a:stretch/>
        </p:blipFill>
        <p:spPr>
          <a:xfrm>
            <a:off x="9920584" y="5749682"/>
            <a:ext cx="1674901" cy="889501"/>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_NUMBER">
  <p:cSld name="BIG_NUMBER">
    <p:spTree>
      <p:nvGrpSpPr>
        <p:cNvPr id="1" name="Shape 54"/>
        <p:cNvGrpSpPr/>
        <p:nvPr/>
      </p:nvGrpSpPr>
      <p:grpSpPr>
        <a:xfrm>
          <a:off x="0" y="0"/>
          <a:ext cx="0" cy="0"/>
          <a:chOff x="0" y="0"/>
          <a:chExt cx="0" cy="0"/>
        </a:xfrm>
      </p:grpSpPr>
      <p:sp>
        <p:nvSpPr>
          <p:cNvPr id="55" name="Google Shape;55;p11"/>
          <p:cNvSpPr txBox="1">
            <a:spLocks noGrp="1"/>
          </p:cNvSpPr>
          <p:nvPr>
            <p:ph type="title"/>
          </p:nvPr>
        </p:nvSpPr>
        <p:spPr>
          <a:xfrm>
            <a:off x="634000" y="1678033"/>
            <a:ext cx="10962801" cy="2618000"/>
          </a:xfrm>
          <a:prstGeom prst="rect">
            <a:avLst/>
          </a:prstGeom>
          <a:noFill/>
          <a:ln>
            <a:noFill/>
          </a:ln>
        </p:spPr>
        <p:txBody>
          <a:bodyPr spcFirstLastPara="1" wrap="square" lIns="91400" tIns="91400" rIns="91400" bIns="91400" anchor="b" anchorCtr="0">
            <a:noAutofit/>
          </a:bodyPr>
          <a:lstStyle>
            <a:lvl1pPr marR="0" lvl="0" algn="ctr" rtl="0">
              <a:lnSpc>
                <a:spcPct val="100000"/>
              </a:lnSpc>
              <a:spcBef>
                <a:spcPts val="0"/>
              </a:spcBef>
              <a:spcAft>
                <a:spcPts val="0"/>
              </a:spcAft>
              <a:buClr>
                <a:srgbClr val="424242"/>
              </a:buClr>
              <a:buSzPts val="12000"/>
              <a:buFont typeface="Arial"/>
              <a:buNone/>
              <a:defRPr sz="16000" b="0" i="0" u="none" strike="noStrike" cap="none">
                <a:solidFill>
                  <a:srgbClr val="424242"/>
                </a:solidFill>
                <a:latin typeface="Arial"/>
                <a:ea typeface="Arial"/>
                <a:cs typeface="Arial"/>
                <a:sym typeface="Arial"/>
              </a:defRPr>
            </a:lvl1pPr>
            <a:lvl2pPr marR="0" lvl="1" algn="l" rtl="0">
              <a:lnSpc>
                <a:spcPct val="100000"/>
              </a:lnSpc>
              <a:spcBef>
                <a:spcPts val="0"/>
              </a:spcBef>
              <a:spcAft>
                <a:spcPts val="0"/>
              </a:spcAft>
              <a:buClr>
                <a:srgbClr val="FFFFFF"/>
              </a:buClr>
              <a:buSzPts val="3200"/>
              <a:buFont typeface="Arial"/>
              <a:buNone/>
              <a:defRPr sz="4300" b="0" i="0" u="none" strike="noStrike" cap="none">
                <a:solidFill>
                  <a:srgbClr val="FFFFFF"/>
                </a:solidFill>
                <a:latin typeface="Arial"/>
                <a:ea typeface="Arial"/>
                <a:cs typeface="Arial"/>
                <a:sym typeface="Arial"/>
              </a:defRPr>
            </a:lvl2pPr>
            <a:lvl3pPr marR="0" lvl="2" algn="l" rtl="0">
              <a:lnSpc>
                <a:spcPct val="100000"/>
              </a:lnSpc>
              <a:spcBef>
                <a:spcPts val="0"/>
              </a:spcBef>
              <a:spcAft>
                <a:spcPts val="0"/>
              </a:spcAft>
              <a:buClr>
                <a:srgbClr val="FFFFFF"/>
              </a:buClr>
              <a:buSzPts val="3200"/>
              <a:buFont typeface="Arial"/>
              <a:buNone/>
              <a:defRPr sz="4300" b="0" i="0" u="none" strike="noStrike" cap="none">
                <a:solidFill>
                  <a:srgbClr val="FFFFFF"/>
                </a:solidFill>
                <a:latin typeface="Arial"/>
                <a:ea typeface="Arial"/>
                <a:cs typeface="Arial"/>
                <a:sym typeface="Arial"/>
              </a:defRPr>
            </a:lvl3pPr>
            <a:lvl4pPr marR="0" lvl="3" algn="l" rtl="0">
              <a:lnSpc>
                <a:spcPct val="100000"/>
              </a:lnSpc>
              <a:spcBef>
                <a:spcPts val="0"/>
              </a:spcBef>
              <a:spcAft>
                <a:spcPts val="0"/>
              </a:spcAft>
              <a:buClr>
                <a:srgbClr val="FFFFFF"/>
              </a:buClr>
              <a:buSzPts val="3200"/>
              <a:buFont typeface="Arial"/>
              <a:buNone/>
              <a:defRPr sz="4300" b="0" i="0" u="none" strike="noStrike" cap="none">
                <a:solidFill>
                  <a:srgbClr val="FFFFFF"/>
                </a:solidFill>
                <a:latin typeface="Arial"/>
                <a:ea typeface="Arial"/>
                <a:cs typeface="Arial"/>
                <a:sym typeface="Arial"/>
              </a:defRPr>
            </a:lvl4pPr>
            <a:lvl5pPr marR="0" lvl="4" algn="l" rtl="0">
              <a:lnSpc>
                <a:spcPct val="100000"/>
              </a:lnSpc>
              <a:spcBef>
                <a:spcPts val="0"/>
              </a:spcBef>
              <a:spcAft>
                <a:spcPts val="0"/>
              </a:spcAft>
              <a:buClr>
                <a:srgbClr val="FFFFFF"/>
              </a:buClr>
              <a:buSzPts val="3200"/>
              <a:buFont typeface="Arial"/>
              <a:buNone/>
              <a:defRPr sz="4300" b="0" i="0" u="none" strike="noStrike" cap="none">
                <a:solidFill>
                  <a:srgbClr val="FFFFFF"/>
                </a:solidFill>
                <a:latin typeface="Arial"/>
                <a:ea typeface="Arial"/>
                <a:cs typeface="Arial"/>
                <a:sym typeface="Arial"/>
              </a:defRPr>
            </a:lvl5pPr>
            <a:lvl6pPr marR="0" lvl="5" algn="l" rtl="0">
              <a:lnSpc>
                <a:spcPct val="100000"/>
              </a:lnSpc>
              <a:spcBef>
                <a:spcPts val="0"/>
              </a:spcBef>
              <a:spcAft>
                <a:spcPts val="0"/>
              </a:spcAft>
              <a:buClr>
                <a:srgbClr val="FFFFFF"/>
              </a:buClr>
              <a:buSzPts val="3200"/>
              <a:buFont typeface="Arial"/>
              <a:buNone/>
              <a:defRPr sz="4300" b="0" i="0" u="none" strike="noStrike" cap="none">
                <a:solidFill>
                  <a:srgbClr val="FFFFFF"/>
                </a:solidFill>
                <a:latin typeface="Arial"/>
                <a:ea typeface="Arial"/>
                <a:cs typeface="Arial"/>
                <a:sym typeface="Arial"/>
              </a:defRPr>
            </a:lvl6pPr>
            <a:lvl7pPr marR="0" lvl="6" algn="l" rtl="0">
              <a:lnSpc>
                <a:spcPct val="100000"/>
              </a:lnSpc>
              <a:spcBef>
                <a:spcPts val="0"/>
              </a:spcBef>
              <a:spcAft>
                <a:spcPts val="0"/>
              </a:spcAft>
              <a:buClr>
                <a:srgbClr val="FFFFFF"/>
              </a:buClr>
              <a:buSzPts val="3200"/>
              <a:buFont typeface="Arial"/>
              <a:buNone/>
              <a:defRPr sz="4300" b="0" i="0" u="none" strike="noStrike" cap="none">
                <a:solidFill>
                  <a:srgbClr val="FFFFFF"/>
                </a:solidFill>
                <a:latin typeface="Arial"/>
                <a:ea typeface="Arial"/>
                <a:cs typeface="Arial"/>
                <a:sym typeface="Arial"/>
              </a:defRPr>
            </a:lvl7pPr>
            <a:lvl8pPr marR="0" lvl="7" algn="l" rtl="0">
              <a:lnSpc>
                <a:spcPct val="100000"/>
              </a:lnSpc>
              <a:spcBef>
                <a:spcPts val="0"/>
              </a:spcBef>
              <a:spcAft>
                <a:spcPts val="0"/>
              </a:spcAft>
              <a:buClr>
                <a:srgbClr val="FFFFFF"/>
              </a:buClr>
              <a:buSzPts val="3200"/>
              <a:buFont typeface="Arial"/>
              <a:buNone/>
              <a:defRPr sz="4300" b="0" i="0" u="none" strike="noStrike" cap="none">
                <a:solidFill>
                  <a:srgbClr val="FFFFFF"/>
                </a:solidFill>
                <a:latin typeface="Arial"/>
                <a:ea typeface="Arial"/>
                <a:cs typeface="Arial"/>
                <a:sym typeface="Arial"/>
              </a:defRPr>
            </a:lvl8pPr>
            <a:lvl9pPr marR="0" lvl="8" algn="l" rtl="0">
              <a:lnSpc>
                <a:spcPct val="100000"/>
              </a:lnSpc>
              <a:spcBef>
                <a:spcPts val="0"/>
              </a:spcBef>
              <a:spcAft>
                <a:spcPts val="0"/>
              </a:spcAft>
              <a:buClr>
                <a:srgbClr val="FFFFFF"/>
              </a:buClr>
              <a:buSzPts val="3200"/>
              <a:buFont typeface="Arial"/>
              <a:buNone/>
              <a:defRPr sz="4300" b="0" i="0" u="none" strike="noStrike" cap="none">
                <a:solidFill>
                  <a:srgbClr val="FFFFFF"/>
                </a:solidFill>
                <a:latin typeface="Arial"/>
                <a:ea typeface="Arial"/>
                <a:cs typeface="Arial"/>
                <a:sym typeface="Arial"/>
              </a:defRPr>
            </a:lvl9pPr>
          </a:lstStyle>
          <a:p>
            <a:endParaRPr/>
          </a:p>
        </p:txBody>
      </p:sp>
      <p:sp>
        <p:nvSpPr>
          <p:cNvPr id="56" name="Google Shape;56;p11"/>
          <p:cNvSpPr txBox="1">
            <a:spLocks noGrp="1"/>
          </p:cNvSpPr>
          <p:nvPr>
            <p:ph type="body" idx="1"/>
          </p:nvPr>
        </p:nvSpPr>
        <p:spPr>
          <a:xfrm>
            <a:off x="634000" y="4406167"/>
            <a:ext cx="10962801" cy="1734400"/>
          </a:xfrm>
          <a:prstGeom prst="rect">
            <a:avLst/>
          </a:prstGeom>
          <a:noFill/>
          <a:ln>
            <a:noFill/>
          </a:ln>
        </p:spPr>
        <p:txBody>
          <a:bodyPr spcFirstLastPara="1" wrap="square" lIns="91400" tIns="91400" rIns="91400" bIns="91400" anchor="t" anchorCtr="0">
            <a:noAutofit/>
          </a:bodyPr>
          <a:lstStyle>
            <a:lvl1pPr marL="609585" marR="0" lvl="0" indent="-457189" algn="ctr"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1pPr>
            <a:lvl2pPr marL="1219170" marR="0" lvl="1" indent="-457189" algn="ctr"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2pPr>
            <a:lvl3pPr marL="1828754" marR="0" lvl="2" indent="-457189" algn="ctr"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3pPr>
            <a:lvl4pPr marL="2438339" marR="0" lvl="3" indent="-457189" algn="ctr"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4pPr>
            <a:lvl5pPr marL="3047924" marR="0" lvl="4" indent="-457189" algn="ctr"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5pPr>
            <a:lvl6pPr marL="3657509" marR="0" lvl="5"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6pPr>
            <a:lvl7pPr marL="4267093" marR="0" lvl="6"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7pPr>
            <a:lvl8pPr marL="4876678" marR="0" lvl="7"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8pPr>
            <a:lvl9pPr marL="5486263" marR="0" lvl="8"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9pPr>
          </a:lstStyle>
          <a:p>
            <a:endParaRPr/>
          </a:p>
        </p:txBody>
      </p:sp>
      <p:sp>
        <p:nvSpPr>
          <p:cNvPr id="57" name="Google Shape;57;p11"/>
          <p:cNvSpPr txBox="1">
            <a:spLocks noGrp="1"/>
          </p:cNvSpPr>
          <p:nvPr>
            <p:ph type="sldNum" idx="12"/>
          </p:nvPr>
        </p:nvSpPr>
        <p:spPr>
          <a:xfrm>
            <a:off x="11647238" y="6299732"/>
            <a:ext cx="449084" cy="447001"/>
          </a:xfrm>
          <a:prstGeom prst="rect">
            <a:avLst/>
          </a:prstGeom>
          <a:noFill/>
          <a:ln>
            <a:noFill/>
          </a:ln>
        </p:spPr>
        <p:txBody>
          <a:bodyPr spcFirstLastPara="1" wrap="square" lIns="91400" tIns="91400" rIns="91400" bIns="91400" anchor="ctr" anchorCtr="0">
            <a:noAutofit/>
          </a:bodyPr>
          <a:lstStyle>
            <a:lvl1pPr marL="0" marR="0" lvl="0" indent="0" algn="r" rtl="0">
              <a:lnSpc>
                <a:spcPct val="100000"/>
              </a:lnSpc>
              <a:spcBef>
                <a:spcPts val="0"/>
              </a:spcBef>
              <a:spcAft>
                <a:spcPts val="0"/>
              </a:spcAft>
              <a:buClr>
                <a:srgbClr val="737373"/>
              </a:buClr>
              <a:buSzPts val="1000"/>
              <a:buFont typeface="Roboto"/>
              <a:buNone/>
              <a:defRPr sz="1300" b="0" i="0" u="none" strike="noStrike" cap="none">
                <a:solidFill>
                  <a:srgbClr val="737373"/>
                </a:solidFill>
                <a:latin typeface="Roboto"/>
                <a:ea typeface="Roboto"/>
                <a:cs typeface="Roboto"/>
                <a:sym typeface="Roboto"/>
              </a:defRPr>
            </a:lvl1pPr>
            <a:lvl2pPr marL="0" marR="0" lvl="1" indent="0" algn="r" rtl="0">
              <a:lnSpc>
                <a:spcPct val="100000"/>
              </a:lnSpc>
              <a:spcBef>
                <a:spcPts val="0"/>
              </a:spcBef>
              <a:spcAft>
                <a:spcPts val="0"/>
              </a:spcAft>
              <a:buClr>
                <a:srgbClr val="737373"/>
              </a:buClr>
              <a:buSzPts val="1000"/>
              <a:buFont typeface="Roboto"/>
              <a:buNone/>
              <a:defRPr sz="1300" b="0" i="0" u="none" strike="noStrike" cap="none">
                <a:solidFill>
                  <a:srgbClr val="737373"/>
                </a:solidFill>
                <a:latin typeface="Roboto"/>
                <a:ea typeface="Roboto"/>
                <a:cs typeface="Roboto"/>
                <a:sym typeface="Roboto"/>
              </a:defRPr>
            </a:lvl2pPr>
            <a:lvl3pPr marL="0" marR="0" lvl="2" indent="0" algn="r" rtl="0">
              <a:lnSpc>
                <a:spcPct val="100000"/>
              </a:lnSpc>
              <a:spcBef>
                <a:spcPts val="0"/>
              </a:spcBef>
              <a:spcAft>
                <a:spcPts val="0"/>
              </a:spcAft>
              <a:buClr>
                <a:srgbClr val="737373"/>
              </a:buClr>
              <a:buSzPts val="1000"/>
              <a:buFont typeface="Roboto"/>
              <a:buNone/>
              <a:defRPr sz="1300" b="0" i="0" u="none" strike="noStrike" cap="none">
                <a:solidFill>
                  <a:srgbClr val="737373"/>
                </a:solidFill>
                <a:latin typeface="Roboto"/>
                <a:ea typeface="Roboto"/>
                <a:cs typeface="Roboto"/>
                <a:sym typeface="Roboto"/>
              </a:defRPr>
            </a:lvl3pPr>
            <a:lvl4pPr marL="0" marR="0" lvl="3" indent="0" algn="r" rtl="0">
              <a:lnSpc>
                <a:spcPct val="100000"/>
              </a:lnSpc>
              <a:spcBef>
                <a:spcPts val="0"/>
              </a:spcBef>
              <a:spcAft>
                <a:spcPts val="0"/>
              </a:spcAft>
              <a:buClr>
                <a:srgbClr val="737373"/>
              </a:buClr>
              <a:buSzPts val="1000"/>
              <a:buFont typeface="Roboto"/>
              <a:buNone/>
              <a:defRPr sz="1300" b="0" i="0" u="none" strike="noStrike" cap="none">
                <a:solidFill>
                  <a:srgbClr val="737373"/>
                </a:solidFill>
                <a:latin typeface="Roboto"/>
                <a:ea typeface="Roboto"/>
                <a:cs typeface="Roboto"/>
                <a:sym typeface="Roboto"/>
              </a:defRPr>
            </a:lvl4pPr>
            <a:lvl5pPr marL="0" marR="0" lvl="4" indent="0" algn="r" rtl="0">
              <a:lnSpc>
                <a:spcPct val="100000"/>
              </a:lnSpc>
              <a:spcBef>
                <a:spcPts val="0"/>
              </a:spcBef>
              <a:spcAft>
                <a:spcPts val="0"/>
              </a:spcAft>
              <a:buClr>
                <a:srgbClr val="737373"/>
              </a:buClr>
              <a:buSzPts val="1000"/>
              <a:buFont typeface="Roboto"/>
              <a:buNone/>
              <a:defRPr sz="1300" b="0" i="0" u="none" strike="noStrike" cap="none">
                <a:solidFill>
                  <a:srgbClr val="737373"/>
                </a:solidFill>
                <a:latin typeface="Roboto"/>
                <a:ea typeface="Roboto"/>
                <a:cs typeface="Roboto"/>
                <a:sym typeface="Roboto"/>
              </a:defRPr>
            </a:lvl5pPr>
            <a:lvl6pPr marL="0" marR="0" lvl="5" indent="0" algn="r" rtl="0">
              <a:lnSpc>
                <a:spcPct val="100000"/>
              </a:lnSpc>
              <a:spcBef>
                <a:spcPts val="0"/>
              </a:spcBef>
              <a:spcAft>
                <a:spcPts val="0"/>
              </a:spcAft>
              <a:buClr>
                <a:srgbClr val="737373"/>
              </a:buClr>
              <a:buSzPts val="1000"/>
              <a:buFont typeface="Roboto"/>
              <a:buNone/>
              <a:defRPr sz="1300" b="0" i="0" u="none" strike="noStrike" cap="none">
                <a:solidFill>
                  <a:srgbClr val="737373"/>
                </a:solidFill>
                <a:latin typeface="Roboto"/>
                <a:ea typeface="Roboto"/>
                <a:cs typeface="Roboto"/>
                <a:sym typeface="Roboto"/>
              </a:defRPr>
            </a:lvl6pPr>
            <a:lvl7pPr marL="0" marR="0" lvl="6" indent="0" algn="r" rtl="0">
              <a:lnSpc>
                <a:spcPct val="100000"/>
              </a:lnSpc>
              <a:spcBef>
                <a:spcPts val="0"/>
              </a:spcBef>
              <a:spcAft>
                <a:spcPts val="0"/>
              </a:spcAft>
              <a:buClr>
                <a:srgbClr val="737373"/>
              </a:buClr>
              <a:buSzPts val="1000"/>
              <a:buFont typeface="Roboto"/>
              <a:buNone/>
              <a:defRPr sz="1300" b="0" i="0" u="none" strike="noStrike" cap="none">
                <a:solidFill>
                  <a:srgbClr val="737373"/>
                </a:solidFill>
                <a:latin typeface="Roboto"/>
                <a:ea typeface="Roboto"/>
                <a:cs typeface="Roboto"/>
                <a:sym typeface="Roboto"/>
              </a:defRPr>
            </a:lvl7pPr>
            <a:lvl8pPr marL="0" marR="0" lvl="7" indent="0" algn="r" rtl="0">
              <a:lnSpc>
                <a:spcPct val="100000"/>
              </a:lnSpc>
              <a:spcBef>
                <a:spcPts val="0"/>
              </a:spcBef>
              <a:spcAft>
                <a:spcPts val="0"/>
              </a:spcAft>
              <a:buClr>
                <a:srgbClr val="737373"/>
              </a:buClr>
              <a:buSzPts val="1000"/>
              <a:buFont typeface="Roboto"/>
              <a:buNone/>
              <a:defRPr sz="1300" b="0" i="0" u="none" strike="noStrike" cap="none">
                <a:solidFill>
                  <a:srgbClr val="737373"/>
                </a:solidFill>
                <a:latin typeface="Roboto"/>
                <a:ea typeface="Roboto"/>
                <a:cs typeface="Roboto"/>
                <a:sym typeface="Roboto"/>
              </a:defRPr>
            </a:lvl8pPr>
            <a:lvl9pPr marL="0" marR="0" lvl="8" indent="0" algn="r" rtl="0">
              <a:lnSpc>
                <a:spcPct val="100000"/>
              </a:lnSpc>
              <a:spcBef>
                <a:spcPts val="0"/>
              </a:spcBef>
              <a:spcAft>
                <a:spcPts val="0"/>
              </a:spcAft>
              <a:buClr>
                <a:srgbClr val="737373"/>
              </a:buClr>
              <a:buSzPts val="1000"/>
              <a:buFont typeface="Roboto"/>
              <a:buNone/>
              <a:defRPr sz="1300" b="0" i="0" u="none" strike="noStrike" cap="none">
                <a:solidFill>
                  <a:srgbClr val="737373"/>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8"/>
        <p:cNvGrpSpPr/>
        <p:nvPr/>
      </p:nvGrpSpPr>
      <p:grpSpPr>
        <a:xfrm>
          <a:off x="0" y="0"/>
          <a:ext cx="0" cy="0"/>
          <a:chOff x="0" y="0"/>
          <a:chExt cx="0" cy="0"/>
        </a:xfrm>
      </p:grpSpPr>
      <p:sp>
        <p:nvSpPr>
          <p:cNvPr id="59" name="Google Shape;59;p12"/>
          <p:cNvSpPr txBox="1">
            <a:spLocks noGrp="1"/>
          </p:cNvSpPr>
          <p:nvPr>
            <p:ph type="sldNum" idx="12"/>
          </p:nvPr>
        </p:nvSpPr>
        <p:spPr>
          <a:xfrm>
            <a:off x="11647238" y="6299732"/>
            <a:ext cx="449084" cy="447001"/>
          </a:xfrm>
          <a:prstGeom prst="rect">
            <a:avLst/>
          </a:prstGeom>
          <a:noFill/>
          <a:ln>
            <a:noFill/>
          </a:ln>
        </p:spPr>
        <p:txBody>
          <a:bodyPr spcFirstLastPara="1" wrap="square" lIns="91400" tIns="91400" rIns="91400" bIns="91400" anchor="ctr" anchorCtr="0">
            <a:noAutofit/>
          </a:bodyPr>
          <a:lstStyle>
            <a:lvl1pPr marL="0" marR="0" lvl="0" indent="0" algn="r" rtl="0">
              <a:lnSpc>
                <a:spcPct val="100000"/>
              </a:lnSpc>
              <a:spcBef>
                <a:spcPts val="0"/>
              </a:spcBef>
              <a:spcAft>
                <a:spcPts val="0"/>
              </a:spcAft>
              <a:buClr>
                <a:srgbClr val="737373"/>
              </a:buClr>
              <a:buSzPts val="1000"/>
              <a:buFont typeface="Roboto"/>
              <a:buNone/>
              <a:defRPr sz="1300" b="0" i="0" u="none" strike="noStrike" cap="none">
                <a:solidFill>
                  <a:srgbClr val="737373"/>
                </a:solidFill>
                <a:latin typeface="Roboto"/>
                <a:ea typeface="Roboto"/>
                <a:cs typeface="Roboto"/>
                <a:sym typeface="Roboto"/>
              </a:defRPr>
            </a:lvl1pPr>
            <a:lvl2pPr marL="0" marR="0" lvl="1" indent="0" algn="r" rtl="0">
              <a:lnSpc>
                <a:spcPct val="100000"/>
              </a:lnSpc>
              <a:spcBef>
                <a:spcPts val="0"/>
              </a:spcBef>
              <a:spcAft>
                <a:spcPts val="0"/>
              </a:spcAft>
              <a:buClr>
                <a:srgbClr val="737373"/>
              </a:buClr>
              <a:buSzPts val="1000"/>
              <a:buFont typeface="Roboto"/>
              <a:buNone/>
              <a:defRPr sz="1300" b="0" i="0" u="none" strike="noStrike" cap="none">
                <a:solidFill>
                  <a:srgbClr val="737373"/>
                </a:solidFill>
                <a:latin typeface="Roboto"/>
                <a:ea typeface="Roboto"/>
                <a:cs typeface="Roboto"/>
                <a:sym typeface="Roboto"/>
              </a:defRPr>
            </a:lvl2pPr>
            <a:lvl3pPr marL="0" marR="0" lvl="2" indent="0" algn="r" rtl="0">
              <a:lnSpc>
                <a:spcPct val="100000"/>
              </a:lnSpc>
              <a:spcBef>
                <a:spcPts val="0"/>
              </a:spcBef>
              <a:spcAft>
                <a:spcPts val="0"/>
              </a:spcAft>
              <a:buClr>
                <a:srgbClr val="737373"/>
              </a:buClr>
              <a:buSzPts val="1000"/>
              <a:buFont typeface="Roboto"/>
              <a:buNone/>
              <a:defRPr sz="1300" b="0" i="0" u="none" strike="noStrike" cap="none">
                <a:solidFill>
                  <a:srgbClr val="737373"/>
                </a:solidFill>
                <a:latin typeface="Roboto"/>
                <a:ea typeface="Roboto"/>
                <a:cs typeface="Roboto"/>
                <a:sym typeface="Roboto"/>
              </a:defRPr>
            </a:lvl3pPr>
            <a:lvl4pPr marL="0" marR="0" lvl="3" indent="0" algn="r" rtl="0">
              <a:lnSpc>
                <a:spcPct val="100000"/>
              </a:lnSpc>
              <a:spcBef>
                <a:spcPts val="0"/>
              </a:spcBef>
              <a:spcAft>
                <a:spcPts val="0"/>
              </a:spcAft>
              <a:buClr>
                <a:srgbClr val="737373"/>
              </a:buClr>
              <a:buSzPts val="1000"/>
              <a:buFont typeface="Roboto"/>
              <a:buNone/>
              <a:defRPr sz="1300" b="0" i="0" u="none" strike="noStrike" cap="none">
                <a:solidFill>
                  <a:srgbClr val="737373"/>
                </a:solidFill>
                <a:latin typeface="Roboto"/>
                <a:ea typeface="Roboto"/>
                <a:cs typeface="Roboto"/>
                <a:sym typeface="Roboto"/>
              </a:defRPr>
            </a:lvl4pPr>
            <a:lvl5pPr marL="0" marR="0" lvl="4" indent="0" algn="r" rtl="0">
              <a:lnSpc>
                <a:spcPct val="100000"/>
              </a:lnSpc>
              <a:spcBef>
                <a:spcPts val="0"/>
              </a:spcBef>
              <a:spcAft>
                <a:spcPts val="0"/>
              </a:spcAft>
              <a:buClr>
                <a:srgbClr val="737373"/>
              </a:buClr>
              <a:buSzPts val="1000"/>
              <a:buFont typeface="Roboto"/>
              <a:buNone/>
              <a:defRPr sz="1300" b="0" i="0" u="none" strike="noStrike" cap="none">
                <a:solidFill>
                  <a:srgbClr val="737373"/>
                </a:solidFill>
                <a:latin typeface="Roboto"/>
                <a:ea typeface="Roboto"/>
                <a:cs typeface="Roboto"/>
                <a:sym typeface="Roboto"/>
              </a:defRPr>
            </a:lvl5pPr>
            <a:lvl6pPr marL="0" marR="0" lvl="5" indent="0" algn="r" rtl="0">
              <a:lnSpc>
                <a:spcPct val="100000"/>
              </a:lnSpc>
              <a:spcBef>
                <a:spcPts val="0"/>
              </a:spcBef>
              <a:spcAft>
                <a:spcPts val="0"/>
              </a:spcAft>
              <a:buClr>
                <a:srgbClr val="737373"/>
              </a:buClr>
              <a:buSzPts val="1000"/>
              <a:buFont typeface="Roboto"/>
              <a:buNone/>
              <a:defRPr sz="1300" b="0" i="0" u="none" strike="noStrike" cap="none">
                <a:solidFill>
                  <a:srgbClr val="737373"/>
                </a:solidFill>
                <a:latin typeface="Roboto"/>
                <a:ea typeface="Roboto"/>
                <a:cs typeface="Roboto"/>
                <a:sym typeface="Roboto"/>
              </a:defRPr>
            </a:lvl6pPr>
            <a:lvl7pPr marL="0" marR="0" lvl="6" indent="0" algn="r" rtl="0">
              <a:lnSpc>
                <a:spcPct val="100000"/>
              </a:lnSpc>
              <a:spcBef>
                <a:spcPts val="0"/>
              </a:spcBef>
              <a:spcAft>
                <a:spcPts val="0"/>
              </a:spcAft>
              <a:buClr>
                <a:srgbClr val="737373"/>
              </a:buClr>
              <a:buSzPts val="1000"/>
              <a:buFont typeface="Roboto"/>
              <a:buNone/>
              <a:defRPr sz="1300" b="0" i="0" u="none" strike="noStrike" cap="none">
                <a:solidFill>
                  <a:srgbClr val="737373"/>
                </a:solidFill>
                <a:latin typeface="Roboto"/>
                <a:ea typeface="Roboto"/>
                <a:cs typeface="Roboto"/>
                <a:sym typeface="Roboto"/>
              </a:defRPr>
            </a:lvl7pPr>
            <a:lvl8pPr marL="0" marR="0" lvl="7" indent="0" algn="r" rtl="0">
              <a:lnSpc>
                <a:spcPct val="100000"/>
              </a:lnSpc>
              <a:spcBef>
                <a:spcPts val="0"/>
              </a:spcBef>
              <a:spcAft>
                <a:spcPts val="0"/>
              </a:spcAft>
              <a:buClr>
                <a:srgbClr val="737373"/>
              </a:buClr>
              <a:buSzPts val="1000"/>
              <a:buFont typeface="Roboto"/>
              <a:buNone/>
              <a:defRPr sz="1300" b="0" i="0" u="none" strike="noStrike" cap="none">
                <a:solidFill>
                  <a:srgbClr val="737373"/>
                </a:solidFill>
                <a:latin typeface="Roboto"/>
                <a:ea typeface="Roboto"/>
                <a:cs typeface="Roboto"/>
                <a:sym typeface="Roboto"/>
              </a:defRPr>
            </a:lvl8pPr>
            <a:lvl9pPr marL="0" marR="0" lvl="8" indent="0" algn="r" rtl="0">
              <a:lnSpc>
                <a:spcPct val="100000"/>
              </a:lnSpc>
              <a:spcBef>
                <a:spcPts val="0"/>
              </a:spcBef>
              <a:spcAft>
                <a:spcPts val="0"/>
              </a:spcAft>
              <a:buClr>
                <a:srgbClr val="737373"/>
              </a:buClr>
              <a:buSzPts val="1000"/>
              <a:buFont typeface="Roboto"/>
              <a:buNone/>
              <a:defRPr sz="1300" b="0" i="0" u="none" strike="noStrike" cap="none">
                <a:solidFill>
                  <a:srgbClr val="737373"/>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64"/>
        <p:cNvGrpSpPr/>
        <p:nvPr/>
      </p:nvGrpSpPr>
      <p:grpSpPr>
        <a:xfrm>
          <a:off x="0" y="0"/>
          <a:ext cx="0" cy="0"/>
          <a:chOff x="0" y="0"/>
          <a:chExt cx="0" cy="0"/>
        </a:xfrm>
      </p:grpSpPr>
      <p:sp>
        <p:nvSpPr>
          <p:cNvPr id="65" name="Google Shape;65;p14"/>
          <p:cNvSpPr/>
          <p:nvPr/>
        </p:nvSpPr>
        <p:spPr>
          <a:xfrm rot="10800000" flipH="1">
            <a:off x="0" y="875067"/>
            <a:ext cx="12192000" cy="5971200"/>
          </a:xfrm>
          <a:prstGeom prst="rect">
            <a:avLst/>
          </a:prstGeom>
          <a:solidFill>
            <a:schemeClr val="accent4"/>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900" b="0" i="0" u="none" strike="noStrike" cap="none">
              <a:solidFill>
                <a:srgbClr val="000000"/>
              </a:solidFill>
              <a:latin typeface="Arial"/>
              <a:ea typeface="Arial"/>
              <a:cs typeface="Arial"/>
              <a:sym typeface="Arial"/>
            </a:endParaRPr>
          </a:p>
        </p:txBody>
      </p:sp>
      <p:sp>
        <p:nvSpPr>
          <p:cNvPr id="66" name="Google Shape;66;p14"/>
          <p:cNvSpPr/>
          <p:nvPr/>
        </p:nvSpPr>
        <p:spPr>
          <a:xfrm>
            <a:off x="0" y="875134"/>
            <a:ext cx="12192000" cy="1449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900" b="0" i="0" u="none" strike="noStrike" cap="none">
              <a:solidFill>
                <a:srgbClr val="000000"/>
              </a:solidFill>
              <a:latin typeface="Arial"/>
              <a:ea typeface="Arial"/>
              <a:cs typeface="Arial"/>
              <a:sym typeface="Arial"/>
            </a:endParaRPr>
          </a:p>
        </p:txBody>
      </p:sp>
      <p:sp>
        <p:nvSpPr>
          <p:cNvPr id="67" name="Google Shape;67;p14"/>
          <p:cNvSpPr txBox="1">
            <a:spLocks noGrp="1"/>
          </p:cNvSpPr>
          <p:nvPr>
            <p:ph type="title"/>
          </p:nvPr>
        </p:nvSpPr>
        <p:spPr>
          <a:xfrm>
            <a:off x="535900" y="21801"/>
            <a:ext cx="11364000" cy="803700"/>
          </a:xfrm>
          <a:prstGeom prst="rect">
            <a:avLst/>
          </a:prstGeom>
          <a:noFill/>
          <a:ln>
            <a:noFill/>
          </a:ln>
        </p:spPr>
        <p:txBody>
          <a:bodyPr spcFirstLastPara="1" wrap="square" lIns="91425" tIns="91425" rIns="91425" bIns="91425" anchor="ctr" anchorCtr="0">
            <a:noAutofit/>
          </a:bodyPr>
          <a:lstStyle>
            <a:lvl1pPr marR="0" lvl="0" algn="l">
              <a:lnSpc>
                <a:spcPct val="100000"/>
              </a:lnSpc>
              <a:spcBef>
                <a:spcPts val="0"/>
              </a:spcBef>
              <a:spcAft>
                <a:spcPts val="0"/>
              </a:spcAft>
              <a:buClr>
                <a:schemeClr val="lt1"/>
              </a:buClr>
              <a:buSzPts val="1800"/>
              <a:buFont typeface="Open Sans"/>
              <a:buNone/>
              <a:defRPr sz="2700" b="0" i="0" u="none" strike="noStrike" cap="none">
                <a:solidFill>
                  <a:schemeClr val="lt1"/>
                </a:solidFill>
                <a:latin typeface="Open Sans"/>
                <a:ea typeface="Open Sans"/>
                <a:cs typeface="Open Sans"/>
                <a:sym typeface="Open Sans"/>
              </a:defRPr>
            </a:lvl1pPr>
            <a:lvl2pPr marR="0" lvl="1" algn="l">
              <a:lnSpc>
                <a:spcPct val="100000"/>
              </a:lnSpc>
              <a:spcBef>
                <a:spcPts val="0"/>
              </a:spcBef>
              <a:spcAft>
                <a:spcPts val="0"/>
              </a:spcAft>
              <a:buClr>
                <a:schemeClr val="lt1"/>
              </a:buClr>
              <a:buSzPts val="1800"/>
              <a:buFont typeface="Roboto"/>
              <a:buNone/>
              <a:defRPr sz="2400" b="0" i="0" u="none" strike="noStrike" cap="none">
                <a:solidFill>
                  <a:schemeClr val="lt1"/>
                </a:solidFill>
                <a:latin typeface="Roboto"/>
                <a:ea typeface="Roboto"/>
                <a:cs typeface="Roboto"/>
                <a:sym typeface="Roboto"/>
              </a:defRPr>
            </a:lvl2pPr>
            <a:lvl3pPr marR="0" lvl="2" algn="l">
              <a:lnSpc>
                <a:spcPct val="100000"/>
              </a:lnSpc>
              <a:spcBef>
                <a:spcPts val="0"/>
              </a:spcBef>
              <a:spcAft>
                <a:spcPts val="0"/>
              </a:spcAft>
              <a:buClr>
                <a:schemeClr val="lt1"/>
              </a:buClr>
              <a:buSzPts val="1800"/>
              <a:buFont typeface="Roboto"/>
              <a:buNone/>
              <a:defRPr sz="2400" b="0" i="0" u="none" strike="noStrike" cap="none">
                <a:solidFill>
                  <a:schemeClr val="lt1"/>
                </a:solidFill>
                <a:latin typeface="Roboto"/>
                <a:ea typeface="Roboto"/>
                <a:cs typeface="Roboto"/>
                <a:sym typeface="Roboto"/>
              </a:defRPr>
            </a:lvl3pPr>
            <a:lvl4pPr marR="0" lvl="3" algn="l">
              <a:lnSpc>
                <a:spcPct val="100000"/>
              </a:lnSpc>
              <a:spcBef>
                <a:spcPts val="0"/>
              </a:spcBef>
              <a:spcAft>
                <a:spcPts val="0"/>
              </a:spcAft>
              <a:buClr>
                <a:schemeClr val="lt1"/>
              </a:buClr>
              <a:buSzPts val="1800"/>
              <a:buFont typeface="Roboto"/>
              <a:buNone/>
              <a:defRPr sz="2400" b="0" i="0" u="none" strike="noStrike" cap="none">
                <a:solidFill>
                  <a:schemeClr val="lt1"/>
                </a:solidFill>
                <a:latin typeface="Roboto"/>
                <a:ea typeface="Roboto"/>
                <a:cs typeface="Roboto"/>
                <a:sym typeface="Roboto"/>
              </a:defRPr>
            </a:lvl4pPr>
            <a:lvl5pPr marR="0" lvl="4" algn="l">
              <a:lnSpc>
                <a:spcPct val="100000"/>
              </a:lnSpc>
              <a:spcBef>
                <a:spcPts val="0"/>
              </a:spcBef>
              <a:spcAft>
                <a:spcPts val="0"/>
              </a:spcAft>
              <a:buClr>
                <a:schemeClr val="lt1"/>
              </a:buClr>
              <a:buSzPts val="1800"/>
              <a:buFont typeface="Roboto"/>
              <a:buNone/>
              <a:defRPr sz="2400" b="0" i="0" u="none" strike="noStrike" cap="none">
                <a:solidFill>
                  <a:schemeClr val="lt1"/>
                </a:solidFill>
                <a:latin typeface="Roboto"/>
                <a:ea typeface="Roboto"/>
                <a:cs typeface="Roboto"/>
                <a:sym typeface="Roboto"/>
              </a:defRPr>
            </a:lvl5pPr>
            <a:lvl6pPr marR="0" lvl="5" algn="l">
              <a:lnSpc>
                <a:spcPct val="100000"/>
              </a:lnSpc>
              <a:spcBef>
                <a:spcPts val="0"/>
              </a:spcBef>
              <a:spcAft>
                <a:spcPts val="0"/>
              </a:spcAft>
              <a:buClr>
                <a:schemeClr val="lt1"/>
              </a:buClr>
              <a:buSzPts val="1800"/>
              <a:buFont typeface="Roboto"/>
              <a:buNone/>
              <a:defRPr sz="2400" b="0" i="0" u="none" strike="noStrike" cap="none">
                <a:solidFill>
                  <a:schemeClr val="lt1"/>
                </a:solidFill>
                <a:latin typeface="Roboto"/>
                <a:ea typeface="Roboto"/>
                <a:cs typeface="Roboto"/>
                <a:sym typeface="Roboto"/>
              </a:defRPr>
            </a:lvl6pPr>
            <a:lvl7pPr marR="0" lvl="6" algn="l">
              <a:lnSpc>
                <a:spcPct val="100000"/>
              </a:lnSpc>
              <a:spcBef>
                <a:spcPts val="0"/>
              </a:spcBef>
              <a:spcAft>
                <a:spcPts val="0"/>
              </a:spcAft>
              <a:buClr>
                <a:schemeClr val="lt1"/>
              </a:buClr>
              <a:buSzPts val="1800"/>
              <a:buFont typeface="Roboto"/>
              <a:buNone/>
              <a:defRPr sz="2400" b="0" i="0" u="none" strike="noStrike" cap="none">
                <a:solidFill>
                  <a:schemeClr val="lt1"/>
                </a:solidFill>
                <a:latin typeface="Roboto"/>
                <a:ea typeface="Roboto"/>
                <a:cs typeface="Roboto"/>
                <a:sym typeface="Roboto"/>
              </a:defRPr>
            </a:lvl7pPr>
            <a:lvl8pPr marR="0" lvl="7" algn="l">
              <a:lnSpc>
                <a:spcPct val="100000"/>
              </a:lnSpc>
              <a:spcBef>
                <a:spcPts val="0"/>
              </a:spcBef>
              <a:spcAft>
                <a:spcPts val="0"/>
              </a:spcAft>
              <a:buClr>
                <a:schemeClr val="lt1"/>
              </a:buClr>
              <a:buSzPts val="1800"/>
              <a:buFont typeface="Roboto"/>
              <a:buNone/>
              <a:defRPr sz="2400" b="0" i="0" u="none" strike="noStrike" cap="none">
                <a:solidFill>
                  <a:schemeClr val="lt1"/>
                </a:solidFill>
                <a:latin typeface="Roboto"/>
                <a:ea typeface="Roboto"/>
                <a:cs typeface="Roboto"/>
                <a:sym typeface="Roboto"/>
              </a:defRPr>
            </a:lvl8pPr>
            <a:lvl9pPr marR="0" lvl="8" algn="l">
              <a:lnSpc>
                <a:spcPct val="100000"/>
              </a:lnSpc>
              <a:spcBef>
                <a:spcPts val="0"/>
              </a:spcBef>
              <a:spcAft>
                <a:spcPts val="0"/>
              </a:spcAft>
              <a:buClr>
                <a:schemeClr val="lt1"/>
              </a:buClr>
              <a:buSzPts val="1800"/>
              <a:buFont typeface="Roboto"/>
              <a:buNone/>
              <a:defRPr sz="2400" b="0" i="0" u="none" strike="noStrike" cap="none">
                <a:solidFill>
                  <a:schemeClr val="lt1"/>
                </a:solidFill>
                <a:latin typeface="Roboto"/>
                <a:ea typeface="Roboto"/>
                <a:cs typeface="Roboto"/>
                <a:sym typeface="Roboto"/>
              </a:defRPr>
            </a:lvl9pPr>
          </a:lstStyle>
          <a:p>
            <a:endParaRPr/>
          </a:p>
        </p:txBody>
      </p:sp>
      <p:sp>
        <p:nvSpPr>
          <p:cNvPr id="68" name="Google Shape;68;p14"/>
          <p:cNvSpPr txBox="1">
            <a:spLocks noGrp="1"/>
          </p:cNvSpPr>
          <p:nvPr>
            <p:ph type="sldNum" idx="12"/>
          </p:nvPr>
        </p:nvSpPr>
        <p:spPr>
          <a:xfrm>
            <a:off x="105052" y="6252785"/>
            <a:ext cx="731600" cy="5247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000"/>
              <a:buFont typeface="Arial"/>
              <a:buNone/>
              <a:defRPr sz="1100" b="0" i="0" u="none" strike="noStrike" cap="none">
                <a:solidFill>
                  <a:schemeClr val="lt2"/>
                </a:solidFill>
                <a:latin typeface="Montserrat"/>
                <a:ea typeface="Montserrat"/>
                <a:cs typeface="Montserrat"/>
                <a:sym typeface="Montserrat"/>
              </a:defRPr>
            </a:lvl1pPr>
            <a:lvl2pPr marL="0" marR="0" lvl="1" indent="0" algn="l">
              <a:lnSpc>
                <a:spcPct val="100000"/>
              </a:lnSpc>
              <a:spcBef>
                <a:spcPts val="0"/>
              </a:spcBef>
              <a:spcAft>
                <a:spcPts val="0"/>
              </a:spcAft>
              <a:buClr>
                <a:srgbClr val="000000"/>
              </a:buClr>
              <a:buSzPts val="1000"/>
              <a:buFont typeface="Arial"/>
              <a:buNone/>
              <a:defRPr sz="1100" b="0" i="0" u="none" strike="noStrike" cap="none">
                <a:solidFill>
                  <a:schemeClr val="lt2"/>
                </a:solidFill>
                <a:latin typeface="Montserrat"/>
                <a:ea typeface="Montserrat"/>
                <a:cs typeface="Montserrat"/>
                <a:sym typeface="Montserrat"/>
              </a:defRPr>
            </a:lvl2pPr>
            <a:lvl3pPr marL="0" marR="0" lvl="2" indent="0" algn="l">
              <a:lnSpc>
                <a:spcPct val="100000"/>
              </a:lnSpc>
              <a:spcBef>
                <a:spcPts val="0"/>
              </a:spcBef>
              <a:spcAft>
                <a:spcPts val="0"/>
              </a:spcAft>
              <a:buClr>
                <a:srgbClr val="000000"/>
              </a:buClr>
              <a:buSzPts val="1000"/>
              <a:buFont typeface="Arial"/>
              <a:buNone/>
              <a:defRPr sz="1100" b="0" i="0" u="none" strike="noStrike" cap="none">
                <a:solidFill>
                  <a:schemeClr val="lt2"/>
                </a:solidFill>
                <a:latin typeface="Montserrat"/>
                <a:ea typeface="Montserrat"/>
                <a:cs typeface="Montserrat"/>
                <a:sym typeface="Montserrat"/>
              </a:defRPr>
            </a:lvl3pPr>
            <a:lvl4pPr marL="0" marR="0" lvl="3" indent="0" algn="l">
              <a:lnSpc>
                <a:spcPct val="100000"/>
              </a:lnSpc>
              <a:spcBef>
                <a:spcPts val="0"/>
              </a:spcBef>
              <a:spcAft>
                <a:spcPts val="0"/>
              </a:spcAft>
              <a:buClr>
                <a:srgbClr val="000000"/>
              </a:buClr>
              <a:buSzPts val="1000"/>
              <a:buFont typeface="Arial"/>
              <a:buNone/>
              <a:defRPr sz="1100" b="0" i="0" u="none" strike="noStrike" cap="none">
                <a:solidFill>
                  <a:schemeClr val="lt2"/>
                </a:solidFill>
                <a:latin typeface="Montserrat"/>
                <a:ea typeface="Montserrat"/>
                <a:cs typeface="Montserrat"/>
                <a:sym typeface="Montserrat"/>
              </a:defRPr>
            </a:lvl4pPr>
            <a:lvl5pPr marL="0" marR="0" lvl="4" indent="0" algn="l">
              <a:lnSpc>
                <a:spcPct val="100000"/>
              </a:lnSpc>
              <a:spcBef>
                <a:spcPts val="0"/>
              </a:spcBef>
              <a:spcAft>
                <a:spcPts val="0"/>
              </a:spcAft>
              <a:buClr>
                <a:srgbClr val="000000"/>
              </a:buClr>
              <a:buSzPts val="1000"/>
              <a:buFont typeface="Arial"/>
              <a:buNone/>
              <a:defRPr sz="1100" b="0" i="0" u="none" strike="noStrike" cap="none">
                <a:solidFill>
                  <a:schemeClr val="lt2"/>
                </a:solidFill>
                <a:latin typeface="Montserrat"/>
                <a:ea typeface="Montserrat"/>
                <a:cs typeface="Montserrat"/>
                <a:sym typeface="Montserrat"/>
              </a:defRPr>
            </a:lvl5pPr>
            <a:lvl6pPr marL="0" marR="0" lvl="5" indent="0" algn="l">
              <a:lnSpc>
                <a:spcPct val="100000"/>
              </a:lnSpc>
              <a:spcBef>
                <a:spcPts val="0"/>
              </a:spcBef>
              <a:spcAft>
                <a:spcPts val="0"/>
              </a:spcAft>
              <a:buClr>
                <a:srgbClr val="000000"/>
              </a:buClr>
              <a:buSzPts val="1000"/>
              <a:buFont typeface="Arial"/>
              <a:buNone/>
              <a:defRPr sz="1100" b="0" i="0" u="none" strike="noStrike" cap="none">
                <a:solidFill>
                  <a:schemeClr val="lt2"/>
                </a:solidFill>
                <a:latin typeface="Montserrat"/>
                <a:ea typeface="Montserrat"/>
                <a:cs typeface="Montserrat"/>
                <a:sym typeface="Montserrat"/>
              </a:defRPr>
            </a:lvl6pPr>
            <a:lvl7pPr marL="0" marR="0" lvl="6" indent="0" algn="l">
              <a:lnSpc>
                <a:spcPct val="100000"/>
              </a:lnSpc>
              <a:spcBef>
                <a:spcPts val="0"/>
              </a:spcBef>
              <a:spcAft>
                <a:spcPts val="0"/>
              </a:spcAft>
              <a:buClr>
                <a:srgbClr val="000000"/>
              </a:buClr>
              <a:buSzPts val="1000"/>
              <a:buFont typeface="Arial"/>
              <a:buNone/>
              <a:defRPr sz="1100" b="0" i="0" u="none" strike="noStrike" cap="none">
                <a:solidFill>
                  <a:schemeClr val="lt2"/>
                </a:solidFill>
                <a:latin typeface="Montserrat"/>
                <a:ea typeface="Montserrat"/>
                <a:cs typeface="Montserrat"/>
                <a:sym typeface="Montserrat"/>
              </a:defRPr>
            </a:lvl7pPr>
            <a:lvl8pPr marL="0" marR="0" lvl="7" indent="0" algn="l">
              <a:lnSpc>
                <a:spcPct val="100000"/>
              </a:lnSpc>
              <a:spcBef>
                <a:spcPts val="0"/>
              </a:spcBef>
              <a:spcAft>
                <a:spcPts val="0"/>
              </a:spcAft>
              <a:buClr>
                <a:srgbClr val="000000"/>
              </a:buClr>
              <a:buSzPts val="1000"/>
              <a:buFont typeface="Arial"/>
              <a:buNone/>
              <a:defRPr sz="1100" b="0" i="0" u="none" strike="noStrike" cap="none">
                <a:solidFill>
                  <a:schemeClr val="lt2"/>
                </a:solidFill>
                <a:latin typeface="Montserrat"/>
                <a:ea typeface="Montserrat"/>
                <a:cs typeface="Montserrat"/>
                <a:sym typeface="Montserrat"/>
              </a:defRPr>
            </a:lvl8pPr>
            <a:lvl9pPr marL="0" marR="0" lvl="8" indent="0" algn="l">
              <a:lnSpc>
                <a:spcPct val="100000"/>
              </a:lnSpc>
              <a:spcBef>
                <a:spcPts val="0"/>
              </a:spcBef>
              <a:spcAft>
                <a:spcPts val="0"/>
              </a:spcAft>
              <a:buClr>
                <a:srgbClr val="000000"/>
              </a:buClr>
              <a:buSzPts val="1000"/>
              <a:buFont typeface="Arial"/>
              <a:buNone/>
              <a:defRPr sz="1100" b="0" i="0" u="none" strike="noStrike" cap="none">
                <a:solidFill>
                  <a:schemeClr val="lt2"/>
                </a:solidFill>
                <a:latin typeface="Montserrat"/>
                <a:ea typeface="Montserrat"/>
                <a:cs typeface="Montserrat"/>
                <a:sym typeface="Montserrat"/>
              </a:defRPr>
            </a:lvl9pPr>
          </a:lstStyle>
          <a:p>
            <a:pPr marL="0" lvl="0" indent="0" algn="l" rtl="0">
              <a:spcBef>
                <a:spcPts val="0"/>
              </a:spcBef>
              <a:spcAft>
                <a:spcPts val="0"/>
              </a:spcAft>
              <a:buNone/>
            </a:pPr>
            <a:fld id="{00000000-1234-1234-1234-123412341234}" type="slidenum">
              <a:rPr lang="en-US"/>
              <a:pPr marL="0" lvl="0" indent="0" algn="l" rtl="0">
                <a:spcBef>
                  <a:spcPts val="0"/>
                </a:spcBef>
                <a:spcAft>
                  <a:spcPts val="0"/>
                </a:spcAft>
                <a:buNone/>
              </a:pPr>
              <a:t>‹#›</a:t>
            </a:fld>
            <a:endParaRPr/>
          </a:p>
        </p:txBody>
      </p:sp>
      <p:pic>
        <p:nvPicPr>
          <p:cNvPr id="69" name="Google Shape;69;p14"/>
          <p:cNvPicPr preferRelativeResize="0"/>
          <p:nvPr/>
        </p:nvPicPr>
        <p:blipFill rotWithShape="1">
          <a:blip r:embed="rId2">
            <a:alphaModFix/>
          </a:blip>
          <a:srcRect/>
          <a:stretch/>
        </p:blipFill>
        <p:spPr>
          <a:xfrm>
            <a:off x="10563501" y="6026979"/>
            <a:ext cx="1107249" cy="632675"/>
          </a:xfrm>
          <a:prstGeom prst="rect">
            <a:avLst/>
          </a:prstGeom>
          <a:noFill/>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70"/>
        <p:cNvGrpSpPr/>
        <p:nvPr/>
      </p:nvGrpSpPr>
      <p:grpSpPr>
        <a:xfrm>
          <a:off x="0" y="0"/>
          <a:ext cx="0" cy="0"/>
          <a:chOff x="0" y="0"/>
          <a:chExt cx="0" cy="0"/>
        </a:xfrm>
      </p:grpSpPr>
      <p:sp>
        <p:nvSpPr>
          <p:cNvPr id="71" name="Google Shape;71;p15"/>
          <p:cNvSpPr txBox="1">
            <a:spLocks noGrp="1"/>
          </p:cNvSpPr>
          <p:nvPr>
            <p:ph type="ctrTitle"/>
          </p:nvPr>
        </p:nvSpPr>
        <p:spPr>
          <a:xfrm>
            <a:off x="520700" y="2425701"/>
            <a:ext cx="10962800" cy="1244700"/>
          </a:xfrm>
          <a:prstGeom prst="rect">
            <a:avLst/>
          </a:prstGeom>
          <a:noFill/>
          <a:ln>
            <a:noFill/>
          </a:ln>
        </p:spPr>
        <p:txBody>
          <a:bodyPr spcFirstLastPara="1" wrap="square" lIns="91425" tIns="91425" rIns="91425" bIns="91425" anchor="b" anchorCtr="0">
            <a:noAutofit/>
          </a:bodyPr>
          <a:lstStyle>
            <a:lvl1pPr marR="0" lvl="0" algn="l">
              <a:lnSpc>
                <a:spcPct val="100000"/>
              </a:lnSpc>
              <a:spcBef>
                <a:spcPts val="0"/>
              </a:spcBef>
              <a:spcAft>
                <a:spcPts val="0"/>
              </a:spcAft>
              <a:buClr>
                <a:schemeClr val="lt1"/>
              </a:buClr>
              <a:buSzPts val="3800"/>
              <a:buFont typeface="Open Sans"/>
              <a:buNone/>
              <a:defRPr sz="5100" b="0" i="0" u="none" strike="noStrike" cap="none">
                <a:solidFill>
                  <a:schemeClr val="lt1"/>
                </a:solidFill>
                <a:latin typeface="Open Sans"/>
                <a:ea typeface="Open Sans"/>
                <a:cs typeface="Open Sans"/>
                <a:sym typeface="Open Sans"/>
              </a:defRPr>
            </a:lvl1pPr>
            <a:lvl2pPr marR="0" lvl="1" algn="l">
              <a:lnSpc>
                <a:spcPct val="100000"/>
              </a:lnSpc>
              <a:spcBef>
                <a:spcPts val="0"/>
              </a:spcBef>
              <a:spcAft>
                <a:spcPts val="0"/>
              </a:spcAft>
              <a:buClr>
                <a:schemeClr val="lt1"/>
              </a:buClr>
              <a:buSzPts val="4800"/>
              <a:buFont typeface="Roboto"/>
              <a:buNone/>
              <a:defRPr sz="6400" b="0" i="0" u="none" strike="noStrike" cap="none">
                <a:solidFill>
                  <a:schemeClr val="lt1"/>
                </a:solidFill>
                <a:latin typeface="Roboto"/>
                <a:ea typeface="Roboto"/>
                <a:cs typeface="Roboto"/>
                <a:sym typeface="Roboto"/>
              </a:defRPr>
            </a:lvl2pPr>
            <a:lvl3pPr marR="0" lvl="2" algn="l">
              <a:lnSpc>
                <a:spcPct val="100000"/>
              </a:lnSpc>
              <a:spcBef>
                <a:spcPts val="0"/>
              </a:spcBef>
              <a:spcAft>
                <a:spcPts val="0"/>
              </a:spcAft>
              <a:buClr>
                <a:schemeClr val="lt1"/>
              </a:buClr>
              <a:buSzPts val="4800"/>
              <a:buFont typeface="Roboto"/>
              <a:buNone/>
              <a:defRPr sz="6400" b="0" i="0" u="none" strike="noStrike" cap="none">
                <a:solidFill>
                  <a:schemeClr val="lt1"/>
                </a:solidFill>
                <a:latin typeface="Roboto"/>
                <a:ea typeface="Roboto"/>
                <a:cs typeface="Roboto"/>
                <a:sym typeface="Roboto"/>
              </a:defRPr>
            </a:lvl3pPr>
            <a:lvl4pPr marR="0" lvl="3" algn="l">
              <a:lnSpc>
                <a:spcPct val="100000"/>
              </a:lnSpc>
              <a:spcBef>
                <a:spcPts val="0"/>
              </a:spcBef>
              <a:spcAft>
                <a:spcPts val="0"/>
              </a:spcAft>
              <a:buClr>
                <a:schemeClr val="lt1"/>
              </a:buClr>
              <a:buSzPts val="4800"/>
              <a:buFont typeface="Roboto"/>
              <a:buNone/>
              <a:defRPr sz="6400" b="0" i="0" u="none" strike="noStrike" cap="none">
                <a:solidFill>
                  <a:schemeClr val="lt1"/>
                </a:solidFill>
                <a:latin typeface="Roboto"/>
                <a:ea typeface="Roboto"/>
                <a:cs typeface="Roboto"/>
                <a:sym typeface="Roboto"/>
              </a:defRPr>
            </a:lvl4pPr>
            <a:lvl5pPr marR="0" lvl="4" algn="l">
              <a:lnSpc>
                <a:spcPct val="100000"/>
              </a:lnSpc>
              <a:spcBef>
                <a:spcPts val="0"/>
              </a:spcBef>
              <a:spcAft>
                <a:spcPts val="0"/>
              </a:spcAft>
              <a:buClr>
                <a:schemeClr val="lt1"/>
              </a:buClr>
              <a:buSzPts val="4800"/>
              <a:buFont typeface="Roboto"/>
              <a:buNone/>
              <a:defRPr sz="6400" b="0" i="0" u="none" strike="noStrike" cap="none">
                <a:solidFill>
                  <a:schemeClr val="lt1"/>
                </a:solidFill>
                <a:latin typeface="Roboto"/>
                <a:ea typeface="Roboto"/>
                <a:cs typeface="Roboto"/>
                <a:sym typeface="Roboto"/>
              </a:defRPr>
            </a:lvl5pPr>
            <a:lvl6pPr marR="0" lvl="5" algn="l">
              <a:lnSpc>
                <a:spcPct val="100000"/>
              </a:lnSpc>
              <a:spcBef>
                <a:spcPts val="0"/>
              </a:spcBef>
              <a:spcAft>
                <a:spcPts val="0"/>
              </a:spcAft>
              <a:buClr>
                <a:schemeClr val="lt1"/>
              </a:buClr>
              <a:buSzPts val="4800"/>
              <a:buFont typeface="Roboto"/>
              <a:buNone/>
              <a:defRPr sz="6400" b="0" i="0" u="none" strike="noStrike" cap="none">
                <a:solidFill>
                  <a:schemeClr val="lt1"/>
                </a:solidFill>
                <a:latin typeface="Roboto"/>
                <a:ea typeface="Roboto"/>
                <a:cs typeface="Roboto"/>
                <a:sym typeface="Roboto"/>
              </a:defRPr>
            </a:lvl6pPr>
            <a:lvl7pPr marR="0" lvl="6" algn="l">
              <a:lnSpc>
                <a:spcPct val="100000"/>
              </a:lnSpc>
              <a:spcBef>
                <a:spcPts val="0"/>
              </a:spcBef>
              <a:spcAft>
                <a:spcPts val="0"/>
              </a:spcAft>
              <a:buClr>
                <a:schemeClr val="lt1"/>
              </a:buClr>
              <a:buSzPts val="4800"/>
              <a:buFont typeface="Roboto"/>
              <a:buNone/>
              <a:defRPr sz="6400" b="0" i="0" u="none" strike="noStrike" cap="none">
                <a:solidFill>
                  <a:schemeClr val="lt1"/>
                </a:solidFill>
                <a:latin typeface="Roboto"/>
                <a:ea typeface="Roboto"/>
                <a:cs typeface="Roboto"/>
                <a:sym typeface="Roboto"/>
              </a:defRPr>
            </a:lvl7pPr>
            <a:lvl8pPr marR="0" lvl="7" algn="l">
              <a:lnSpc>
                <a:spcPct val="100000"/>
              </a:lnSpc>
              <a:spcBef>
                <a:spcPts val="0"/>
              </a:spcBef>
              <a:spcAft>
                <a:spcPts val="0"/>
              </a:spcAft>
              <a:buClr>
                <a:schemeClr val="lt1"/>
              </a:buClr>
              <a:buSzPts val="4800"/>
              <a:buFont typeface="Roboto"/>
              <a:buNone/>
              <a:defRPr sz="6400" b="0" i="0" u="none" strike="noStrike" cap="none">
                <a:solidFill>
                  <a:schemeClr val="lt1"/>
                </a:solidFill>
                <a:latin typeface="Roboto"/>
                <a:ea typeface="Roboto"/>
                <a:cs typeface="Roboto"/>
                <a:sym typeface="Roboto"/>
              </a:defRPr>
            </a:lvl8pPr>
            <a:lvl9pPr marR="0" lvl="8" algn="l">
              <a:lnSpc>
                <a:spcPct val="100000"/>
              </a:lnSpc>
              <a:spcBef>
                <a:spcPts val="0"/>
              </a:spcBef>
              <a:spcAft>
                <a:spcPts val="0"/>
              </a:spcAft>
              <a:buClr>
                <a:schemeClr val="lt1"/>
              </a:buClr>
              <a:buSzPts val="4800"/>
              <a:buFont typeface="Roboto"/>
              <a:buNone/>
              <a:defRPr sz="6400" b="0" i="0" u="none" strike="noStrike" cap="none">
                <a:solidFill>
                  <a:schemeClr val="lt1"/>
                </a:solidFill>
                <a:latin typeface="Roboto"/>
                <a:ea typeface="Roboto"/>
                <a:cs typeface="Roboto"/>
                <a:sym typeface="Roboto"/>
              </a:defRPr>
            </a:lvl9pPr>
          </a:lstStyle>
          <a:p>
            <a:endParaRPr/>
          </a:p>
        </p:txBody>
      </p:sp>
      <p:sp>
        <p:nvSpPr>
          <p:cNvPr id="72" name="Google Shape;72;p15"/>
          <p:cNvSpPr txBox="1">
            <a:spLocks noGrp="1"/>
          </p:cNvSpPr>
          <p:nvPr>
            <p:ph type="subTitle" idx="1"/>
          </p:nvPr>
        </p:nvSpPr>
        <p:spPr>
          <a:xfrm>
            <a:off x="520700" y="3718840"/>
            <a:ext cx="10962800" cy="577200"/>
          </a:xfrm>
          <a:prstGeom prst="rect">
            <a:avLst/>
          </a:prstGeom>
          <a:noFill/>
          <a:ln>
            <a:noFill/>
          </a:ln>
        </p:spPr>
        <p:txBody>
          <a:bodyPr spcFirstLastPara="1" wrap="square" lIns="91425" tIns="91425" rIns="91425" bIns="91425" anchor="t" anchorCtr="0">
            <a:noAutofit/>
          </a:bodyPr>
          <a:lstStyle>
            <a:lvl1pPr marR="0" lvl="0" algn="l">
              <a:lnSpc>
                <a:spcPct val="100000"/>
              </a:lnSpc>
              <a:spcBef>
                <a:spcPts val="0"/>
              </a:spcBef>
              <a:spcAft>
                <a:spcPts val="0"/>
              </a:spcAft>
              <a:buClr>
                <a:schemeClr val="lt1"/>
              </a:buClr>
              <a:buSzPts val="1800"/>
              <a:buFont typeface="Montserrat"/>
              <a:buNone/>
              <a:defRPr sz="2400" b="0" i="0" u="none" strike="noStrike" cap="none">
                <a:solidFill>
                  <a:schemeClr val="lt1"/>
                </a:solidFill>
                <a:latin typeface="Montserrat"/>
                <a:ea typeface="Montserrat"/>
                <a:cs typeface="Montserrat"/>
                <a:sym typeface="Montserrat"/>
              </a:defRPr>
            </a:lvl1pPr>
            <a:lvl2pPr marR="0" lvl="1" algn="l">
              <a:lnSpc>
                <a:spcPct val="100000"/>
              </a:lnSpc>
              <a:spcBef>
                <a:spcPts val="0"/>
              </a:spcBef>
              <a:spcAft>
                <a:spcPts val="0"/>
              </a:spcAft>
              <a:buClr>
                <a:schemeClr val="lt1"/>
              </a:buClr>
              <a:buSzPts val="1800"/>
              <a:buFont typeface="Montserrat"/>
              <a:buNone/>
              <a:defRPr sz="2400" b="0" i="0" u="none" strike="noStrike" cap="none">
                <a:solidFill>
                  <a:schemeClr val="lt1"/>
                </a:solidFill>
                <a:latin typeface="Montserrat"/>
                <a:ea typeface="Montserrat"/>
                <a:cs typeface="Montserrat"/>
                <a:sym typeface="Montserrat"/>
              </a:defRPr>
            </a:lvl2pPr>
            <a:lvl3pPr marR="0" lvl="2" algn="l">
              <a:lnSpc>
                <a:spcPct val="100000"/>
              </a:lnSpc>
              <a:spcBef>
                <a:spcPts val="0"/>
              </a:spcBef>
              <a:spcAft>
                <a:spcPts val="0"/>
              </a:spcAft>
              <a:buClr>
                <a:schemeClr val="lt1"/>
              </a:buClr>
              <a:buSzPts val="1800"/>
              <a:buFont typeface="Montserrat"/>
              <a:buNone/>
              <a:defRPr sz="2400" b="0" i="0" u="none" strike="noStrike" cap="none">
                <a:solidFill>
                  <a:schemeClr val="lt1"/>
                </a:solidFill>
                <a:latin typeface="Montserrat"/>
                <a:ea typeface="Montserrat"/>
                <a:cs typeface="Montserrat"/>
                <a:sym typeface="Montserrat"/>
              </a:defRPr>
            </a:lvl3pPr>
            <a:lvl4pPr marR="0" lvl="3" algn="l">
              <a:lnSpc>
                <a:spcPct val="100000"/>
              </a:lnSpc>
              <a:spcBef>
                <a:spcPts val="0"/>
              </a:spcBef>
              <a:spcAft>
                <a:spcPts val="0"/>
              </a:spcAft>
              <a:buClr>
                <a:schemeClr val="lt1"/>
              </a:buClr>
              <a:buSzPts val="1800"/>
              <a:buFont typeface="Montserrat"/>
              <a:buNone/>
              <a:defRPr sz="2400" b="0" i="0" u="none" strike="noStrike" cap="none">
                <a:solidFill>
                  <a:schemeClr val="lt1"/>
                </a:solidFill>
                <a:latin typeface="Montserrat"/>
                <a:ea typeface="Montserrat"/>
                <a:cs typeface="Montserrat"/>
                <a:sym typeface="Montserrat"/>
              </a:defRPr>
            </a:lvl4pPr>
            <a:lvl5pPr marR="0" lvl="4" algn="l">
              <a:lnSpc>
                <a:spcPct val="100000"/>
              </a:lnSpc>
              <a:spcBef>
                <a:spcPts val="0"/>
              </a:spcBef>
              <a:spcAft>
                <a:spcPts val="0"/>
              </a:spcAft>
              <a:buClr>
                <a:schemeClr val="lt1"/>
              </a:buClr>
              <a:buSzPts val="1800"/>
              <a:buFont typeface="Montserrat"/>
              <a:buNone/>
              <a:defRPr sz="2400" b="0" i="0" u="none" strike="noStrike" cap="none">
                <a:solidFill>
                  <a:schemeClr val="lt1"/>
                </a:solidFill>
                <a:latin typeface="Montserrat"/>
                <a:ea typeface="Montserrat"/>
                <a:cs typeface="Montserrat"/>
                <a:sym typeface="Montserrat"/>
              </a:defRPr>
            </a:lvl5pPr>
            <a:lvl6pPr marR="0" lvl="5" algn="l">
              <a:lnSpc>
                <a:spcPct val="100000"/>
              </a:lnSpc>
              <a:spcBef>
                <a:spcPts val="0"/>
              </a:spcBef>
              <a:spcAft>
                <a:spcPts val="0"/>
              </a:spcAft>
              <a:buClr>
                <a:schemeClr val="lt1"/>
              </a:buClr>
              <a:buSzPts val="1800"/>
              <a:buFont typeface="Montserrat"/>
              <a:buNone/>
              <a:defRPr sz="2400" b="0" i="0" u="none" strike="noStrike" cap="none">
                <a:solidFill>
                  <a:schemeClr val="lt1"/>
                </a:solidFill>
                <a:latin typeface="Montserrat"/>
                <a:ea typeface="Montserrat"/>
                <a:cs typeface="Montserrat"/>
                <a:sym typeface="Montserrat"/>
              </a:defRPr>
            </a:lvl6pPr>
            <a:lvl7pPr marR="0" lvl="6" algn="l">
              <a:lnSpc>
                <a:spcPct val="100000"/>
              </a:lnSpc>
              <a:spcBef>
                <a:spcPts val="0"/>
              </a:spcBef>
              <a:spcAft>
                <a:spcPts val="0"/>
              </a:spcAft>
              <a:buClr>
                <a:schemeClr val="lt1"/>
              </a:buClr>
              <a:buSzPts val="1800"/>
              <a:buFont typeface="Montserrat"/>
              <a:buNone/>
              <a:defRPr sz="2400" b="0" i="0" u="none" strike="noStrike" cap="none">
                <a:solidFill>
                  <a:schemeClr val="lt1"/>
                </a:solidFill>
                <a:latin typeface="Montserrat"/>
                <a:ea typeface="Montserrat"/>
                <a:cs typeface="Montserrat"/>
                <a:sym typeface="Montserrat"/>
              </a:defRPr>
            </a:lvl7pPr>
            <a:lvl8pPr marR="0" lvl="7" algn="l">
              <a:lnSpc>
                <a:spcPct val="100000"/>
              </a:lnSpc>
              <a:spcBef>
                <a:spcPts val="0"/>
              </a:spcBef>
              <a:spcAft>
                <a:spcPts val="0"/>
              </a:spcAft>
              <a:buClr>
                <a:schemeClr val="lt1"/>
              </a:buClr>
              <a:buSzPts val="1800"/>
              <a:buFont typeface="Montserrat"/>
              <a:buNone/>
              <a:defRPr sz="2400" b="0" i="0" u="none" strike="noStrike" cap="none">
                <a:solidFill>
                  <a:schemeClr val="lt1"/>
                </a:solidFill>
                <a:latin typeface="Montserrat"/>
                <a:ea typeface="Montserrat"/>
                <a:cs typeface="Montserrat"/>
                <a:sym typeface="Montserrat"/>
              </a:defRPr>
            </a:lvl8pPr>
            <a:lvl9pPr marR="0" lvl="8" algn="l">
              <a:lnSpc>
                <a:spcPct val="100000"/>
              </a:lnSpc>
              <a:spcBef>
                <a:spcPts val="0"/>
              </a:spcBef>
              <a:spcAft>
                <a:spcPts val="0"/>
              </a:spcAft>
              <a:buClr>
                <a:schemeClr val="lt1"/>
              </a:buClr>
              <a:buSzPts val="1800"/>
              <a:buFont typeface="Montserrat"/>
              <a:buNone/>
              <a:defRPr sz="2400" b="0" i="0" u="none" strike="noStrike" cap="none">
                <a:solidFill>
                  <a:schemeClr val="lt1"/>
                </a:solidFill>
                <a:latin typeface="Montserrat"/>
                <a:ea typeface="Montserrat"/>
                <a:cs typeface="Montserrat"/>
                <a:sym typeface="Montserrat"/>
              </a:defRPr>
            </a:lvl9pPr>
          </a:lstStyle>
          <a:p>
            <a:endParaRPr/>
          </a:p>
        </p:txBody>
      </p:sp>
      <p:sp>
        <p:nvSpPr>
          <p:cNvPr id="73" name="Google Shape;73;p15"/>
          <p:cNvSpPr txBox="1">
            <a:spLocks noGrp="1"/>
          </p:cNvSpPr>
          <p:nvPr>
            <p:ph type="sldNum" idx="12"/>
          </p:nvPr>
        </p:nvSpPr>
        <p:spPr>
          <a:xfrm>
            <a:off x="11364721" y="6260831"/>
            <a:ext cx="731600" cy="5247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3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3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3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3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3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3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3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3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3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
        <p:nvSpPr>
          <p:cNvPr id="74" name="Google Shape;74;p15"/>
          <p:cNvSpPr/>
          <p:nvPr/>
        </p:nvSpPr>
        <p:spPr>
          <a:xfrm>
            <a:off x="-167" y="5530634"/>
            <a:ext cx="12192000" cy="1327500"/>
          </a:xfrm>
          <a:prstGeom prst="rect">
            <a:avLst/>
          </a:prstGeom>
          <a:solidFill>
            <a:srgbClr val="FFFFFF"/>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900" b="0" i="0" u="none" strike="noStrike" cap="none">
              <a:solidFill>
                <a:srgbClr val="000000"/>
              </a:solidFill>
              <a:latin typeface="Arial"/>
              <a:ea typeface="Arial"/>
              <a:cs typeface="Arial"/>
              <a:sym typeface="Arial"/>
            </a:endParaRPr>
          </a:p>
        </p:txBody>
      </p:sp>
      <p:pic>
        <p:nvPicPr>
          <p:cNvPr id="75" name="Google Shape;75;p15"/>
          <p:cNvPicPr preferRelativeResize="0"/>
          <p:nvPr/>
        </p:nvPicPr>
        <p:blipFill rotWithShape="1">
          <a:blip r:embed="rId2">
            <a:alphaModFix/>
          </a:blip>
          <a:srcRect/>
          <a:stretch/>
        </p:blipFill>
        <p:spPr>
          <a:xfrm>
            <a:off x="10207451" y="5749683"/>
            <a:ext cx="1256175" cy="667125"/>
          </a:xfrm>
          <a:prstGeom prst="rect">
            <a:avLst/>
          </a:prstGeom>
          <a:noFill/>
          <a:ln>
            <a:noFill/>
          </a:ln>
        </p:spPr>
      </p:pic>
      <p:sp>
        <p:nvSpPr>
          <p:cNvPr id="76" name="Google Shape;76;p15"/>
          <p:cNvSpPr txBox="1"/>
          <p:nvPr/>
        </p:nvSpPr>
        <p:spPr>
          <a:xfrm>
            <a:off x="508007" y="6009766"/>
            <a:ext cx="3667200" cy="369300"/>
          </a:xfrm>
          <a:prstGeom prst="rect">
            <a:avLst/>
          </a:prstGeom>
          <a:noFill/>
          <a:ln>
            <a:noFill/>
          </a:ln>
        </p:spPr>
        <p:txBody>
          <a:bodyPr spcFirstLastPara="1" wrap="square" lIns="121900" tIns="60933" rIns="121900" bIns="60933" anchor="t" anchorCtr="0">
            <a:noAutofit/>
          </a:bodyPr>
          <a:lstStyle/>
          <a:p>
            <a:pPr marL="0" marR="0" lvl="0" indent="0" algn="l" rtl="0">
              <a:lnSpc>
                <a:spcPct val="100000"/>
              </a:lnSpc>
              <a:spcBef>
                <a:spcPts val="0"/>
              </a:spcBef>
              <a:spcAft>
                <a:spcPts val="0"/>
              </a:spcAft>
              <a:buClr>
                <a:srgbClr val="000000"/>
              </a:buClr>
              <a:buSzPts val="1200"/>
              <a:buFont typeface="Arial"/>
              <a:buNone/>
            </a:pPr>
            <a:r>
              <a:rPr lang="en-US" sz="1600" b="0" i="0" u="none" strike="noStrike" cap="none">
                <a:solidFill>
                  <a:srgbClr val="000000"/>
                </a:solidFill>
                <a:latin typeface="Montserrat"/>
                <a:ea typeface="Montserrat"/>
                <a:cs typeface="Montserrat"/>
                <a:sym typeface="Montserrat"/>
              </a:rPr>
              <a:t>Making the Internet work better</a:t>
            </a:r>
            <a:endParaRPr sz="1600" b="0" i="0" u="none" strike="noStrike" cap="none">
              <a:solidFill>
                <a:schemeClr val="lt2"/>
              </a:solidFill>
              <a:latin typeface="Montserrat"/>
              <a:ea typeface="Montserrat"/>
              <a:cs typeface="Montserrat"/>
              <a:sym typeface="Montserrat"/>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77"/>
        <p:cNvGrpSpPr/>
        <p:nvPr/>
      </p:nvGrpSpPr>
      <p:grpSpPr>
        <a:xfrm>
          <a:off x="0" y="0"/>
          <a:ext cx="0" cy="0"/>
          <a:chOff x="0" y="0"/>
          <a:chExt cx="0" cy="0"/>
        </a:xfrm>
      </p:grpSpPr>
      <p:sp>
        <p:nvSpPr>
          <p:cNvPr id="78" name="Google Shape;78;p16"/>
          <p:cNvSpPr/>
          <p:nvPr/>
        </p:nvSpPr>
        <p:spPr>
          <a:xfrm rot="10800000" flipH="1">
            <a:off x="0" y="2247901"/>
            <a:ext cx="12192000" cy="4610100"/>
          </a:xfrm>
          <a:prstGeom prst="rect">
            <a:avLst/>
          </a:prstGeom>
          <a:solidFill>
            <a:schemeClr val="accent4"/>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900" b="0" i="0" u="none" strike="noStrike" cap="none">
              <a:solidFill>
                <a:srgbClr val="000000"/>
              </a:solidFill>
              <a:latin typeface="Arial"/>
              <a:ea typeface="Arial"/>
              <a:cs typeface="Arial"/>
              <a:sym typeface="Arial"/>
            </a:endParaRPr>
          </a:p>
        </p:txBody>
      </p:sp>
      <p:sp>
        <p:nvSpPr>
          <p:cNvPr id="79" name="Google Shape;79;p16"/>
          <p:cNvSpPr/>
          <p:nvPr/>
        </p:nvSpPr>
        <p:spPr>
          <a:xfrm>
            <a:off x="0" y="2248001"/>
            <a:ext cx="12192000" cy="1449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900" b="0" i="0" u="none" strike="noStrike" cap="none">
              <a:solidFill>
                <a:srgbClr val="000000"/>
              </a:solidFill>
              <a:latin typeface="Arial"/>
              <a:ea typeface="Arial"/>
              <a:cs typeface="Arial"/>
              <a:sym typeface="Arial"/>
            </a:endParaRPr>
          </a:p>
        </p:txBody>
      </p:sp>
      <p:sp>
        <p:nvSpPr>
          <p:cNvPr id="80" name="Google Shape;80;p16"/>
          <p:cNvSpPr txBox="1">
            <a:spLocks noGrp="1"/>
          </p:cNvSpPr>
          <p:nvPr>
            <p:ph type="title"/>
          </p:nvPr>
        </p:nvSpPr>
        <p:spPr>
          <a:xfrm>
            <a:off x="629200" y="984967"/>
            <a:ext cx="10962800" cy="1023600"/>
          </a:xfrm>
          <a:prstGeom prst="rect">
            <a:avLst/>
          </a:prstGeom>
          <a:noFill/>
          <a:ln>
            <a:noFill/>
          </a:ln>
        </p:spPr>
        <p:txBody>
          <a:bodyPr spcFirstLastPara="1" wrap="square" lIns="91425" tIns="91425" rIns="91425" bIns="91425" anchor="b" anchorCtr="0">
            <a:noAutofit/>
          </a:bodyPr>
          <a:lstStyle>
            <a:lvl1pPr marR="0" lvl="0" algn="l">
              <a:lnSpc>
                <a:spcPct val="100000"/>
              </a:lnSpc>
              <a:spcBef>
                <a:spcPts val="0"/>
              </a:spcBef>
              <a:spcAft>
                <a:spcPts val="0"/>
              </a:spcAft>
              <a:buClr>
                <a:schemeClr val="lt1"/>
              </a:buClr>
              <a:buSzPts val="3200"/>
              <a:buFont typeface="Open Sans SemiBold"/>
              <a:buNone/>
              <a:defRPr sz="4300" b="0" i="0" u="none" strike="noStrike" cap="none">
                <a:solidFill>
                  <a:schemeClr val="lt1"/>
                </a:solidFill>
                <a:latin typeface="Open Sans"/>
                <a:ea typeface="Open Sans"/>
                <a:cs typeface="Open Sans"/>
                <a:sym typeface="Open Sans"/>
              </a:defRPr>
            </a:lvl1pPr>
            <a:lvl2pPr marR="0" lvl="1" algn="l">
              <a:lnSpc>
                <a:spcPct val="100000"/>
              </a:lnSpc>
              <a:spcBef>
                <a:spcPts val="0"/>
              </a:spcBef>
              <a:spcAft>
                <a:spcPts val="0"/>
              </a:spcAft>
              <a:buClr>
                <a:schemeClr val="lt1"/>
              </a:buClr>
              <a:buSzPts val="3200"/>
              <a:buFont typeface="Roboto"/>
              <a:buNone/>
              <a:defRPr sz="4300" b="0" i="0" u="none" strike="noStrike" cap="none">
                <a:solidFill>
                  <a:schemeClr val="lt1"/>
                </a:solidFill>
                <a:latin typeface="Roboto"/>
                <a:ea typeface="Roboto"/>
                <a:cs typeface="Roboto"/>
                <a:sym typeface="Roboto"/>
              </a:defRPr>
            </a:lvl2pPr>
            <a:lvl3pPr marR="0" lvl="2" algn="l">
              <a:lnSpc>
                <a:spcPct val="100000"/>
              </a:lnSpc>
              <a:spcBef>
                <a:spcPts val="0"/>
              </a:spcBef>
              <a:spcAft>
                <a:spcPts val="0"/>
              </a:spcAft>
              <a:buClr>
                <a:schemeClr val="lt1"/>
              </a:buClr>
              <a:buSzPts val="3200"/>
              <a:buFont typeface="Roboto"/>
              <a:buNone/>
              <a:defRPr sz="4300" b="0" i="0" u="none" strike="noStrike" cap="none">
                <a:solidFill>
                  <a:schemeClr val="lt1"/>
                </a:solidFill>
                <a:latin typeface="Roboto"/>
                <a:ea typeface="Roboto"/>
                <a:cs typeface="Roboto"/>
                <a:sym typeface="Roboto"/>
              </a:defRPr>
            </a:lvl3pPr>
            <a:lvl4pPr marR="0" lvl="3" algn="l">
              <a:lnSpc>
                <a:spcPct val="100000"/>
              </a:lnSpc>
              <a:spcBef>
                <a:spcPts val="0"/>
              </a:spcBef>
              <a:spcAft>
                <a:spcPts val="0"/>
              </a:spcAft>
              <a:buClr>
                <a:schemeClr val="lt1"/>
              </a:buClr>
              <a:buSzPts val="3200"/>
              <a:buFont typeface="Roboto"/>
              <a:buNone/>
              <a:defRPr sz="4300" b="0" i="0" u="none" strike="noStrike" cap="none">
                <a:solidFill>
                  <a:schemeClr val="lt1"/>
                </a:solidFill>
                <a:latin typeface="Roboto"/>
                <a:ea typeface="Roboto"/>
                <a:cs typeface="Roboto"/>
                <a:sym typeface="Roboto"/>
              </a:defRPr>
            </a:lvl4pPr>
            <a:lvl5pPr marR="0" lvl="4" algn="l">
              <a:lnSpc>
                <a:spcPct val="100000"/>
              </a:lnSpc>
              <a:spcBef>
                <a:spcPts val="0"/>
              </a:spcBef>
              <a:spcAft>
                <a:spcPts val="0"/>
              </a:spcAft>
              <a:buClr>
                <a:schemeClr val="lt1"/>
              </a:buClr>
              <a:buSzPts val="3200"/>
              <a:buFont typeface="Roboto"/>
              <a:buNone/>
              <a:defRPr sz="4300" b="0" i="0" u="none" strike="noStrike" cap="none">
                <a:solidFill>
                  <a:schemeClr val="lt1"/>
                </a:solidFill>
                <a:latin typeface="Roboto"/>
                <a:ea typeface="Roboto"/>
                <a:cs typeface="Roboto"/>
                <a:sym typeface="Roboto"/>
              </a:defRPr>
            </a:lvl5pPr>
            <a:lvl6pPr marR="0" lvl="5" algn="l">
              <a:lnSpc>
                <a:spcPct val="100000"/>
              </a:lnSpc>
              <a:spcBef>
                <a:spcPts val="0"/>
              </a:spcBef>
              <a:spcAft>
                <a:spcPts val="0"/>
              </a:spcAft>
              <a:buClr>
                <a:schemeClr val="lt1"/>
              </a:buClr>
              <a:buSzPts val="3200"/>
              <a:buFont typeface="Roboto"/>
              <a:buNone/>
              <a:defRPr sz="4300" b="0" i="0" u="none" strike="noStrike" cap="none">
                <a:solidFill>
                  <a:schemeClr val="lt1"/>
                </a:solidFill>
                <a:latin typeface="Roboto"/>
                <a:ea typeface="Roboto"/>
                <a:cs typeface="Roboto"/>
                <a:sym typeface="Roboto"/>
              </a:defRPr>
            </a:lvl6pPr>
            <a:lvl7pPr marR="0" lvl="6" algn="l">
              <a:lnSpc>
                <a:spcPct val="100000"/>
              </a:lnSpc>
              <a:spcBef>
                <a:spcPts val="0"/>
              </a:spcBef>
              <a:spcAft>
                <a:spcPts val="0"/>
              </a:spcAft>
              <a:buClr>
                <a:schemeClr val="lt1"/>
              </a:buClr>
              <a:buSzPts val="3200"/>
              <a:buFont typeface="Roboto"/>
              <a:buNone/>
              <a:defRPr sz="4300" b="0" i="0" u="none" strike="noStrike" cap="none">
                <a:solidFill>
                  <a:schemeClr val="lt1"/>
                </a:solidFill>
                <a:latin typeface="Roboto"/>
                <a:ea typeface="Roboto"/>
                <a:cs typeface="Roboto"/>
                <a:sym typeface="Roboto"/>
              </a:defRPr>
            </a:lvl7pPr>
            <a:lvl8pPr marR="0" lvl="7" algn="l">
              <a:lnSpc>
                <a:spcPct val="100000"/>
              </a:lnSpc>
              <a:spcBef>
                <a:spcPts val="0"/>
              </a:spcBef>
              <a:spcAft>
                <a:spcPts val="0"/>
              </a:spcAft>
              <a:buClr>
                <a:schemeClr val="lt1"/>
              </a:buClr>
              <a:buSzPts val="3200"/>
              <a:buFont typeface="Roboto"/>
              <a:buNone/>
              <a:defRPr sz="4300" b="0" i="0" u="none" strike="noStrike" cap="none">
                <a:solidFill>
                  <a:schemeClr val="lt1"/>
                </a:solidFill>
                <a:latin typeface="Roboto"/>
                <a:ea typeface="Roboto"/>
                <a:cs typeface="Roboto"/>
                <a:sym typeface="Roboto"/>
              </a:defRPr>
            </a:lvl8pPr>
            <a:lvl9pPr marR="0" lvl="8" algn="l">
              <a:lnSpc>
                <a:spcPct val="100000"/>
              </a:lnSpc>
              <a:spcBef>
                <a:spcPts val="0"/>
              </a:spcBef>
              <a:spcAft>
                <a:spcPts val="0"/>
              </a:spcAft>
              <a:buClr>
                <a:schemeClr val="lt1"/>
              </a:buClr>
              <a:buSzPts val="3200"/>
              <a:buFont typeface="Roboto"/>
              <a:buNone/>
              <a:defRPr sz="4300" b="0" i="0" u="none" strike="noStrike" cap="none">
                <a:solidFill>
                  <a:schemeClr val="lt1"/>
                </a:solidFill>
                <a:latin typeface="Roboto"/>
                <a:ea typeface="Roboto"/>
                <a:cs typeface="Roboto"/>
                <a:sym typeface="Roboto"/>
              </a:defRPr>
            </a:lvl9pPr>
          </a:lstStyle>
          <a:p>
            <a:endParaRPr/>
          </a:p>
        </p:txBody>
      </p:sp>
      <p:sp>
        <p:nvSpPr>
          <p:cNvPr id="81" name="Google Shape;81;p16"/>
          <p:cNvSpPr txBox="1">
            <a:spLocks noGrp="1"/>
          </p:cNvSpPr>
          <p:nvPr>
            <p:ph type="body" idx="1"/>
          </p:nvPr>
        </p:nvSpPr>
        <p:spPr>
          <a:xfrm>
            <a:off x="836667" y="2392801"/>
            <a:ext cx="10755200" cy="3613500"/>
          </a:xfrm>
          <a:prstGeom prst="rect">
            <a:avLst/>
          </a:prstGeom>
          <a:noFill/>
          <a:ln>
            <a:noFill/>
          </a:ln>
        </p:spPr>
        <p:txBody>
          <a:bodyPr spcFirstLastPara="1" wrap="square" lIns="91425" tIns="91425" rIns="91425" bIns="91425" anchor="t" anchorCtr="0">
            <a:noAutofit/>
          </a:bodyPr>
          <a:lstStyle>
            <a:lvl1pPr marL="609585" marR="0" lvl="0" indent="-457189" algn="l">
              <a:lnSpc>
                <a:spcPct val="115000"/>
              </a:lnSpc>
              <a:spcBef>
                <a:spcPts val="0"/>
              </a:spcBef>
              <a:spcAft>
                <a:spcPts val="0"/>
              </a:spcAft>
              <a:buClr>
                <a:srgbClr val="002D3C"/>
              </a:buClr>
              <a:buSzPts val="1800"/>
              <a:buFont typeface="Montserrat"/>
              <a:buChar char="●"/>
              <a:defRPr sz="2400" b="0" i="0" u="none" strike="noStrike" cap="none">
                <a:solidFill>
                  <a:srgbClr val="002D3C"/>
                </a:solidFill>
                <a:latin typeface="Montserrat"/>
                <a:ea typeface="Montserrat"/>
                <a:cs typeface="Montserrat"/>
                <a:sym typeface="Montserrat"/>
              </a:defRPr>
            </a:lvl1pPr>
            <a:lvl2pPr marL="1219170" marR="0" lvl="1" indent="-423323" algn="l">
              <a:lnSpc>
                <a:spcPct val="115000"/>
              </a:lnSpc>
              <a:spcBef>
                <a:spcPts val="2133"/>
              </a:spcBef>
              <a:spcAft>
                <a:spcPts val="0"/>
              </a:spcAft>
              <a:buClr>
                <a:srgbClr val="002D3C"/>
              </a:buClr>
              <a:buSzPts val="1400"/>
              <a:buFont typeface="Montserrat"/>
              <a:buChar char="○"/>
              <a:defRPr sz="1900" b="0" i="0" u="none" strike="noStrike" cap="none">
                <a:solidFill>
                  <a:srgbClr val="002D3C"/>
                </a:solidFill>
                <a:latin typeface="Montserrat"/>
                <a:ea typeface="Montserrat"/>
                <a:cs typeface="Montserrat"/>
                <a:sym typeface="Montserrat"/>
              </a:defRPr>
            </a:lvl2pPr>
            <a:lvl3pPr marL="1828754" marR="0" lvl="2" indent="-423323" algn="l">
              <a:lnSpc>
                <a:spcPct val="115000"/>
              </a:lnSpc>
              <a:spcBef>
                <a:spcPts val="2133"/>
              </a:spcBef>
              <a:spcAft>
                <a:spcPts val="0"/>
              </a:spcAft>
              <a:buClr>
                <a:srgbClr val="002D3C"/>
              </a:buClr>
              <a:buSzPts val="1400"/>
              <a:buFont typeface="Montserrat"/>
              <a:buChar char="■"/>
              <a:defRPr sz="1900" b="0" i="0" u="none" strike="noStrike" cap="none">
                <a:solidFill>
                  <a:srgbClr val="002D3C"/>
                </a:solidFill>
                <a:latin typeface="Montserrat"/>
                <a:ea typeface="Montserrat"/>
                <a:cs typeface="Montserrat"/>
                <a:sym typeface="Montserrat"/>
              </a:defRPr>
            </a:lvl3pPr>
            <a:lvl4pPr marL="2438339" marR="0" lvl="3" indent="-423323" algn="l">
              <a:lnSpc>
                <a:spcPct val="115000"/>
              </a:lnSpc>
              <a:spcBef>
                <a:spcPts val="2133"/>
              </a:spcBef>
              <a:spcAft>
                <a:spcPts val="0"/>
              </a:spcAft>
              <a:buClr>
                <a:srgbClr val="002D3C"/>
              </a:buClr>
              <a:buSzPts val="1400"/>
              <a:buFont typeface="Montserrat"/>
              <a:buChar char="●"/>
              <a:defRPr sz="1900" b="0" i="0" u="none" strike="noStrike" cap="none">
                <a:solidFill>
                  <a:srgbClr val="002D3C"/>
                </a:solidFill>
                <a:latin typeface="Montserrat"/>
                <a:ea typeface="Montserrat"/>
                <a:cs typeface="Montserrat"/>
                <a:sym typeface="Montserrat"/>
              </a:defRPr>
            </a:lvl4pPr>
            <a:lvl5pPr marL="3047924" marR="0" lvl="4" indent="-423323" algn="l">
              <a:lnSpc>
                <a:spcPct val="115000"/>
              </a:lnSpc>
              <a:spcBef>
                <a:spcPts val="2133"/>
              </a:spcBef>
              <a:spcAft>
                <a:spcPts val="0"/>
              </a:spcAft>
              <a:buClr>
                <a:srgbClr val="002D3C"/>
              </a:buClr>
              <a:buSzPts val="1400"/>
              <a:buFont typeface="Montserrat"/>
              <a:buChar char="○"/>
              <a:defRPr sz="1900" b="0" i="0" u="none" strike="noStrike" cap="none">
                <a:solidFill>
                  <a:srgbClr val="002D3C"/>
                </a:solidFill>
                <a:latin typeface="Montserrat"/>
                <a:ea typeface="Montserrat"/>
                <a:cs typeface="Montserrat"/>
                <a:sym typeface="Montserrat"/>
              </a:defRPr>
            </a:lvl5pPr>
            <a:lvl6pPr marL="3657509" marR="0" lvl="5" indent="-423323" algn="l">
              <a:lnSpc>
                <a:spcPct val="115000"/>
              </a:lnSpc>
              <a:spcBef>
                <a:spcPts val="2133"/>
              </a:spcBef>
              <a:spcAft>
                <a:spcPts val="0"/>
              </a:spcAft>
              <a:buClr>
                <a:srgbClr val="002D3C"/>
              </a:buClr>
              <a:buSzPts val="1400"/>
              <a:buFont typeface="Montserrat"/>
              <a:buChar char="■"/>
              <a:defRPr sz="1900" b="0" i="0" u="none" strike="noStrike" cap="none">
                <a:solidFill>
                  <a:srgbClr val="002D3C"/>
                </a:solidFill>
                <a:latin typeface="Montserrat"/>
                <a:ea typeface="Montserrat"/>
                <a:cs typeface="Montserrat"/>
                <a:sym typeface="Montserrat"/>
              </a:defRPr>
            </a:lvl6pPr>
            <a:lvl7pPr marL="4267093" marR="0" lvl="6" indent="-423323" algn="l">
              <a:lnSpc>
                <a:spcPct val="115000"/>
              </a:lnSpc>
              <a:spcBef>
                <a:spcPts val="2133"/>
              </a:spcBef>
              <a:spcAft>
                <a:spcPts val="0"/>
              </a:spcAft>
              <a:buClr>
                <a:srgbClr val="002D3C"/>
              </a:buClr>
              <a:buSzPts val="1400"/>
              <a:buFont typeface="Montserrat"/>
              <a:buChar char="●"/>
              <a:defRPr sz="1900" b="0" i="0" u="none" strike="noStrike" cap="none">
                <a:solidFill>
                  <a:srgbClr val="002D3C"/>
                </a:solidFill>
                <a:latin typeface="Montserrat"/>
                <a:ea typeface="Montserrat"/>
                <a:cs typeface="Montserrat"/>
                <a:sym typeface="Montserrat"/>
              </a:defRPr>
            </a:lvl7pPr>
            <a:lvl8pPr marL="4876678" marR="0" lvl="7" indent="-423323" algn="l">
              <a:lnSpc>
                <a:spcPct val="115000"/>
              </a:lnSpc>
              <a:spcBef>
                <a:spcPts val="2133"/>
              </a:spcBef>
              <a:spcAft>
                <a:spcPts val="0"/>
              </a:spcAft>
              <a:buClr>
                <a:srgbClr val="002D3C"/>
              </a:buClr>
              <a:buSzPts val="1400"/>
              <a:buFont typeface="Montserrat"/>
              <a:buChar char="○"/>
              <a:defRPr sz="1900" b="0" i="0" u="none" strike="noStrike" cap="none">
                <a:solidFill>
                  <a:srgbClr val="002D3C"/>
                </a:solidFill>
                <a:latin typeface="Montserrat"/>
                <a:ea typeface="Montserrat"/>
                <a:cs typeface="Montserrat"/>
                <a:sym typeface="Montserrat"/>
              </a:defRPr>
            </a:lvl8pPr>
            <a:lvl9pPr marL="5486263" marR="0" lvl="8" indent="-423323" algn="l">
              <a:lnSpc>
                <a:spcPct val="115000"/>
              </a:lnSpc>
              <a:spcBef>
                <a:spcPts val="2133"/>
              </a:spcBef>
              <a:spcAft>
                <a:spcPts val="2133"/>
              </a:spcAft>
              <a:buClr>
                <a:srgbClr val="002D3C"/>
              </a:buClr>
              <a:buSzPts val="1400"/>
              <a:buFont typeface="Montserrat"/>
              <a:buChar char="■"/>
              <a:defRPr sz="1900" b="0" i="0" u="none" strike="noStrike" cap="none">
                <a:solidFill>
                  <a:srgbClr val="002D3C"/>
                </a:solidFill>
                <a:latin typeface="Montserrat"/>
                <a:ea typeface="Montserrat"/>
                <a:cs typeface="Montserrat"/>
                <a:sym typeface="Montserrat"/>
              </a:defRPr>
            </a:lvl9pPr>
          </a:lstStyle>
          <a:p>
            <a:endParaRPr/>
          </a:p>
        </p:txBody>
      </p:sp>
      <p:sp>
        <p:nvSpPr>
          <p:cNvPr id="82" name="Google Shape;82;p16"/>
          <p:cNvSpPr txBox="1">
            <a:spLocks noGrp="1"/>
          </p:cNvSpPr>
          <p:nvPr>
            <p:ph type="sldNum" idx="12"/>
          </p:nvPr>
        </p:nvSpPr>
        <p:spPr>
          <a:xfrm>
            <a:off x="105052" y="6252785"/>
            <a:ext cx="731600" cy="5247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000"/>
              <a:buFont typeface="Arial"/>
              <a:buNone/>
              <a:defRPr sz="1100" b="0" i="0" u="none" strike="noStrike" cap="none">
                <a:solidFill>
                  <a:schemeClr val="lt2"/>
                </a:solidFill>
                <a:latin typeface="Montserrat"/>
                <a:ea typeface="Montserrat"/>
                <a:cs typeface="Montserrat"/>
                <a:sym typeface="Montserrat"/>
              </a:defRPr>
            </a:lvl1pPr>
            <a:lvl2pPr marL="0" marR="0" lvl="1" indent="0" algn="l">
              <a:lnSpc>
                <a:spcPct val="100000"/>
              </a:lnSpc>
              <a:spcBef>
                <a:spcPts val="0"/>
              </a:spcBef>
              <a:spcAft>
                <a:spcPts val="0"/>
              </a:spcAft>
              <a:buClr>
                <a:srgbClr val="000000"/>
              </a:buClr>
              <a:buSzPts val="1000"/>
              <a:buFont typeface="Arial"/>
              <a:buNone/>
              <a:defRPr sz="1100" b="0" i="0" u="none" strike="noStrike" cap="none">
                <a:solidFill>
                  <a:schemeClr val="lt2"/>
                </a:solidFill>
                <a:latin typeface="Montserrat"/>
                <a:ea typeface="Montserrat"/>
                <a:cs typeface="Montserrat"/>
                <a:sym typeface="Montserrat"/>
              </a:defRPr>
            </a:lvl2pPr>
            <a:lvl3pPr marL="0" marR="0" lvl="2" indent="0" algn="l">
              <a:lnSpc>
                <a:spcPct val="100000"/>
              </a:lnSpc>
              <a:spcBef>
                <a:spcPts val="0"/>
              </a:spcBef>
              <a:spcAft>
                <a:spcPts val="0"/>
              </a:spcAft>
              <a:buClr>
                <a:srgbClr val="000000"/>
              </a:buClr>
              <a:buSzPts val="1000"/>
              <a:buFont typeface="Arial"/>
              <a:buNone/>
              <a:defRPr sz="1100" b="0" i="0" u="none" strike="noStrike" cap="none">
                <a:solidFill>
                  <a:schemeClr val="lt2"/>
                </a:solidFill>
                <a:latin typeface="Montserrat"/>
                <a:ea typeface="Montserrat"/>
                <a:cs typeface="Montserrat"/>
                <a:sym typeface="Montserrat"/>
              </a:defRPr>
            </a:lvl3pPr>
            <a:lvl4pPr marL="0" marR="0" lvl="3" indent="0" algn="l">
              <a:lnSpc>
                <a:spcPct val="100000"/>
              </a:lnSpc>
              <a:spcBef>
                <a:spcPts val="0"/>
              </a:spcBef>
              <a:spcAft>
                <a:spcPts val="0"/>
              </a:spcAft>
              <a:buClr>
                <a:srgbClr val="000000"/>
              </a:buClr>
              <a:buSzPts val="1000"/>
              <a:buFont typeface="Arial"/>
              <a:buNone/>
              <a:defRPr sz="1100" b="0" i="0" u="none" strike="noStrike" cap="none">
                <a:solidFill>
                  <a:schemeClr val="lt2"/>
                </a:solidFill>
                <a:latin typeface="Montserrat"/>
                <a:ea typeface="Montserrat"/>
                <a:cs typeface="Montserrat"/>
                <a:sym typeface="Montserrat"/>
              </a:defRPr>
            </a:lvl4pPr>
            <a:lvl5pPr marL="0" marR="0" lvl="4" indent="0" algn="l">
              <a:lnSpc>
                <a:spcPct val="100000"/>
              </a:lnSpc>
              <a:spcBef>
                <a:spcPts val="0"/>
              </a:spcBef>
              <a:spcAft>
                <a:spcPts val="0"/>
              </a:spcAft>
              <a:buClr>
                <a:srgbClr val="000000"/>
              </a:buClr>
              <a:buSzPts val="1000"/>
              <a:buFont typeface="Arial"/>
              <a:buNone/>
              <a:defRPr sz="1100" b="0" i="0" u="none" strike="noStrike" cap="none">
                <a:solidFill>
                  <a:schemeClr val="lt2"/>
                </a:solidFill>
                <a:latin typeface="Montserrat"/>
                <a:ea typeface="Montserrat"/>
                <a:cs typeface="Montserrat"/>
                <a:sym typeface="Montserrat"/>
              </a:defRPr>
            </a:lvl5pPr>
            <a:lvl6pPr marL="0" marR="0" lvl="5" indent="0" algn="l">
              <a:lnSpc>
                <a:spcPct val="100000"/>
              </a:lnSpc>
              <a:spcBef>
                <a:spcPts val="0"/>
              </a:spcBef>
              <a:spcAft>
                <a:spcPts val="0"/>
              </a:spcAft>
              <a:buClr>
                <a:srgbClr val="000000"/>
              </a:buClr>
              <a:buSzPts val="1000"/>
              <a:buFont typeface="Arial"/>
              <a:buNone/>
              <a:defRPr sz="1100" b="0" i="0" u="none" strike="noStrike" cap="none">
                <a:solidFill>
                  <a:schemeClr val="lt2"/>
                </a:solidFill>
                <a:latin typeface="Montserrat"/>
                <a:ea typeface="Montserrat"/>
                <a:cs typeface="Montserrat"/>
                <a:sym typeface="Montserrat"/>
              </a:defRPr>
            </a:lvl6pPr>
            <a:lvl7pPr marL="0" marR="0" lvl="6" indent="0" algn="l">
              <a:lnSpc>
                <a:spcPct val="100000"/>
              </a:lnSpc>
              <a:spcBef>
                <a:spcPts val="0"/>
              </a:spcBef>
              <a:spcAft>
                <a:spcPts val="0"/>
              </a:spcAft>
              <a:buClr>
                <a:srgbClr val="000000"/>
              </a:buClr>
              <a:buSzPts val="1000"/>
              <a:buFont typeface="Arial"/>
              <a:buNone/>
              <a:defRPr sz="1100" b="0" i="0" u="none" strike="noStrike" cap="none">
                <a:solidFill>
                  <a:schemeClr val="lt2"/>
                </a:solidFill>
                <a:latin typeface="Montserrat"/>
                <a:ea typeface="Montserrat"/>
                <a:cs typeface="Montserrat"/>
                <a:sym typeface="Montserrat"/>
              </a:defRPr>
            </a:lvl7pPr>
            <a:lvl8pPr marL="0" marR="0" lvl="7" indent="0" algn="l">
              <a:lnSpc>
                <a:spcPct val="100000"/>
              </a:lnSpc>
              <a:spcBef>
                <a:spcPts val="0"/>
              </a:spcBef>
              <a:spcAft>
                <a:spcPts val="0"/>
              </a:spcAft>
              <a:buClr>
                <a:srgbClr val="000000"/>
              </a:buClr>
              <a:buSzPts val="1000"/>
              <a:buFont typeface="Arial"/>
              <a:buNone/>
              <a:defRPr sz="1100" b="0" i="0" u="none" strike="noStrike" cap="none">
                <a:solidFill>
                  <a:schemeClr val="lt2"/>
                </a:solidFill>
                <a:latin typeface="Montserrat"/>
                <a:ea typeface="Montserrat"/>
                <a:cs typeface="Montserrat"/>
                <a:sym typeface="Montserrat"/>
              </a:defRPr>
            </a:lvl8pPr>
            <a:lvl9pPr marL="0" marR="0" lvl="8" indent="0" algn="l">
              <a:lnSpc>
                <a:spcPct val="100000"/>
              </a:lnSpc>
              <a:spcBef>
                <a:spcPts val="0"/>
              </a:spcBef>
              <a:spcAft>
                <a:spcPts val="0"/>
              </a:spcAft>
              <a:buClr>
                <a:srgbClr val="000000"/>
              </a:buClr>
              <a:buSzPts val="1000"/>
              <a:buFont typeface="Arial"/>
              <a:buNone/>
              <a:defRPr sz="1100" b="0" i="0" u="none" strike="noStrike" cap="none">
                <a:solidFill>
                  <a:schemeClr val="lt2"/>
                </a:solidFill>
                <a:latin typeface="Montserrat"/>
                <a:ea typeface="Montserrat"/>
                <a:cs typeface="Montserrat"/>
                <a:sym typeface="Montserrat"/>
              </a:defRPr>
            </a:lvl9pPr>
          </a:lstStyle>
          <a:p>
            <a:pPr marL="0" lvl="0" indent="0" algn="l" rtl="0">
              <a:spcBef>
                <a:spcPts val="0"/>
              </a:spcBef>
              <a:spcAft>
                <a:spcPts val="0"/>
              </a:spcAft>
              <a:buNone/>
            </a:pPr>
            <a:fld id="{00000000-1234-1234-1234-123412341234}" type="slidenum">
              <a:rPr lang="en-US"/>
              <a:pPr marL="0" lvl="0" indent="0" algn="l" rtl="0">
                <a:spcBef>
                  <a:spcPts val="0"/>
                </a:spcBef>
                <a:spcAft>
                  <a:spcPts val="0"/>
                </a:spcAft>
                <a:buNone/>
              </a:pPr>
              <a:t>‹#›</a:t>
            </a:fld>
            <a:endParaRPr/>
          </a:p>
        </p:txBody>
      </p:sp>
      <p:pic>
        <p:nvPicPr>
          <p:cNvPr id="83" name="Google Shape;83;p16"/>
          <p:cNvPicPr preferRelativeResize="0"/>
          <p:nvPr/>
        </p:nvPicPr>
        <p:blipFill rotWithShape="1">
          <a:blip r:embed="rId2">
            <a:alphaModFix/>
          </a:blip>
          <a:srcRect/>
          <a:stretch/>
        </p:blipFill>
        <p:spPr>
          <a:xfrm>
            <a:off x="10939634" y="6026967"/>
            <a:ext cx="825149" cy="471500"/>
          </a:xfrm>
          <a:prstGeom prst="rect">
            <a:avLst/>
          </a:prstGeom>
          <a:noFill/>
          <a:ln>
            <a:noFill/>
          </a:ln>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84"/>
        <p:cNvGrpSpPr/>
        <p:nvPr/>
      </p:nvGrpSpPr>
      <p:grpSpPr>
        <a:xfrm>
          <a:off x="0" y="0"/>
          <a:ext cx="0" cy="0"/>
          <a:chOff x="0" y="0"/>
          <a:chExt cx="0" cy="0"/>
        </a:xfrm>
      </p:grpSpPr>
      <p:sp>
        <p:nvSpPr>
          <p:cNvPr id="85" name="Google Shape;85;p17"/>
          <p:cNvSpPr txBox="1">
            <a:spLocks noGrp="1"/>
          </p:cNvSpPr>
          <p:nvPr>
            <p:ph type="title"/>
          </p:nvPr>
        </p:nvSpPr>
        <p:spPr>
          <a:xfrm>
            <a:off x="614600" y="2753801"/>
            <a:ext cx="10962800" cy="1350300"/>
          </a:xfrm>
          <a:prstGeom prst="rect">
            <a:avLst/>
          </a:prstGeom>
          <a:noFill/>
          <a:ln>
            <a:noFill/>
          </a:ln>
        </p:spPr>
        <p:txBody>
          <a:bodyPr spcFirstLastPara="1" wrap="square" lIns="91425" tIns="91425" rIns="91425" bIns="91425" anchor="ctr" anchorCtr="0">
            <a:noAutofit/>
          </a:bodyPr>
          <a:lstStyle>
            <a:lvl1pPr marR="0" lvl="0" algn="l">
              <a:lnSpc>
                <a:spcPct val="100000"/>
              </a:lnSpc>
              <a:spcBef>
                <a:spcPts val="0"/>
              </a:spcBef>
              <a:spcAft>
                <a:spcPts val="0"/>
              </a:spcAft>
              <a:buClr>
                <a:schemeClr val="lt1"/>
              </a:buClr>
              <a:buSzPts val="4200"/>
              <a:buFont typeface="Open Sans"/>
              <a:buNone/>
              <a:defRPr sz="5900" b="0" i="0" u="none" strike="noStrike" cap="none">
                <a:solidFill>
                  <a:schemeClr val="lt1"/>
                </a:solidFill>
                <a:latin typeface="Open Sans"/>
                <a:ea typeface="Open Sans"/>
                <a:cs typeface="Open Sans"/>
                <a:sym typeface="Open Sans"/>
              </a:defRPr>
            </a:lvl1pPr>
            <a:lvl2pPr marR="0" lvl="1" algn="l">
              <a:lnSpc>
                <a:spcPct val="100000"/>
              </a:lnSpc>
              <a:spcBef>
                <a:spcPts val="0"/>
              </a:spcBef>
              <a:spcAft>
                <a:spcPts val="0"/>
              </a:spcAft>
              <a:buClr>
                <a:schemeClr val="lt1"/>
              </a:buClr>
              <a:buSzPts val="4200"/>
              <a:buFont typeface="Roboto"/>
              <a:buNone/>
              <a:defRPr sz="5600" b="0" i="0" u="none" strike="noStrike" cap="none">
                <a:solidFill>
                  <a:schemeClr val="lt1"/>
                </a:solidFill>
                <a:latin typeface="Roboto"/>
                <a:ea typeface="Roboto"/>
                <a:cs typeface="Roboto"/>
                <a:sym typeface="Roboto"/>
              </a:defRPr>
            </a:lvl2pPr>
            <a:lvl3pPr marR="0" lvl="2" algn="l">
              <a:lnSpc>
                <a:spcPct val="100000"/>
              </a:lnSpc>
              <a:spcBef>
                <a:spcPts val="0"/>
              </a:spcBef>
              <a:spcAft>
                <a:spcPts val="0"/>
              </a:spcAft>
              <a:buClr>
                <a:schemeClr val="lt1"/>
              </a:buClr>
              <a:buSzPts val="4200"/>
              <a:buFont typeface="Roboto"/>
              <a:buNone/>
              <a:defRPr sz="5600" b="0" i="0" u="none" strike="noStrike" cap="none">
                <a:solidFill>
                  <a:schemeClr val="lt1"/>
                </a:solidFill>
                <a:latin typeface="Roboto"/>
                <a:ea typeface="Roboto"/>
                <a:cs typeface="Roboto"/>
                <a:sym typeface="Roboto"/>
              </a:defRPr>
            </a:lvl3pPr>
            <a:lvl4pPr marR="0" lvl="3" algn="l">
              <a:lnSpc>
                <a:spcPct val="100000"/>
              </a:lnSpc>
              <a:spcBef>
                <a:spcPts val="0"/>
              </a:spcBef>
              <a:spcAft>
                <a:spcPts val="0"/>
              </a:spcAft>
              <a:buClr>
                <a:schemeClr val="lt1"/>
              </a:buClr>
              <a:buSzPts val="4200"/>
              <a:buFont typeface="Roboto"/>
              <a:buNone/>
              <a:defRPr sz="5600" b="0" i="0" u="none" strike="noStrike" cap="none">
                <a:solidFill>
                  <a:schemeClr val="lt1"/>
                </a:solidFill>
                <a:latin typeface="Roboto"/>
                <a:ea typeface="Roboto"/>
                <a:cs typeface="Roboto"/>
                <a:sym typeface="Roboto"/>
              </a:defRPr>
            </a:lvl4pPr>
            <a:lvl5pPr marR="0" lvl="4" algn="l">
              <a:lnSpc>
                <a:spcPct val="100000"/>
              </a:lnSpc>
              <a:spcBef>
                <a:spcPts val="0"/>
              </a:spcBef>
              <a:spcAft>
                <a:spcPts val="0"/>
              </a:spcAft>
              <a:buClr>
                <a:schemeClr val="lt1"/>
              </a:buClr>
              <a:buSzPts val="4200"/>
              <a:buFont typeface="Roboto"/>
              <a:buNone/>
              <a:defRPr sz="5600" b="0" i="0" u="none" strike="noStrike" cap="none">
                <a:solidFill>
                  <a:schemeClr val="lt1"/>
                </a:solidFill>
                <a:latin typeface="Roboto"/>
                <a:ea typeface="Roboto"/>
                <a:cs typeface="Roboto"/>
                <a:sym typeface="Roboto"/>
              </a:defRPr>
            </a:lvl5pPr>
            <a:lvl6pPr marR="0" lvl="5" algn="l">
              <a:lnSpc>
                <a:spcPct val="100000"/>
              </a:lnSpc>
              <a:spcBef>
                <a:spcPts val="0"/>
              </a:spcBef>
              <a:spcAft>
                <a:spcPts val="0"/>
              </a:spcAft>
              <a:buClr>
                <a:schemeClr val="lt1"/>
              </a:buClr>
              <a:buSzPts val="4200"/>
              <a:buFont typeface="Roboto"/>
              <a:buNone/>
              <a:defRPr sz="5600" b="0" i="0" u="none" strike="noStrike" cap="none">
                <a:solidFill>
                  <a:schemeClr val="lt1"/>
                </a:solidFill>
                <a:latin typeface="Roboto"/>
                <a:ea typeface="Roboto"/>
                <a:cs typeface="Roboto"/>
                <a:sym typeface="Roboto"/>
              </a:defRPr>
            </a:lvl6pPr>
            <a:lvl7pPr marR="0" lvl="6" algn="l">
              <a:lnSpc>
                <a:spcPct val="100000"/>
              </a:lnSpc>
              <a:spcBef>
                <a:spcPts val="0"/>
              </a:spcBef>
              <a:spcAft>
                <a:spcPts val="0"/>
              </a:spcAft>
              <a:buClr>
                <a:schemeClr val="lt1"/>
              </a:buClr>
              <a:buSzPts val="4200"/>
              <a:buFont typeface="Roboto"/>
              <a:buNone/>
              <a:defRPr sz="5600" b="0" i="0" u="none" strike="noStrike" cap="none">
                <a:solidFill>
                  <a:schemeClr val="lt1"/>
                </a:solidFill>
                <a:latin typeface="Roboto"/>
                <a:ea typeface="Roboto"/>
                <a:cs typeface="Roboto"/>
                <a:sym typeface="Roboto"/>
              </a:defRPr>
            </a:lvl7pPr>
            <a:lvl8pPr marR="0" lvl="7" algn="l">
              <a:lnSpc>
                <a:spcPct val="100000"/>
              </a:lnSpc>
              <a:spcBef>
                <a:spcPts val="0"/>
              </a:spcBef>
              <a:spcAft>
                <a:spcPts val="0"/>
              </a:spcAft>
              <a:buClr>
                <a:schemeClr val="lt1"/>
              </a:buClr>
              <a:buSzPts val="4200"/>
              <a:buFont typeface="Roboto"/>
              <a:buNone/>
              <a:defRPr sz="5600" b="0" i="0" u="none" strike="noStrike" cap="none">
                <a:solidFill>
                  <a:schemeClr val="lt1"/>
                </a:solidFill>
                <a:latin typeface="Roboto"/>
                <a:ea typeface="Roboto"/>
                <a:cs typeface="Roboto"/>
                <a:sym typeface="Roboto"/>
              </a:defRPr>
            </a:lvl8pPr>
            <a:lvl9pPr marR="0" lvl="8" algn="l">
              <a:lnSpc>
                <a:spcPct val="100000"/>
              </a:lnSpc>
              <a:spcBef>
                <a:spcPts val="0"/>
              </a:spcBef>
              <a:spcAft>
                <a:spcPts val="0"/>
              </a:spcAft>
              <a:buClr>
                <a:schemeClr val="lt1"/>
              </a:buClr>
              <a:buSzPts val="4200"/>
              <a:buFont typeface="Roboto"/>
              <a:buNone/>
              <a:defRPr sz="5600" b="0" i="0" u="none" strike="noStrike" cap="none">
                <a:solidFill>
                  <a:schemeClr val="lt1"/>
                </a:solidFill>
                <a:latin typeface="Roboto"/>
                <a:ea typeface="Roboto"/>
                <a:cs typeface="Roboto"/>
                <a:sym typeface="Roboto"/>
              </a:defRPr>
            </a:lvl9pPr>
          </a:lstStyle>
          <a:p>
            <a:endParaRPr/>
          </a:p>
        </p:txBody>
      </p:sp>
      <p:sp>
        <p:nvSpPr>
          <p:cNvPr id="86" name="Google Shape;86;p17"/>
          <p:cNvSpPr txBox="1">
            <a:spLocks noGrp="1"/>
          </p:cNvSpPr>
          <p:nvPr>
            <p:ph type="sldNum" idx="12"/>
          </p:nvPr>
        </p:nvSpPr>
        <p:spPr>
          <a:xfrm>
            <a:off x="11364721" y="6260831"/>
            <a:ext cx="731600" cy="5247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300" b="0" i="0" u="none" strike="noStrike" cap="none">
                <a:solidFill>
                  <a:schemeClr val="lt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300" b="0" i="0" u="none" strike="noStrike" cap="none">
                <a:solidFill>
                  <a:schemeClr val="lt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300" b="0" i="0" u="none" strike="noStrike" cap="none">
                <a:solidFill>
                  <a:schemeClr val="lt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300" b="0" i="0" u="none" strike="noStrike" cap="none">
                <a:solidFill>
                  <a:schemeClr val="lt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300" b="0" i="0" u="none" strike="noStrike" cap="none">
                <a:solidFill>
                  <a:schemeClr val="lt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300" b="0" i="0" u="none" strike="noStrike" cap="none">
                <a:solidFill>
                  <a:schemeClr val="lt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300" b="0" i="0" u="none" strike="noStrike" cap="none">
                <a:solidFill>
                  <a:schemeClr val="lt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300" b="0" i="0" u="none" strike="noStrike" cap="none">
                <a:solidFill>
                  <a:schemeClr val="lt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3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87"/>
        <p:cNvGrpSpPr/>
        <p:nvPr/>
      </p:nvGrpSpPr>
      <p:grpSpPr>
        <a:xfrm>
          <a:off x="0" y="0"/>
          <a:ext cx="0" cy="0"/>
          <a:chOff x="0" y="0"/>
          <a:chExt cx="0" cy="0"/>
        </a:xfrm>
      </p:grpSpPr>
      <p:sp>
        <p:nvSpPr>
          <p:cNvPr id="88" name="Google Shape;88;p18"/>
          <p:cNvSpPr/>
          <p:nvPr/>
        </p:nvSpPr>
        <p:spPr>
          <a:xfrm rot="10800000" flipH="1">
            <a:off x="0" y="2247901"/>
            <a:ext cx="12192000" cy="4610100"/>
          </a:xfrm>
          <a:prstGeom prst="rect">
            <a:avLst/>
          </a:prstGeom>
          <a:solidFill>
            <a:schemeClr val="accent4"/>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900" b="0" i="0" u="none" strike="noStrike" cap="none">
              <a:solidFill>
                <a:srgbClr val="000000"/>
              </a:solidFill>
              <a:latin typeface="Arial"/>
              <a:ea typeface="Arial"/>
              <a:cs typeface="Arial"/>
              <a:sym typeface="Arial"/>
            </a:endParaRPr>
          </a:p>
        </p:txBody>
      </p:sp>
      <p:sp>
        <p:nvSpPr>
          <p:cNvPr id="89" name="Google Shape;89;p18"/>
          <p:cNvSpPr/>
          <p:nvPr/>
        </p:nvSpPr>
        <p:spPr>
          <a:xfrm>
            <a:off x="0" y="2248001"/>
            <a:ext cx="12192000" cy="1449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900" b="0" i="0" u="none" strike="noStrike" cap="none">
              <a:solidFill>
                <a:srgbClr val="000000"/>
              </a:solidFill>
              <a:latin typeface="Arial"/>
              <a:ea typeface="Arial"/>
              <a:cs typeface="Arial"/>
              <a:sym typeface="Arial"/>
            </a:endParaRPr>
          </a:p>
        </p:txBody>
      </p:sp>
      <p:sp>
        <p:nvSpPr>
          <p:cNvPr id="90" name="Google Shape;90;p18"/>
          <p:cNvSpPr txBox="1">
            <a:spLocks noGrp="1"/>
          </p:cNvSpPr>
          <p:nvPr>
            <p:ph type="title"/>
          </p:nvPr>
        </p:nvSpPr>
        <p:spPr>
          <a:xfrm>
            <a:off x="629200" y="984967"/>
            <a:ext cx="10962800" cy="1023600"/>
          </a:xfrm>
          <a:prstGeom prst="rect">
            <a:avLst/>
          </a:prstGeom>
          <a:noFill/>
          <a:ln>
            <a:noFill/>
          </a:ln>
        </p:spPr>
        <p:txBody>
          <a:bodyPr spcFirstLastPara="1" wrap="square" lIns="91425" tIns="91425" rIns="91425" bIns="91425" anchor="b" anchorCtr="0">
            <a:noAutofit/>
          </a:bodyPr>
          <a:lstStyle>
            <a:lvl1pPr marR="0" lvl="0" algn="l">
              <a:lnSpc>
                <a:spcPct val="100000"/>
              </a:lnSpc>
              <a:spcBef>
                <a:spcPts val="0"/>
              </a:spcBef>
              <a:spcAft>
                <a:spcPts val="0"/>
              </a:spcAft>
              <a:buClr>
                <a:schemeClr val="lt1"/>
              </a:buClr>
              <a:buSzPts val="3200"/>
              <a:buFont typeface="Open Sans"/>
              <a:buNone/>
              <a:defRPr sz="4300" b="0" i="0" u="none" strike="noStrike" cap="none">
                <a:solidFill>
                  <a:schemeClr val="lt1"/>
                </a:solidFill>
                <a:latin typeface="Open Sans"/>
                <a:ea typeface="Open Sans"/>
                <a:cs typeface="Open Sans"/>
                <a:sym typeface="Open Sans"/>
              </a:defRPr>
            </a:lvl1pPr>
            <a:lvl2pPr marR="0" lvl="1" algn="l">
              <a:lnSpc>
                <a:spcPct val="100000"/>
              </a:lnSpc>
              <a:spcBef>
                <a:spcPts val="0"/>
              </a:spcBef>
              <a:spcAft>
                <a:spcPts val="0"/>
              </a:spcAft>
              <a:buClr>
                <a:schemeClr val="lt1"/>
              </a:buClr>
              <a:buSzPts val="3200"/>
              <a:buFont typeface="Roboto"/>
              <a:buNone/>
              <a:defRPr sz="4300" b="0" i="0" u="none" strike="noStrike" cap="none">
                <a:solidFill>
                  <a:schemeClr val="lt1"/>
                </a:solidFill>
                <a:latin typeface="Roboto"/>
                <a:ea typeface="Roboto"/>
                <a:cs typeface="Roboto"/>
                <a:sym typeface="Roboto"/>
              </a:defRPr>
            </a:lvl2pPr>
            <a:lvl3pPr marR="0" lvl="2" algn="l">
              <a:lnSpc>
                <a:spcPct val="100000"/>
              </a:lnSpc>
              <a:spcBef>
                <a:spcPts val="0"/>
              </a:spcBef>
              <a:spcAft>
                <a:spcPts val="0"/>
              </a:spcAft>
              <a:buClr>
                <a:schemeClr val="lt1"/>
              </a:buClr>
              <a:buSzPts val="3200"/>
              <a:buFont typeface="Roboto"/>
              <a:buNone/>
              <a:defRPr sz="4300" b="0" i="0" u="none" strike="noStrike" cap="none">
                <a:solidFill>
                  <a:schemeClr val="lt1"/>
                </a:solidFill>
                <a:latin typeface="Roboto"/>
                <a:ea typeface="Roboto"/>
                <a:cs typeface="Roboto"/>
                <a:sym typeface="Roboto"/>
              </a:defRPr>
            </a:lvl3pPr>
            <a:lvl4pPr marR="0" lvl="3" algn="l">
              <a:lnSpc>
                <a:spcPct val="100000"/>
              </a:lnSpc>
              <a:spcBef>
                <a:spcPts val="0"/>
              </a:spcBef>
              <a:spcAft>
                <a:spcPts val="0"/>
              </a:spcAft>
              <a:buClr>
                <a:schemeClr val="lt1"/>
              </a:buClr>
              <a:buSzPts val="3200"/>
              <a:buFont typeface="Roboto"/>
              <a:buNone/>
              <a:defRPr sz="4300" b="0" i="0" u="none" strike="noStrike" cap="none">
                <a:solidFill>
                  <a:schemeClr val="lt1"/>
                </a:solidFill>
                <a:latin typeface="Roboto"/>
                <a:ea typeface="Roboto"/>
                <a:cs typeface="Roboto"/>
                <a:sym typeface="Roboto"/>
              </a:defRPr>
            </a:lvl4pPr>
            <a:lvl5pPr marR="0" lvl="4" algn="l">
              <a:lnSpc>
                <a:spcPct val="100000"/>
              </a:lnSpc>
              <a:spcBef>
                <a:spcPts val="0"/>
              </a:spcBef>
              <a:spcAft>
                <a:spcPts val="0"/>
              </a:spcAft>
              <a:buClr>
                <a:schemeClr val="lt1"/>
              </a:buClr>
              <a:buSzPts val="3200"/>
              <a:buFont typeface="Roboto"/>
              <a:buNone/>
              <a:defRPr sz="4300" b="0" i="0" u="none" strike="noStrike" cap="none">
                <a:solidFill>
                  <a:schemeClr val="lt1"/>
                </a:solidFill>
                <a:latin typeface="Roboto"/>
                <a:ea typeface="Roboto"/>
                <a:cs typeface="Roboto"/>
                <a:sym typeface="Roboto"/>
              </a:defRPr>
            </a:lvl5pPr>
            <a:lvl6pPr marR="0" lvl="5" algn="l">
              <a:lnSpc>
                <a:spcPct val="100000"/>
              </a:lnSpc>
              <a:spcBef>
                <a:spcPts val="0"/>
              </a:spcBef>
              <a:spcAft>
                <a:spcPts val="0"/>
              </a:spcAft>
              <a:buClr>
                <a:schemeClr val="lt1"/>
              </a:buClr>
              <a:buSzPts val="3200"/>
              <a:buFont typeface="Roboto"/>
              <a:buNone/>
              <a:defRPr sz="4300" b="0" i="0" u="none" strike="noStrike" cap="none">
                <a:solidFill>
                  <a:schemeClr val="lt1"/>
                </a:solidFill>
                <a:latin typeface="Roboto"/>
                <a:ea typeface="Roboto"/>
                <a:cs typeface="Roboto"/>
                <a:sym typeface="Roboto"/>
              </a:defRPr>
            </a:lvl6pPr>
            <a:lvl7pPr marR="0" lvl="6" algn="l">
              <a:lnSpc>
                <a:spcPct val="100000"/>
              </a:lnSpc>
              <a:spcBef>
                <a:spcPts val="0"/>
              </a:spcBef>
              <a:spcAft>
                <a:spcPts val="0"/>
              </a:spcAft>
              <a:buClr>
                <a:schemeClr val="lt1"/>
              </a:buClr>
              <a:buSzPts val="3200"/>
              <a:buFont typeface="Roboto"/>
              <a:buNone/>
              <a:defRPr sz="4300" b="0" i="0" u="none" strike="noStrike" cap="none">
                <a:solidFill>
                  <a:schemeClr val="lt1"/>
                </a:solidFill>
                <a:latin typeface="Roboto"/>
                <a:ea typeface="Roboto"/>
                <a:cs typeface="Roboto"/>
                <a:sym typeface="Roboto"/>
              </a:defRPr>
            </a:lvl7pPr>
            <a:lvl8pPr marR="0" lvl="7" algn="l">
              <a:lnSpc>
                <a:spcPct val="100000"/>
              </a:lnSpc>
              <a:spcBef>
                <a:spcPts val="0"/>
              </a:spcBef>
              <a:spcAft>
                <a:spcPts val="0"/>
              </a:spcAft>
              <a:buClr>
                <a:schemeClr val="lt1"/>
              </a:buClr>
              <a:buSzPts val="3200"/>
              <a:buFont typeface="Roboto"/>
              <a:buNone/>
              <a:defRPr sz="4300" b="0" i="0" u="none" strike="noStrike" cap="none">
                <a:solidFill>
                  <a:schemeClr val="lt1"/>
                </a:solidFill>
                <a:latin typeface="Roboto"/>
                <a:ea typeface="Roboto"/>
                <a:cs typeface="Roboto"/>
                <a:sym typeface="Roboto"/>
              </a:defRPr>
            </a:lvl8pPr>
            <a:lvl9pPr marR="0" lvl="8" algn="l">
              <a:lnSpc>
                <a:spcPct val="100000"/>
              </a:lnSpc>
              <a:spcBef>
                <a:spcPts val="0"/>
              </a:spcBef>
              <a:spcAft>
                <a:spcPts val="0"/>
              </a:spcAft>
              <a:buClr>
                <a:schemeClr val="lt1"/>
              </a:buClr>
              <a:buSzPts val="3200"/>
              <a:buFont typeface="Roboto"/>
              <a:buNone/>
              <a:defRPr sz="4300" b="0" i="0" u="none" strike="noStrike" cap="none">
                <a:solidFill>
                  <a:schemeClr val="lt1"/>
                </a:solidFill>
                <a:latin typeface="Roboto"/>
                <a:ea typeface="Roboto"/>
                <a:cs typeface="Roboto"/>
                <a:sym typeface="Roboto"/>
              </a:defRPr>
            </a:lvl9pPr>
          </a:lstStyle>
          <a:p>
            <a:endParaRPr/>
          </a:p>
        </p:txBody>
      </p:sp>
      <p:sp>
        <p:nvSpPr>
          <p:cNvPr id="91" name="Google Shape;91;p18"/>
          <p:cNvSpPr txBox="1">
            <a:spLocks noGrp="1"/>
          </p:cNvSpPr>
          <p:nvPr>
            <p:ph type="body" idx="1"/>
          </p:nvPr>
        </p:nvSpPr>
        <p:spPr>
          <a:xfrm>
            <a:off x="629200" y="2558767"/>
            <a:ext cx="5333200" cy="3613500"/>
          </a:xfrm>
          <a:prstGeom prst="rect">
            <a:avLst/>
          </a:prstGeom>
          <a:noFill/>
          <a:ln>
            <a:noFill/>
          </a:ln>
        </p:spPr>
        <p:txBody>
          <a:bodyPr spcFirstLastPara="1" wrap="square" lIns="91425" tIns="91425" rIns="91425" bIns="91425" anchor="t" anchorCtr="0">
            <a:noAutofit/>
          </a:bodyPr>
          <a:lstStyle>
            <a:lvl1pPr marL="609585" marR="0" lvl="0" indent="-423323" algn="l">
              <a:lnSpc>
                <a:spcPct val="115000"/>
              </a:lnSpc>
              <a:spcBef>
                <a:spcPts val="0"/>
              </a:spcBef>
              <a:spcAft>
                <a:spcPts val="0"/>
              </a:spcAft>
              <a:buClr>
                <a:schemeClr val="lt2"/>
              </a:buClr>
              <a:buSzPts val="1400"/>
              <a:buFont typeface="Montserrat"/>
              <a:buChar char="●"/>
              <a:defRPr sz="1900" b="0" i="0" u="none" strike="noStrike" cap="none">
                <a:solidFill>
                  <a:schemeClr val="lt2"/>
                </a:solidFill>
                <a:latin typeface="Montserrat"/>
                <a:ea typeface="Montserrat"/>
                <a:cs typeface="Montserrat"/>
                <a:sym typeface="Montserrat"/>
              </a:defRPr>
            </a:lvl1pPr>
            <a:lvl2pPr marL="1219170" marR="0" lvl="1" indent="-406390" algn="l">
              <a:lnSpc>
                <a:spcPct val="115000"/>
              </a:lnSpc>
              <a:spcBef>
                <a:spcPts val="2133"/>
              </a:spcBef>
              <a:spcAft>
                <a:spcPts val="0"/>
              </a:spcAft>
              <a:buClr>
                <a:schemeClr val="lt2"/>
              </a:buClr>
              <a:buSzPts val="1200"/>
              <a:buFont typeface="Montserrat"/>
              <a:buChar char="○"/>
              <a:defRPr sz="1600" b="0" i="0" u="none" strike="noStrike" cap="none">
                <a:solidFill>
                  <a:schemeClr val="lt2"/>
                </a:solidFill>
                <a:latin typeface="Montserrat"/>
                <a:ea typeface="Montserrat"/>
                <a:cs typeface="Montserrat"/>
                <a:sym typeface="Montserrat"/>
              </a:defRPr>
            </a:lvl2pPr>
            <a:lvl3pPr marL="1828754" marR="0" lvl="2" indent="-406390" algn="l">
              <a:lnSpc>
                <a:spcPct val="115000"/>
              </a:lnSpc>
              <a:spcBef>
                <a:spcPts val="2133"/>
              </a:spcBef>
              <a:spcAft>
                <a:spcPts val="0"/>
              </a:spcAft>
              <a:buClr>
                <a:schemeClr val="lt2"/>
              </a:buClr>
              <a:buSzPts val="1200"/>
              <a:buFont typeface="Montserrat"/>
              <a:buChar char="■"/>
              <a:defRPr sz="1600" b="0" i="0" u="none" strike="noStrike" cap="none">
                <a:solidFill>
                  <a:schemeClr val="lt2"/>
                </a:solidFill>
                <a:latin typeface="Montserrat"/>
                <a:ea typeface="Montserrat"/>
                <a:cs typeface="Montserrat"/>
                <a:sym typeface="Montserrat"/>
              </a:defRPr>
            </a:lvl3pPr>
            <a:lvl4pPr marL="2438339" marR="0" lvl="3" indent="-406390" algn="l">
              <a:lnSpc>
                <a:spcPct val="115000"/>
              </a:lnSpc>
              <a:spcBef>
                <a:spcPts val="2133"/>
              </a:spcBef>
              <a:spcAft>
                <a:spcPts val="0"/>
              </a:spcAft>
              <a:buClr>
                <a:schemeClr val="lt2"/>
              </a:buClr>
              <a:buSzPts val="1200"/>
              <a:buFont typeface="Montserrat"/>
              <a:buChar char="●"/>
              <a:defRPr sz="1600" b="0" i="0" u="none" strike="noStrike" cap="none">
                <a:solidFill>
                  <a:schemeClr val="lt2"/>
                </a:solidFill>
                <a:latin typeface="Montserrat"/>
                <a:ea typeface="Montserrat"/>
                <a:cs typeface="Montserrat"/>
                <a:sym typeface="Montserrat"/>
              </a:defRPr>
            </a:lvl4pPr>
            <a:lvl5pPr marL="3047924" marR="0" lvl="4" indent="-406390" algn="l">
              <a:lnSpc>
                <a:spcPct val="115000"/>
              </a:lnSpc>
              <a:spcBef>
                <a:spcPts val="2133"/>
              </a:spcBef>
              <a:spcAft>
                <a:spcPts val="0"/>
              </a:spcAft>
              <a:buClr>
                <a:schemeClr val="lt2"/>
              </a:buClr>
              <a:buSzPts val="1200"/>
              <a:buFont typeface="Montserrat"/>
              <a:buChar char="○"/>
              <a:defRPr sz="1600" b="0" i="0" u="none" strike="noStrike" cap="none">
                <a:solidFill>
                  <a:schemeClr val="lt2"/>
                </a:solidFill>
                <a:latin typeface="Montserrat"/>
                <a:ea typeface="Montserrat"/>
                <a:cs typeface="Montserrat"/>
                <a:sym typeface="Montserrat"/>
              </a:defRPr>
            </a:lvl5pPr>
            <a:lvl6pPr marL="3657509" marR="0" lvl="5" indent="-406390" algn="l">
              <a:lnSpc>
                <a:spcPct val="115000"/>
              </a:lnSpc>
              <a:spcBef>
                <a:spcPts val="2133"/>
              </a:spcBef>
              <a:spcAft>
                <a:spcPts val="0"/>
              </a:spcAft>
              <a:buClr>
                <a:schemeClr val="lt2"/>
              </a:buClr>
              <a:buSzPts val="1200"/>
              <a:buFont typeface="Montserrat"/>
              <a:buChar char="■"/>
              <a:defRPr sz="1600" b="0" i="0" u="none" strike="noStrike" cap="none">
                <a:solidFill>
                  <a:schemeClr val="lt2"/>
                </a:solidFill>
                <a:latin typeface="Montserrat"/>
                <a:ea typeface="Montserrat"/>
                <a:cs typeface="Montserrat"/>
                <a:sym typeface="Montserrat"/>
              </a:defRPr>
            </a:lvl6pPr>
            <a:lvl7pPr marL="4267093" marR="0" lvl="6" indent="-406390" algn="l">
              <a:lnSpc>
                <a:spcPct val="115000"/>
              </a:lnSpc>
              <a:spcBef>
                <a:spcPts val="2133"/>
              </a:spcBef>
              <a:spcAft>
                <a:spcPts val="0"/>
              </a:spcAft>
              <a:buClr>
                <a:schemeClr val="lt2"/>
              </a:buClr>
              <a:buSzPts val="1200"/>
              <a:buFont typeface="Montserrat"/>
              <a:buChar char="●"/>
              <a:defRPr sz="1600" b="0" i="0" u="none" strike="noStrike" cap="none">
                <a:solidFill>
                  <a:schemeClr val="lt2"/>
                </a:solidFill>
                <a:latin typeface="Montserrat"/>
                <a:ea typeface="Montserrat"/>
                <a:cs typeface="Montserrat"/>
                <a:sym typeface="Montserrat"/>
              </a:defRPr>
            </a:lvl7pPr>
            <a:lvl8pPr marL="4876678" marR="0" lvl="7" indent="-406390" algn="l">
              <a:lnSpc>
                <a:spcPct val="115000"/>
              </a:lnSpc>
              <a:spcBef>
                <a:spcPts val="2133"/>
              </a:spcBef>
              <a:spcAft>
                <a:spcPts val="0"/>
              </a:spcAft>
              <a:buClr>
                <a:schemeClr val="lt2"/>
              </a:buClr>
              <a:buSzPts val="1200"/>
              <a:buFont typeface="Montserrat"/>
              <a:buChar char="○"/>
              <a:defRPr sz="1600" b="0" i="0" u="none" strike="noStrike" cap="none">
                <a:solidFill>
                  <a:schemeClr val="lt2"/>
                </a:solidFill>
                <a:latin typeface="Montserrat"/>
                <a:ea typeface="Montserrat"/>
                <a:cs typeface="Montserrat"/>
                <a:sym typeface="Montserrat"/>
              </a:defRPr>
            </a:lvl8pPr>
            <a:lvl9pPr marL="5486263" marR="0" lvl="8" indent="-406390" algn="l">
              <a:lnSpc>
                <a:spcPct val="115000"/>
              </a:lnSpc>
              <a:spcBef>
                <a:spcPts val="2133"/>
              </a:spcBef>
              <a:spcAft>
                <a:spcPts val="2133"/>
              </a:spcAft>
              <a:buClr>
                <a:schemeClr val="lt2"/>
              </a:buClr>
              <a:buSzPts val="1200"/>
              <a:buFont typeface="Montserrat"/>
              <a:buChar char="■"/>
              <a:defRPr sz="1600" b="0" i="0" u="none" strike="noStrike" cap="none">
                <a:solidFill>
                  <a:schemeClr val="lt2"/>
                </a:solidFill>
                <a:latin typeface="Montserrat"/>
                <a:ea typeface="Montserrat"/>
                <a:cs typeface="Montserrat"/>
                <a:sym typeface="Montserrat"/>
              </a:defRPr>
            </a:lvl9pPr>
          </a:lstStyle>
          <a:p>
            <a:endParaRPr/>
          </a:p>
        </p:txBody>
      </p:sp>
      <p:sp>
        <p:nvSpPr>
          <p:cNvPr id="92" name="Google Shape;92;p18"/>
          <p:cNvSpPr txBox="1">
            <a:spLocks noGrp="1"/>
          </p:cNvSpPr>
          <p:nvPr>
            <p:ph type="body" idx="2"/>
          </p:nvPr>
        </p:nvSpPr>
        <p:spPr>
          <a:xfrm>
            <a:off x="6259000" y="2558767"/>
            <a:ext cx="5333200" cy="3613500"/>
          </a:xfrm>
          <a:prstGeom prst="rect">
            <a:avLst/>
          </a:prstGeom>
          <a:noFill/>
          <a:ln>
            <a:noFill/>
          </a:ln>
        </p:spPr>
        <p:txBody>
          <a:bodyPr spcFirstLastPara="1" wrap="square" lIns="91425" tIns="91425" rIns="91425" bIns="91425" anchor="t" anchorCtr="0">
            <a:noAutofit/>
          </a:bodyPr>
          <a:lstStyle>
            <a:lvl1pPr marL="609585" marR="0" lvl="0" indent="-423323" algn="l">
              <a:lnSpc>
                <a:spcPct val="115000"/>
              </a:lnSpc>
              <a:spcBef>
                <a:spcPts val="0"/>
              </a:spcBef>
              <a:spcAft>
                <a:spcPts val="0"/>
              </a:spcAft>
              <a:buClr>
                <a:schemeClr val="lt2"/>
              </a:buClr>
              <a:buSzPts val="1400"/>
              <a:buFont typeface="Montserrat"/>
              <a:buChar char="●"/>
              <a:defRPr sz="1900" b="0" i="0" u="none" strike="noStrike" cap="none">
                <a:solidFill>
                  <a:schemeClr val="lt2"/>
                </a:solidFill>
                <a:latin typeface="Montserrat"/>
                <a:ea typeface="Montserrat"/>
                <a:cs typeface="Montserrat"/>
                <a:sym typeface="Montserrat"/>
              </a:defRPr>
            </a:lvl1pPr>
            <a:lvl2pPr marL="1219170" marR="0" lvl="1" indent="-406390" algn="l">
              <a:lnSpc>
                <a:spcPct val="115000"/>
              </a:lnSpc>
              <a:spcBef>
                <a:spcPts val="2133"/>
              </a:spcBef>
              <a:spcAft>
                <a:spcPts val="0"/>
              </a:spcAft>
              <a:buClr>
                <a:schemeClr val="lt2"/>
              </a:buClr>
              <a:buSzPts val="1200"/>
              <a:buFont typeface="Montserrat"/>
              <a:buChar char="○"/>
              <a:defRPr sz="1600" b="0" i="0" u="none" strike="noStrike" cap="none">
                <a:solidFill>
                  <a:schemeClr val="lt2"/>
                </a:solidFill>
                <a:latin typeface="Montserrat"/>
                <a:ea typeface="Montserrat"/>
                <a:cs typeface="Montserrat"/>
                <a:sym typeface="Montserrat"/>
              </a:defRPr>
            </a:lvl2pPr>
            <a:lvl3pPr marL="1828754" marR="0" lvl="2" indent="-406390" algn="l">
              <a:lnSpc>
                <a:spcPct val="115000"/>
              </a:lnSpc>
              <a:spcBef>
                <a:spcPts val="2133"/>
              </a:spcBef>
              <a:spcAft>
                <a:spcPts val="0"/>
              </a:spcAft>
              <a:buClr>
                <a:schemeClr val="lt2"/>
              </a:buClr>
              <a:buSzPts val="1200"/>
              <a:buFont typeface="Montserrat"/>
              <a:buChar char="■"/>
              <a:defRPr sz="1600" b="0" i="0" u="none" strike="noStrike" cap="none">
                <a:solidFill>
                  <a:schemeClr val="lt2"/>
                </a:solidFill>
                <a:latin typeface="Montserrat"/>
                <a:ea typeface="Montserrat"/>
                <a:cs typeface="Montserrat"/>
                <a:sym typeface="Montserrat"/>
              </a:defRPr>
            </a:lvl3pPr>
            <a:lvl4pPr marL="2438339" marR="0" lvl="3" indent="-406390" algn="l">
              <a:lnSpc>
                <a:spcPct val="115000"/>
              </a:lnSpc>
              <a:spcBef>
                <a:spcPts val="2133"/>
              </a:spcBef>
              <a:spcAft>
                <a:spcPts val="0"/>
              </a:spcAft>
              <a:buClr>
                <a:schemeClr val="lt2"/>
              </a:buClr>
              <a:buSzPts val="1200"/>
              <a:buFont typeface="Montserrat"/>
              <a:buChar char="●"/>
              <a:defRPr sz="1600" b="0" i="0" u="none" strike="noStrike" cap="none">
                <a:solidFill>
                  <a:schemeClr val="lt2"/>
                </a:solidFill>
                <a:latin typeface="Montserrat"/>
                <a:ea typeface="Montserrat"/>
                <a:cs typeface="Montserrat"/>
                <a:sym typeface="Montserrat"/>
              </a:defRPr>
            </a:lvl4pPr>
            <a:lvl5pPr marL="3047924" marR="0" lvl="4" indent="-406390" algn="l">
              <a:lnSpc>
                <a:spcPct val="115000"/>
              </a:lnSpc>
              <a:spcBef>
                <a:spcPts val="2133"/>
              </a:spcBef>
              <a:spcAft>
                <a:spcPts val="0"/>
              </a:spcAft>
              <a:buClr>
                <a:schemeClr val="lt2"/>
              </a:buClr>
              <a:buSzPts val="1200"/>
              <a:buFont typeface="Montserrat"/>
              <a:buChar char="○"/>
              <a:defRPr sz="1600" b="0" i="0" u="none" strike="noStrike" cap="none">
                <a:solidFill>
                  <a:schemeClr val="lt2"/>
                </a:solidFill>
                <a:latin typeface="Montserrat"/>
                <a:ea typeface="Montserrat"/>
                <a:cs typeface="Montserrat"/>
                <a:sym typeface="Montserrat"/>
              </a:defRPr>
            </a:lvl5pPr>
            <a:lvl6pPr marL="3657509" marR="0" lvl="5" indent="-406390" algn="l">
              <a:lnSpc>
                <a:spcPct val="115000"/>
              </a:lnSpc>
              <a:spcBef>
                <a:spcPts val="2133"/>
              </a:spcBef>
              <a:spcAft>
                <a:spcPts val="0"/>
              </a:spcAft>
              <a:buClr>
                <a:schemeClr val="lt2"/>
              </a:buClr>
              <a:buSzPts val="1200"/>
              <a:buFont typeface="Montserrat"/>
              <a:buChar char="■"/>
              <a:defRPr sz="1600" b="0" i="0" u="none" strike="noStrike" cap="none">
                <a:solidFill>
                  <a:schemeClr val="lt2"/>
                </a:solidFill>
                <a:latin typeface="Montserrat"/>
                <a:ea typeface="Montserrat"/>
                <a:cs typeface="Montserrat"/>
                <a:sym typeface="Montserrat"/>
              </a:defRPr>
            </a:lvl6pPr>
            <a:lvl7pPr marL="4267093" marR="0" lvl="6" indent="-406390" algn="l">
              <a:lnSpc>
                <a:spcPct val="115000"/>
              </a:lnSpc>
              <a:spcBef>
                <a:spcPts val="2133"/>
              </a:spcBef>
              <a:spcAft>
                <a:spcPts val="0"/>
              </a:spcAft>
              <a:buClr>
                <a:schemeClr val="lt2"/>
              </a:buClr>
              <a:buSzPts val="1200"/>
              <a:buFont typeface="Montserrat"/>
              <a:buChar char="●"/>
              <a:defRPr sz="1600" b="0" i="0" u="none" strike="noStrike" cap="none">
                <a:solidFill>
                  <a:schemeClr val="lt2"/>
                </a:solidFill>
                <a:latin typeface="Montserrat"/>
                <a:ea typeface="Montserrat"/>
                <a:cs typeface="Montserrat"/>
                <a:sym typeface="Montserrat"/>
              </a:defRPr>
            </a:lvl7pPr>
            <a:lvl8pPr marL="4876678" marR="0" lvl="7" indent="-406390" algn="l">
              <a:lnSpc>
                <a:spcPct val="115000"/>
              </a:lnSpc>
              <a:spcBef>
                <a:spcPts val="2133"/>
              </a:spcBef>
              <a:spcAft>
                <a:spcPts val="0"/>
              </a:spcAft>
              <a:buClr>
                <a:schemeClr val="lt2"/>
              </a:buClr>
              <a:buSzPts val="1200"/>
              <a:buFont typeface="Montserrat"/>
              <a:buChar char="○"/>
              <a:defRPr sz="1600" b="0" i="0" u="none" strike="noStrike" cap="none">
                <a:solidFill>
                  <a:schemeClr val="lt2"/>
                </a:solidFill>
                <a:latin typeface="Montserrat"/>
                <a:ea typeface="Montserrat"/>
                <a:cs typeface="Montserrat"/>
                <a:sym typeface="Montserrat"/>
              </a:defRPr>
            </a:lvl8pPr>
            <a:lvl9pPr marL="5486263" marR="0" lvl="8" indent="-406390" algn="l">
              <a:lnSpc>
                <a:spcPct val="115000"/>
              </a:lnSpc>
              <a:spcBef>
                <a:spcPts val="2133"/>
              </a:spcBef>
              <a:spcAft>
                <a:spcPts val="2133"/>
              </a:spcAft>
              <a:buClr>
                <a:schemeClr val="lt2"/>
              </a:buClr>
              <a:buSzPts val="1200"/>
              <a:buFont typeface="Montserrat"/>
              <a:buChar char="■"/>
              <a:defRPr sz="1600" b="0" i="0" u="none" strike="noStrike" cap="none">
                <a:solidFill>
                  <a:schemeClr val="lt2"/>
                </a:solidFill>
                <a:latin typeface="Montserrat"/>
                <a:ea typeface="Montserrat"/>
                <a:cs typeface="Montserrat"/>
                <a:sym typeface="Montserrat"/>
              </a:defRPr>
            </a:lvl9pPr>
          </a:lstStyle>
          <a:p>
            <a:endParaRPr/>
          </a:p>
        </p:txBody>
      </p:sp>
      <p:sp>
        <p:nvSpPr>
          <p:cNvPr id="93" name="Google Shape;93;p18"/>
          <p:cNvSpPr txBox="1">
            <a:spLocks noGrp="1"/>
          </p:cNvSpPr>
          <p:nvPr>
            <p:ph type="sldNum" idx="12"/>
          </p:nvPr>
        </p:nvSpPr>
        <p:spPr>
          <a:xfrm>
            <a:off x="105052" y="6252785"/>
            <a:ext cx="731600" cy="524700"/>
          </a:xfrm>
          <a:prstGeom prst="rect">
            <a:avLst/>
          </a:prstGeom>
          <a:noFill/>
          <a:ln>
            <a:noFill/>
          </a:ln>
        </p:spPr>
        <p:txBody>
          <a:bodyPr spcFirstLastPara="1" wrap="square" lIns="91425" tIns="91425" rIns="91425" bIns="91425" anchor="ctr" anchorCtr="0">
            <a:noAutofit/>
          </a:bodyPr>
          <a:lstStyle>
            <a:lvl1pPr marL="0" marR="0" lvl="0" indent="0" algn="l">
              <a:lnSpc>
                <a:spcPct val="100000"/>
              </a:lnSpc>
              <a:spcBef>
                <a:spcPts val="0"/>
              </a:spcBef>
              <a:spcAft>
                <a:spcPts val="0"/>
              </a:spcAft>
              <a:buClr>
                <a:srgbClr val="000000"/>
              </a:buClr>
              <a:buSzPts val="1000"/>
              <a:buFont typeface="Arial"/>
              <a:buNone/>
              <a:defRPr sz="1300" b="0" i="0" u="none" strike="noStrike" cap="none">
                <a:solidFill>
                  <a:schemeClr val="lt2"/>
                </a:solidFill>
                <a:latin typeface="Roboto"/>
                <a:ea typeface="Roboto"/>
                <a:cs typeface="Roboto"/>
                <a:sym typeface="Roboto"/>
              </a:defRPr>
            </a:lvl1pPr>
            <a:lvl2pPr marL="0" marR="0" lvl="1" indent="0" algn="l">
              <a:lnSpc>
                <a:spcPct val="100000"/>
              </a:lnSpc>
              <a:spcBef>
                <a:spcPts val="0"/>
              </a:spcBef>
              <a:spcAft>
                <a:spcPts val="0"/>
              </a:spcAft>
              <a:buClr>
                <a:srgbClr val="000000"/>
              </a:buClr>
              <a:buSzPts val="1000"/>
              <a:buFont typeface="Arial"/>
              <a:buNone/>
              <a:defRPr sz="1300" b="0" i="0" u="none" strike="noStrike" cap="none">
                <a:solidFill>
                  <a:schemeClr val="lt2"/>
                </a:solidFill>
                <a:latin typeface="Roboto"/>
                <a:ea typeface="Roboto"/>
                <a:cs typeface="Roboto"/>
                <a:sym typeface="Roboto"/>
              </a:defRPr>
            </a:lvl2pPr>
            <a:lvl3pPr marL="0" marR="0" lvl="2" indent="0" algn="l">
              <a:lnSpc>
                <a:spcPct val="100000"/>
              </a:lnSpc>
              <a:spcBef>
                <a:spcPts val="0"/>
              </a:spcBef>
              <a:spcAft>
                <a:spcPts val="0"/>
              </a:spcAft>
              <a:buClr>
                <a:srgbClr val="000000"/>
              </a:buClr>
              <a:buSzPts val="1000"/>
              <a:buFont typeface="Arial"/>
              <a:buNone/>
              <a:defRPr sz="1300" b="0" i="0" u="none" strike="noStrike" cap="none">
                <a:solidFill>
                  <a:schemeClr val="lt2"/>
                </a:solidFill>
                <a:latin typeface="Roboto"/>
                <a:ea typeface="Roboto"/>
                <a:cs typeface="Roboto"/>
                <a:sym typeface="Roboto"/>
              </a:defRPr>
            </a:lvl3pPr>
            <a:lvl4pPr marL="0" marR="0" lvl="3" indent="0" algn="l">
              <a:lnSpc>
                <a:spcPct val="100000"/>
              </a:lnSpc>
              <a:spcBef>
                <a:spcPts val="0"/>
              </a:spcBef>
              <a:spcAft>
                <a:spcPts val="0"/>
              </a:spcAft>
              <a:buClr>
                <a:srgbClr val="000000"/>
              </a:buClr>
              <a:buSzPts val="1000"/>
              <a:buFont typeface="Arial"/>
              <a:buNone/>
              <a:defRPr sz="1300" b="0" i="0" u="none" strike="noStrike" cap="none">
                <a:solidFill>
                  <a:schemeClr val="lt2"/>
                </a:solidFill>
                <a:latin typeface="Roboto"/>
                <a:ea typeface="Roboto"/>
                <a:cs typeface="Roboto"/>
                <a:sym typeface="Roboto"/>
              </a:defRPr>
            </a:lvl4pPr>
            <a:lvl5pPr marL="0" marR="0" lvl="4" indent="0" algn="l">
              <a:lnSpc>
                <a:spcPct val="100000"/>
              </a:lnSpc>
              <a:spcBef>
                <a:spcPts val="0"/>
              </a:spcBef>
              <a:spcAft>
                <a:spcPts val="0"/>
              </a:spcAft>
              <a:buClr>
                <a:srgbClr val="000000"/>
              </a:buClr>
              <a:buSzPts val="1000"/>
              <a:buFont typeface="Arial"/>
              <a:buNone/>
              <a:defRPr sz="1300" b="0" i="0" u="none" strike="noStrike" cap="none">
                <a:solidFill>
                  <a:schemeClr val="lt2"/>
                </a:solidFill>
                <a:latin typeface="Roboto"/>
                <a:ea typeface="Roboto"/>
                <a:cs typeface="Roboto"/>
                <a:sym typeface="Roboto"/>
              </a:defRPr>
            </a:lvl5pPr>
            <a:lvl6pPr marL="0" marR="0" lvl="5" indent="0" algn="l">
              <a:lnSpc>
                <a:spcPct val="100000"/>
              </a:lnSpc>
              <a:spcBef>
                <a:spcPts val="0"/>
              </a:spcBef>
              <a:spcAft>
                <a:spcPts val="0"/>
              </a:spcAft>
              <a:buClr>
                <a:srgbClr val="000000"/>
              </a:buClr>
              <a:buSzPts val="1000"/>
              <a:buFont typeface="Arial"/>
              <a:buNone/>
              <a:defRPr sz="1300" b="0" i="0" u="none" strike="noStrike" cap="none">
                <a:solidFill>
                  <a:schemeClr val="lt2"/>
                </a:solidFill>
                <a:latin typeface="Roboto"/>
                <a:ea typeface="Roboto"/>
                <a:cs typeface="Roboto"/>
                <a:sym typeface="Roboto"/>
              </a:defRPr>
            </a:lvl6pPr>
            <a:lvl7pPr marL="0" marR="0" lvl="6" indent="0" algn="l">
              <a:lnSpc>
                <a:spcPct val="100000"/>
              </a:lnSpc>
              <a:spcBef>
                <a:spcPts val="0"/>
              </a:spcBef>
              <a:spcAft>
                <a:spcPts val="0"/>
              </a:spcAft>
              <a:buClr>
                <a:srgbClr val="000000"/>
              </a:buClr>
              <a:buSzPts val="1000"/>
              <a:buFont typeface="Arial"/>
              <a:buNone/>
              <a:defRPr sz="1300" b="0" i="0" u="none" strike="noStrike" cap="none">
                <a:solidFill>
                  <a:schemeClr val="lt2"/>
                </a:solidFill>
                <a:latin typeface="Roboto"/>
                <a:ea typeface="Roboto"/>
                <a:cs typeface="Roboto"/>
                <a:sym typeface="Roboto"/>
              </a:defRPr>
            </a:lvl7pPr>
            <a:lvl8pPr marL="0" marR="0" lvl="7" indent="0" algn="l">
              <a:lnSpc>
                <a:spcPct val="100000"/>
              </a:lnSpc>
              <a:spcBef>
                <a:spcPts val="0"/>
              </a:spcBef>
              <a:spcAft>
                <a:spcPts val="0"/>
              </a:spcAft>
              <a:buClr>
                <a:srgbClr val="000000"/>
              </a:buClr>
              <a:buSzPts val="1000"/>
              <a:buFont typeface="Arial"/>
              <a:buNone/>
              <a:defRPr sz="1300" b="0" i="0" u="none" strike="noStrike" cap="none">
                <a:solidFill>
                  <a:schemeClr val="lt2"/>
                </a:solidFill>
                <a:latin typeface="Roboto"/>
                <a:ea typeface="Roboto"/>
                <a:cs typeface="Roboto"/>
                <a:sym typeface="Roboto"/>
              </a:defRPr>
            </a:lvl8pPr>
            <a:lvl9pPr marL="0" marR="0" lvl="8" indent="0" algn="l">
              <a:lnSpc>
                <a:spcPct val="100000"/>
              </a:lnSpc>
              <a:spcBef>
                <a:spcPts val="0"/>
              </a:spcBef>
              <a:spcAft>
                <a:spcPts val="0"/>
              </a:spcAft>
              <a:buClr>
                <a:srgbClr val="000000"/>
              </a:buClr>
              <a:buSzPts val="1000"/>
              <a:buFont typeface="Arial"/>
              <a:buNone/>
              <a:defRPr sz="1300" b="0" i="0" u="none" strike="noStrike" cap="none">
                <a:solidFill>
                  <a:schemeClr val="lt2"/>
                </a:solidFill>
                <a:latin typeface="Roboto"/>
                <a:ea typeface="Roboto"/>
                <a:cs typeface="Roboto"/>
                <a:sym typeface="Roboto"/>
              </a:defRPr>
            </a:lvl9pPr>
          </a:lstStyle>
          <a:p>
            <a:pPr marL="0" lvl="0" indent="0" algn="l" rtl="0">
              <a:spcBef>
                <a:spcPts val="0"/>
              </a:spcBef>
              <a:spcAft>
                <a:spcPts val="0"/>
              </a:spcAft>
              <a:buNone/>
            </a:pPr>
            <a:fld id="{00000000-1234-1234-1234-123412341234}" type="slidenum">
              <a:rPr lang="en-US"/>
              <a:pPr marL="0" lvl="0" indent="0" algn="l" rtl="0">
                <a:spcBef>
                  <a:spcPts val="0"/>
                </a:spcBef>
                <a:spcAft>
                  <a:spcPts val="0"/>
                </a:spcAft>
                <a:buNone/>
              </a:pPr>
              <a:t>‹#›</a:t>
            </a:fld>
            <a:endParaRPr/>
          </a:p>
        </p:txBody>
      </p:sp>
      <p:pic>
        <p:nvPicPr>
          <p:cNvPr id="94" name="Google Shape;94;p18"/>
          <p:cNvPicPr preferRelativeResize="0"/>
          <p:nvPr/>
        </p:nvPicPr>
        <p:blipFill rotWithShape="1">
          <a:blip r:embed="rId2">
            <a:alphaModFix/>
          </a:blip>
          <a:srcRect/>
          <a:stretch/>
        </p:blipFill>
        <p:spPr>
          <a:xfrm>
            <a:off x="10939634" y="6026967"/>
            <a:ext cx="825149" cy="471500"/>
          </a:xfrm>
          <a:prstGeom prst="rect">
            <a:avLst/>
          </a:prstGeom>
          <a:noFill/>
          <a:ln>
            <a:noFill/>
          </a:ln>
        </p:spPr>
      </p:pic>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95"/>
        <p:cNvGrpSpPr/>
        <p:nvPr/>
      </p:nvGrpSpPr>
      <p:grpSpPr>
        <a:xfrm>
          <a:off x="0" y="0"/>
          <a:ext cx="0" cy="0"/>
          <a:chOff x="0" y="0"/>
          <a:chExt cx="0" cy="0"/>
        </a:xfrm>
      </p:grpSpPr>
      <p:sp>
        <p:nvSpPr>
          <p:cNvPr id="96" name="Google Shape;96;p19"/>
          <p:cNvSpPr txBox="1"/>
          <p:nvPr/>
        </p:nvSpPr>
        <p:spPr>
          <a:xfrm rot="10800000" flipH="1">
            <a:off x="4368800" y="33"/>
            <a:ext cx="7823200" cy="6858000"/>
          </a:xfrm>
          <a:prstGeom prst="rect">
            <a:avLst/>
          </a:prstGeom>
          <a:solidFill>
            <a:schemeClr val="accent4"/>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900" b="0" i="0" u="none" strike="noStrike" cap="none">
              <a:solidFill>
                <a:srgbClr val="000000"/>
              </a:solidFill>
              <a:latin typeface="Arial"/>
              <a:ea typeface="Arial"/>
              <a:cs typeface="Arial"/>
              <a:sym typeface="Arial"/>
            </a:endParaRPr>
          </a:p>
        </p:txBody>
      </p:sp>
      <p:sp>
        <p:nvSpPr>
          <p:cNvPr id="97" name="Google Shape;97;p19"/>
          <p:cNvSpPr/>
          <p:nvPr/>
        </p:nvSpPr>
        <p:spPr>
          <a:xfrm rot="16200000">
            <a:off x="1012200" y="3356600"/>
            <a:ext cx="6858000" cy="1448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900" b="0" i="0" u="none" strike="noStrike" cap="none">
              <a:solidFill>
                <a:srgbClr val="000000"/>
              </a:solidFill>
              <a:latin typeface="Arial"/>
              <a:ea typeface="Arial"/>
              <a:cs typeface="Arial"/>
              <a:sym typeface="Arial"/>
            </a:endParaRPr>
          </a:p>
        </p:txBody>
      </p:sp>
      <p:sp>
        <p:nvSpPr>
          <p:cNvPr id="98" name="Google Shape;98;p19"/>
          <p:cNvSpPr txBox="1">
            <a:spLocks noGrp="1"/>
          </p:cNvSpPr>
          <p:nvPr>
            <p:ph type="title"/>
          </p:nvPr>
        </p:nvSpPr>
        <p:spPr>
          <a:xfrm>
            <a:off x="301437" y="477067"/>
            <a:ext cx="3744000" cy="1271100"/>
          </a:xfrm>
          <a:prstGeom prst="rect">
            <a:avLst/>
          </a:prstGeom>
          <a:noFill/>
          <a:ln>
            <a:noFill/>
          </a:ln>
        </p:spPr>
        <p:txBody>
          <a:bodyPr spcFirstLastPara="1" wrap="square" lIns="91425" tIns="91425" rIns="91425" bIns="91425" anchor="b" anchorCtr="0">
            <a:noAutofit/>
          </a:bodyPr>
          <a:lstStyle>
            <a:lvl1pPr marR="0" lvl="0" algn="l">
              <a:lnSpc>
                <a:spcPct val="100000"/>
              </a:lnSpc>
              <a:spcBef>
                <a:spcPts val="0"/>
              </a:spcBef>
              <a:spcAft>
                <a:spcPts val="0"/>
              </a:spcAft>
              <a:buClr>
                <a:schemeClr val="lt1"/>
              </a:buClr>
              <a:buSzPts val="2400"/>
              <a:buFont typeface="Arial"/>
              <a:buNone/>
              <a:defRPr sz="3200" b="0" i="0" u="none" strike="noStrike" cap="none">
                <a:solidFill>
                  <a:schemeClr val="lt1"/>
                </a:solidFill>
                <a:latin typeface="Open Sans"/>
                <a:ea typeface="Open Sans"/>
                <a:cs typeface="Open Sans"/>
                <a:sym typeface="Open Sans"/>
              </a:defRPr>
            </a:lvl1pPr>
            <a:lvl2pPr marR="0" lvl="1" algn="l">
              <a:lnSpc>
                <a:spcPct val="100000"/>
              </a:lnSpc>
              <a:spcBef>
                <a:spcPts val="0"/>
              </a:spcBef>
              <a:spcAft>
                <a:spcPts val="0"/>
              </a:spcAft>
              <a:buClr>
                <a:schemeClr val="lt1"/>
              </a:buClr>
              <a:buSzPts val="2400"/>
              <a:buFont typeface="Roboto"/>
              <a:buNone/>
              <a:defRPr sz="3200" b="0" i="0" u="none" strike="noStrike" cap="none">
                <a:solidFill>
                  <a:schemeClr val="lt1"/>
                </a:solidFill>
                <a:latin typeface="Roboto"/>
                <a:ea typeface="Roboto"/>
                <a:cs typeface="Roboto"/>
                <a:sym typeface="Roboto"/>
              </a:defRPr>
            </a:lvl2pPr>
            <a:lvl3pPr marR="0" lvl="2" algn="l">
              <a:lnSpc>
                <a:spcPct val="100000"/>
              </a:lnSpc>
              <a:spcBef>
                <a:spcPts val="0"/>
              </a:spcBef>
              <a:spcAft>
                <a:spcPts val="0"/>
              </a:spcAft>
              <a:buClr>
                <a:schemeClr val="lt1"/>
              </a:buClr>
              <a:buSzPts val="2400"/>
              <a:buFont typeface="Roboto"/>
              <a:buNone/>
              <a:defRPr sz="3200" b="0" i="0" u="none" strike="noStrike" cap="none">
                <a:solidFill>
                  <a:schemeClr val="lt1"/>
                </a:solidFill>
                <a:latin typeface="Roboto"/>
                <a:ea typeface="Roboto"/>
                <a:cs typeface="Roboto"/>
                <a:sym typeface="Roboto"/>
              </a:defRPr>
            </a:lvl3pPr>
            <a:lvl4pPr marR="0" lvl="3" algn="l">
              <a:lnSpc>
                <a:spcPct val="100000"/>
              </a:lnSpc>
              <a:spcBef>
                <a:spcPts val="0"/>
              </a:spcBef>
              <a:spcAft>
                <a:spcPts val="0"/>
              </a:spcAft>
              <a:buClr>
                <a:schemeClr val="lt1"/>
              </a:buClr>
              <a:buSzPts val="2400"/>
              <a:buFont typeface="Roboto"/>
              <a:buNone/>
              <a:defRPr sz="3200" b="0" i="0" u="none" strike="noStrike" cap="none">
                <a:solidFill>
                  <a:schemeClr val="lt1"/>
                </a:solidFill>
                <a:latin typeface="Roboto"/>
                <a:ea typeface="Roboto"/>
                <a:cs typeface="Roboto"/>
                <a:sym typeface="Roboto"/>
              </a:defRPr>
            </a:lvl4pPr>
            <a:lvl5pPr marR="0" lvl="4" algn="l">
              <a:lnSpc>
                <a:spcPct val="100000"/>
              </a:lnSpc>
              <a:spcBef>
                <a:spcPts val="0"/>
              </a:spcBef>
              <a:spcAft>
                <a:spcPts val="0"/>
              </a:spcAft>
              <a:buClr>
                <a:schemeClr val="lt1"/>
              </a:buClr>
              <a:buSzPts val="2400"/>
              <a:buFont typeface="Roboto"/>
              <a:buNone/>
              <a:defRPr sz="3200" b="0" i="0" u="none" strike="noStrike" cap="none">
                <a:solidFill>
                  <a:schemeClr val="lt1"/>
                </a:solidFill>
                <a:latin typeface="Roboto"/>
                <a:ea typeface="Roboto"/>
                <a:cs typeface="Roboto"/>
                <a:sym typeface="Roboto"/>
              </a:defRPr>
            </a:lvl5pPr>
            <a:lvl6pPr marR="0" lvl="5" algn="l">
              <a:lnSpc>
                <a:spcPct val="100000"/>
              </a:lnSpc>
              <a:spcBef>
                <a:spcPts val="0"/>
              </a:spcBef>
              <a:spcAft>
                <a:spcPts val="0"/>
              </a:spcAft>
              <a:buClr>
                <a:schemeClr val="lt1"/>
              </a:buClr>
              <a:buSzPts val="2400"/>
              <a:buFont typeface="Roboto"/>
              <a:buNone/>
              <a:defRPr sz="3200" b="0" i="0" u="none" strike="noStrike" cap="none">
                <a:solidFill>
                  <a:schemeClr val="lt1"/>
                </a:solidFill>
                <a:latin typeface="Roboto"/>
                <a:ea typeface="Roboto"/>
                <a:cs typeface="Roboto"/>
                <a:sym typeface="Roboto"/>
              </a:defRPr>
            </a:lvl6pPr>
            <a:lvl7pPr marR="0" lvl="6" algn="l">
              <a:lnSpc>
                <a:spcPct val="100000"/>
              </a:lnSpc>
              <a:spcBef>
                <a:spcPts val="0"/>
              </a:spcBef>
              <a:spcAft>
                <a:spcPts val="0"/>
              </a:spcAft>
              <a:buClr>
                <a:schemeClr val="lt1"/>
              </a:buClr>
              <a:buSzPts val="2400"/>
              <a:buFont typeface="Roboto"/>
              <a:buNone/>
              <a:defRPr sz="3200" b="0" i="0" u="none" strike="noStrike" cap="none">
                <a:solidFill>
                  <a:schemeClr val="lt1"/>
                </a:solidFill>
                <a:latin typeface="Roboto"/>
                <a:ea typeface="Roboto"/>
                <a:cs typeface="Roboto"/>
                <a:sym typeface="Roboto"/>
              </a:defRPr>
            </a:lvl7pPr>
            <a:lvl8pPr marR="0" lvl="7" algn="l">
              <a:lnSpc>
                <a:spcPct val="100000"/>
              </a:lnSpc>
              <a:spcBef>
                <a:spcPts val="0"/>
              </a:spcBef>
              <a:spcAft>
                <a:spcPts val="0"/>
              </a:spcAft>
              <a:buClr>
                <a:schemeClr val="lt1"/>
              </a:buClr>
              <a:buSzPts val="2400"/>
              <a:buFont typeface="Roboto"/>
              <a:buNone/>
              <a:defRPr sz="3200" b="0" i="0" u="none" strike="noStrike" cap="none">
                <a:solidFill>
                  <a:schemeClr val="lt1"/>
                </a:solidFill>
                <a:latin typeface="Roboto"/>
                <a:ea typeface="Roboto"/>
                <a:cs typeface="Roboto"/>
                <a:sym typeface="Roboto"/>
              </a:defRPr>
            </a:lvl8pPr>
            <a:lvl9pPr marR="0" lvl="8" algn="l">
              <a:lnSpc>
                <a:spcPct val="100000"/>
              </a:lnSpc>
              <a:spcBef>
                <a:spcPts val="0"/>
              </a:spcBef>
              <a:spcAft>
                <a:spcPts val="0"/>
              </a:spcAft>
              <a:buClr>
                <a:schemeClr val="lt1"/>
              </a:buClr>
              <a:buSzPts val="2400"/>
              <a:buFont typeface="Roboto"/>
              <a:buNone/>
              <a:defRPr sz="3200" b="0" i="0" u="none" strike="noStrike" cap="none">
                <a:solidFill>
                  <a:schemeClr val="lt1"/>
                </a:solidFill>
                <a:latin typeface="Roboto"/>
                <a:ea typeface="Roboto"/>
                <a:cs typeface="Roboto"/>
                <a:sym typeface="Roboto"/>
              </a:defRPr>
            </a:lvl9pPr>
          </a:lstStyle>
          <a:p>
            <a:endParaRPr/>
          </a:p>
        </p:txBody>
      </p:sp>
      <p:sp>
        <p:nvSpPr>
          <p:cNvPr id="99" name="Google Shape;99;p19"/>
          <p:cNvSpPr txBox="1">
            <a:spLocks noGrp="1"/>
          </p:cNvSpPr>
          <p:nvPr>
            <p:ph type="body" idx="1"/>
          </p:nvPr>
        </p:nvSpPr>
        <p:spPr>
          <a:xfrm>
            <a:off x="301433" y="1954400"/>
            <a:ext cx="3744000" cy="4218000"/>
          </a:xfrm>
          <a:prstGeom prst="rect">
            <a:avLst/>
          </a:prstGeom>
          <a:noFill/>
          <a:ln>
            <a:noFill/>
          </a:ln>
        </p:spPr>
        <p:txBody>
          <a:bodyPr spcFirstLastPara="1" wrap="square" lIns="91425" tIns="91425" rIns="91425" bIns="91425" anchor="t" anchorCtr="0">
            <a:noAutofit/>
          </a:bodyPr>
          <a:lstStyle>
            <a:lvl1pPr marL="609585" marR="0" lvl="0" indent="-406390" algn="l">
              <a:lnSpc>
                <a:spcPct val="115000"/>
              </a:lnSpc>
              <a:spcBef>
                <a:spcPts val="0"/>
              </a:spcBef>
              <a:spcAft>
                <a:spcPts val="0"/>
              </a:spcAft>
              <a:buClr>
                <a:schemeClr val="lt1"/>
              </a:buClr>
              <a:buSzPts val="1200"/>
              <a:buFont typeface="Montserrat"/>
              <a:buChar char="●"/>
              <a:defRPr sz="1600" b="0" i="0" u="none" strike="noStrike" cap="none">
                <a:solidFill>
                  <a:schemeClr val="lt1"/>
                </a:solidFill>
                <a:latin typeface="Montserrat"/>
                <a:ea typeface="Montserrat"/>
                <a:cs typeface="Montserrat"/>
                <a:sym typeface="Montserrat"/>
              </a:defRPr>
            </a:lvl1pPr>
            <a:lvl2pPr marL="1219170" marR="0" lvl="1" indent="-406390" algn="l">
              <a:lnSpc>
                <a:spcPct val="115000"/>
              </a:lnSpc>
              <a:spcBef>
                <a:spcPts val="2133"/>
              </a:spcBef>
              <a:spcAft>
                <a:spcPts val="0"/>
              </a:spcAft>
              <a:buClr>
                <a:schemeClr val="lt1"/>
              </a:buClr>
              <a:buSzPts val="1200"/>
              <a:buFont typeface="Montserrat"/>
              <a:buChar char="○"/>
              <a:defRPr sz="1600" b="0" i="0" u="none" strike="noStrike" cap="none">
                <a:solidFill>
                  <a:schemeClr val="lt1"/>
                </a:solidFill>
                <a:latin typeface="Montserrat"/>
                <a:ea typeface="Montserrat"/>
                <a:cs typeface="Montserrat"/>
                <a:sym typeface="Montserrat"/>
              </a:defRPr>
            </a:lvl2pPr>
            <a:lvl3pPr marL="1828754" marR="0" lvl="2" indent="-406390" algn="l">
              <a:lnSpc>
                <a:spcPct val="115000"/>
              </a:lnSpc>
              <a:spcBef>
                <a:spcPts val="2133"/>
              </a:spcBef>
              <a:spcAft>
                <a:spcPts val="0"/>
              </a:spcAft>
              <a:buClr>
                <a:schemeClr val="lt1"/>
              </a:buClr>
              <a:buSzPts val="1200"/>
              <a:buFont typeface="Montserrat"/>
              <a:buChar char="■"/>
              <a:defRPr sz="1600" b="0" i="0" u="none" strike="noStrike" cap="none">
                <a:solidFill>
                  <a:schemeClr val="lt1"/>
                </a:solidFill>
                <a:latin typeface="Montserrat"/>
                <a:ea typeface="Montserrat"/>
                <a:cs typeface="Montserrat"/>
                <a:sym typeface="Montserrat"/>
              </a:defRPr>
            </a:lvl3pPr>
            <a:lvl4pPr marL="2438339" marR="0" lvl="3" indent="-406390" algn="l">
              <a:lnSpc>
                <a:spcPct val="115000"/>
              </a:lnSpc>
              <a:spcBef>
                <a:spcPts val="2133"/>
              </a:spcBef>
              <a:spcAft>
                <a:spcPts val="0"/>
              </a:spcAft>
              <a:buClr>
                <a:schemeClr val="lt1"/>
              </a:buClr>
              <a:buSzPts val="1200"/>
              <a:buFont typeface="Montserrat"/>
              <a:buChar char="●"/>
              <a:defRPr sz="1600" b="0" i="0" u="none" strike="noStrike" cap="none">
                <a:solidFill>
                  <a:schemeClr val="lt1"/>
                </a:solidFill>
                <a:latin typeface="Montserrat"/>
                <a:ea typeface="Montserrat"/>
                <a:cs typeface="Montserrat"/>
                <a:sym typeface="Montserrat"/>
              </a:defRPr>
            </a:lvl4pPr>
            <a:lvl5pPr marL="3047924" marR="0" lvl="4" indent="-406390" algn="l">
              <a:lnSpc>
                <a:spcPct val="115000"/>
              </a:lnSpc>
              <a:spcBef>
                <a:spcPts val="2133"/>
              </a:spcBef>
              <a:spcAft>
                <a:spcPts val="0"/>
              </a:spcAft>
              <a:buClr>
                <a:schemeClr val="lt1"/>
              </a:buClr>
              <a:buSzPts val="1200"/>
              <a:buFont typeface="Montserrat"/>
              <a:buChar char="○"/>
              <a:defRPr sz="1600" b="0" i="0" u="none" strike="noStrike" cap="none">
                <a:solidFill>
                  <a:schemeClr val="lt1"/>
                </a:solidFill>
                <a:latin typeface="Montserrat"/>
                <a:ea typeface="Montserrat"/>
                <a:cs typeface="Montserrat"/>
                <a:sym typeface="Montserrat"/>
              </a:defRPr>
            </a:lvl5pPr>
            <a:lvl6pPr marL="3657509" marR="0" lvl="5" indent="-406390" algn="l">
              <a:lnSpc>
                <a:spcPct val="115000"/>
              </a:lnSpc>
              <a:spcBef>
                <a:spcPts val="2133"/>
              </a:spcBef>
              <a:spcAft>
                <a:spcPts val="0"/>
              </a:spcAft>
              <a:buClr>
                <a:schemeClr val="lt1"/>
              </a:buClr>
              <a:buSzPts val="1200"/>
              <a:buFont typeface="Montserrat"/>
              <a:buChar char="■"/>
              <a:defRPr sz="1600" b="0" i="0" u="none" strike="noStrike" cap="none">
                <a:solidFill>
                  <a:schemeClr val="lt1"/>
                </a:solidFill>
                <a:latin typeface="Montserrat"/>
                <a:ea typeface="Montserrat"/>
                <a:cs typeface="Montserrat"/>
                <a:sym typeface="Montserrat"/>
              </a:defRPr>
            </a:lvl6pPr>
            <a:lvl7pPr marL="4267093" marR="0" lvl="6" indent="-406390" algn="l">
              <a:lnSpc>
                <a:spcPct val="115000"/>
              </a:lnSpc>
              <a:spcBef>
                <a:spcPts val="2133"/>
              </a:spcBef>
              <a:spcAft>
                <a:spcPts val="0"/>
              </a:spcAft>
              <a:buClr>
                <a:schemeClr val="lt1"/>
              </a:buClr>
              <a:buSzPts val="1200"/>
              <a:buFont typeface="Montserrat"/>
              <a:buChar char="●"/>
              <a:defRPr sz="1600" b="0" i="0" u="none" strike="noStrike" cap="none">
                <a:solidFill>
                  <a:schemeClr val="lt1"/>
                </a:solidFill>
                <a:latin typeface="Montserrat"/>
                <a:ea typeface="Montserrat"/>
                <a:cs typeface="Montserrat"/>
                <a:sym typeface="Montserrat"/>
              </a:defRPr>
            </a:lvl7pPr>
            <a:lvl8pPr marL="4876678" marR="0" lvl="7" indent="-406390" algn="l">
              <a:lnSpc>
                <a:spcPct val="115000"/>
              </a:lnSpc>
              <a:spcBef>
                <a:spcPts val="2133"/>
              </a:spcBef>
              <a:spcAft>
                <a:spcPts val="0"/>
              </a:spcAft>
              <a:buClr>
                <a:schemeClr val="lt1"/>
              </a:buClr>
              <a:buSzPts val="1200"/>
              <a:buFont typeface="Montserrat"/>
              <a:buChar char="○"/>
              <a:defRPr sz="1600" b="0" i="0" u="none" strike="noStrike" cap="none">
                <a:solidFill>
                  <a:schemeClr val="lt1"/>
                </a:solidFill>
                <a:latin typeface="Montserrat"/>
                <a:ea typeface="Montserrat"/>
                <a:cs typeface="Montserrat"/>
                <a:sym typeface="Montserrat"/>
              </a:defRPr>
            </a:lvl8pPr>
            <a:lvl9pPr marL="5486263" marR="0" lvl="8" indent="-406390" algn="l">
              <a:lnSpc>
                <a:spcPct val="115000"/>
              </a:lnSpc>
              <a:spcBef>
                <a:spcPts val="2133"/>
              </a:spcBef>
              <a:spcAft>
                <a:spcPts val="2133"/>
              </a:spcAft>
              <a:buClr>
                <a:schemeClr val="lt1"/>
              </a:buClr>
              <a:buSzPts val="1200"/>
              <a:buFont typeface="Montserrat"/>
              <a:buChar char="■"/>
              <a:defRPr sz="1600" b="0" i="0" u="none" strike="noStrike" cap="none">
                <a:solidFill>
                  <a:schemeClr val="lt1"/>
                </a:solidFill>
                <a:latin typeface="Montserrat"/>
                <a:ea typeface="Montserrat"/>
                <a:cs typeface="Montserrat"/>
                <a:sym typeface="Montserrat"/>
              </a:defRPr>
            </a:lvl9pPr>
          </a:lstStyle>
          <a:p>
            <a:endParaRPr/>
          </a:p>
        </p:txBody>
      </p:sp>
      <p:sp>
        <p:nvSpPr>
          <p:cNvPr id="100" name="Google Shape;100;p19"/>
          <p:cNvSpPr txBox="1">
            <a:spLocks noGrp="1"/>
          </p:cNvSpPr>
          <p:nvPr>
            <p:ph type="sldNum" idx="12"/>
          </p:nvPr>
        </p:nvSpPr>
        <p:spPr>
          <a:xfrm>
            <a:off x="11364721" y="6260831"/>
            <a:ext cx="731600" cy="5247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3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3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3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3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3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3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3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3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3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101"/>
        <p:cNvGrpSpPr/>
        <p:nvPr/>
      </p:nvGrpSpPr>
      <p:grpSpPr>
        <a:xfrm>
          <a:off x="0" y="0"/>
          <a:ext cx="0" cy="0"/>
          <a:chOff x="0" y="0"/>
          <a:chExt cx="0" cy="0"/>
        </a:xfrm>
      </p:grpSpPr>
      <p:sp>
        <p:nvSpPr>
          <p:cNvPr id="102" name="Google Shape;102;p20"/>
          <p:cNvSpPr txBox="1">
            <a:spLocks noGrp="1"/>
          </p:cNvSpPr>
          <p:nvPr>
            <p:ph type="title"/>
          </p:nvPr>
        </p:nvSpPr>
        <p:spPr>
          <a:xfrm>
            <a:off x="653667" y="651001"/>
            <a:ext cx="8302800" cy="5454300"/>
          </a:xfrm>
          <a:prstGeom prst="rect">
            <a:avLst/>
          </a:prstGeom>
          <a:noFill/>
          <a:ln>
            <a:noFill/>
          </a:ln>
        </p:spPr>
        <p:txBody>
          <a:bodyPr spcFirstLastPara="1" wrap="square" lIns="91425" tIns="91425" rIns="91425" bIns="91425" anchor="ctr" anchorCtr="0">
            <a:noAutofit/>
          </a:bodyPr>
          <a:lstStyle>
            <a:lvl1pPr marR="0" lvl="0" algn="l">
              <a:lnSpc>
                <a:spcPct val="100000"/>
              </a:lnSpc>
              <a:spcBef>
                <a:spcPts val="0"/>
              </a:spcBef>
              <a:spcAft>
                <a:spcPts val="0"/>
              </a:spcAft>
              <a:buClr>
                <a:schemeClr val="lt1"/>
              </a:buClr>
              <a:buSzPts val="5200"/>
              <a:buFont typeface="Open Sans"/>
              <a:buNone/>
              <a:defRPr sz="6900" b="0" i="0" u="none" strike="noStrike" cap="none">
                <a:solidFill>
                  <a:schemeClr val="lt1"/>
                </a:solidFill>
                <a:latin typeface="Open Sans"/>
                <a:ea typeface="Open Sans"/>
                <a:cs typeface="Open Sans"/>
                <a:sym typeface="Open Sans"/>
              </a:defRPr>
            </a:lvl1pPr>
            <a:lvl2pPr marR="0" lvl="1" algn="l">
              <a:lnSpc>
                <a:spcPct val="100000"/>
              </a:lnSpc>
              <a:spcBef>
                <a:spcPts val="0"/>
              </a:spcBef>
              <a:spcAft>
                <a:spcPts val="0"/>
              </a:spcAft>
              <a:buClr>
                <a:schemeClr val="lt1"/>
              </a:buClr>
              <a:buSzPts val="6000"/>
              <a:buFont typeface="Roboto"/>
              <a:buNone/>
              <a:defRPr sz="8000" b="0" i="0" u="none" strike="noStrike" cap="none">
                <a:solidFill>
                  <a:schemeClr val="lt1"/>
                </a:solidFill>
                <a:latin typeface="Roboto"/>
                <a:ea typeface="Roboto"/>
                <a:cs typeface="Roboto"/>
                <a:sym typeface="Roboto"/>
              </a:defRPr>
            </a:lvl2pPr>
            <a:lvl3pPr marR="0" lvl="2" algn="l">
              <a:lnSpc>
                <a:spcPct val="100000"/>
              </a:lnSpc>
              <a:spcBef>
                <a:spcPts val="0"/>
              </a:spcBef>
              <a:spcAft>
                <a:spcPts val="0"/>
              </a:spcAft>
              <a:buClr>
                <a:schemeClr val="lt1"/>
              </a:buClr>
              <a:buSzPts val="6000"/>
              <a:buFont typeface="Roboto"/>
              <a:buNone/>
              <a:defRPr sz="8000" b="0" i="0" u="none" strike="noStrike" cap="none">
                <a:solidFill>
                  <a:schemeClr val="lt1"/>
                </a:solidFill>
                <a:latin typeface="Roboto"/>
                <a:ea typeface="Roboto"/>
                <a:cs typeface="Roboto"/>
                <a:sym typeface="Roboto"/>
              </a:defRPr>
            </a:lvl3pPr>
            <a:lvl4pPr marR="0" lvl="3" algn="l">
              <a:lnSpc>
                <a:spcPct val="100000"/>
              </a:lnSpc>
              <a:spcBef>
                <a:spcPts val="0"/>
              </a:spcBef>
              <a:spcAft>
                <a:spcPts val="0"/>
              </a:spcAft>
              <a:buClr>
                <a:schemeClr val="lt1"/>
              </a:buClr>
              <a:buSzPts val="6000"/>
              <a:buFont typeface="Roboto"/>
              <a:buNone/>
              <a:defRPr sz="8000" b="0" i="0" u="none" strike="noStrike" cap="none">
                <a:solidFill>
                  <a:schemeClr val="lt1"/>
                </a:solidFill>
                <a:latin typeface="Roboto"/>
                <a:ea typeface="Roboto"/>
                <a:cs typeface="Roboto"/>
                <a:sym typeface="Roboto"/>
              </a:defRPr>
            </a:lvl4pPr>
            <a:lvl5pPr marR="0" lvl="4" algn="l">
              <a:lnSpc>
                <a:spcPct val="100000"/>
              </a:lnSpc>
              <a:spcBef>
                <a:spcPts val="0"/>
              </a:spcBef>
              <a:spcAft>
                <a:spcPts val="0"/>
              </a:spcAft>
              <a:buClr>
                <a:schemeClr val="lt1"/>
              </a:buClr>
              <a:buSzPts val="6000"/>
              <a:buFont typeface="Roboto"/>
              <a:buNone/>
              <a:defRPr sz="8000" b="0" i="0" u="none" strike="noStrike" cap="none">
                <a:solidFill>
                  <a:schemeClr val="lt1"/>
                </a:solidFill>
                <a:latin typeface="Roboto"/>
                <a:ea typeface="Roboto"/>
                <a:cs typeface="Roboto"/>
                <a:sym typeface="Roboto"/>
              </a:defRPr>
            </a:lvl5pPr>
            <a:lvl6pPr marR="0" lvl="5" algn="l">
              <a:lnSpc>
                <a:spcPct val="100000"/>
              </a:lnSpc>
              <a:spcBef>
                <a:spcPts val="0"/>
              </a:spcBef>
              <a:spcAft>
                <a:spcPts val="0"/>
              </a:spcAft>
              <a:buClr>
                <a:schemeClr val="lt1"/>
              </a:buClr>
              <a:buSzPts val="6000"/>
              <a:buFont typeface="Roboto"/>
              <a:buNone/>
              <a:defRPr sz="8000" b="0" i="0" u="none" strike="noStrike" cap="none">
                <a:solidFill>
                  <a:schemeClr val="lt1"/>
                </a:solidFill>
                <a:latin typeface="Roboto"/>
                <a:ea typeface="Roboto"/>
                <a:cs typeface="Roboto"/>
                <a:sym typeface="Roboto"/>
              </a:defRPr>
            </a:lvl6pPr>
            <a:lvl7pPr marR="0" lvl="6" algn="l">
              <a:lnSpc>
                <a:spcPct val="100000"/>
              </a:lnSpc>
              <a:spcBef>
                <a:spcPts val="0"/>
              </a:spcBef>
              <a:spcAft>
                <a:spcPts val="0"/>
              </a:spcAft>
              <a:buClr>
                <a:schemeClr val="lt1"/>
              </a:buClr>
              <a:buSzPts val="6000"/>
              <a:buFont typeface="Roboto"/>
              <a:buNone/>
              <a:defRPr sz="8000" b="0" i="0" u="none" strike="noStrike" cap="none">
                <a:solidFill>
                  <a:schemeClr val="lt1"/>
                </a:solidFill>
                <a:latin typeface="Roboto"/>
                <a:ea typeface="Roboto"/>
                <a:cs typeface="Roboto"/>
                <a:sym typeface="Roboto"/>
              </a:defRPr>
            </a:lvl7pPr>
            <a:lvl8pPr marR="0" lvl="7" algn="l">
              <a:lnSpc>
                <a:spcPct val="100000"/>
              </a:lnSpc>
              <a:spcBef>
                <a:spcPts val="0"/>
              </a:spcBef>
              <a:spcAft>
                <a:spcPts val="0"/>
              </a:spcAft>
              <a:buClr>
                <a:schemeClr val="lt1"/>
              </a:buClr>
              <a:buSzPts val="6000"/>
              <a:buFont typeface="Roboto"/>
              <a:buNone/>
              <a:defRPr sz="8000" b="0" i="0" u="none" strike="noStrike" cap="none">
                <a:solidFill>
                  <a:schemeClr val="lt1"/>
                </a:solidFill>
                <a:latin typeface="Roboto"/>
                <a:ea typeface="Roboto"/>
                <a:cs typeface="Roboto"/>
                <a:sym typeface="Roboto"/>
              </a:defRPr>
            </a:lvl8pPr>
            <a:lvl9pPr marR="0" lvl="8" algn="l">
              <a:lnSpc>
                <a:spcPct val="100000"/>
              </a:lnSpc>
              <a:spcBef>
                <a:spcPts val="0"/>
              </a:spcBef>
              <a:spcAft>
                <a:spcPts val="0"/>
              </a:spcAft>
              <a:buClr>
                <a:schemeClr val="lt1"/>
              </a:buClr>
              <a:buSzPts val="6000"/>
              <a:buFont typeface="Roboto"/>
              <a:buNone/>
              <a:defRPr sz="8000" b="0" i="0" u="none" strike="noStrike" cap="none">
                <a:solidFill>
                  <a:schemeClr val="lt1"/>
                </a:solidFill>
                <a:latin typeface="Roboto"/>
                <a:ea typeface="Roboto"/>
                <a:cs typeface="Roboto"/>
                <a:sym typeface="Roboto"/>
              </a:defRPr>
            </a:lvl9pPr>
          </a:lstStyle>
          <a:p>
            <a:endParaRPr/>
          </a:p>
        </p:txBody>
      </p:sp>
      <p:sp>
        <p:nvSpPr>
          <p:cNvPr id="103" name="Google Shape;103;p20"/>
          <p:cNvSpPr txBox="1">
            <a:spLocks noGrp="1"/>
          </p:cNvSpPr>
          <p:nvPr>
            <p:ph type="sldNum" idx="12"/>
          </p:nvPr>
        </p:nvSpPr>
        <p:spPr>
          <a:xfrm>
            <a:off x="11364721" y="6260831"/>
            <a:ext cx="731600" cy="5247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300" b="0" i="0" u="none" strike="noStrike" cap="none">
                <a:solidFill>
                  <a:schemeClr val="lt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300" b="0" i="0" u="none" strike="noStrike" cap="none">
                <a:solidFill>
                  <a:schemeClr val="lt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300" b="0" i="0" u="none" strike="noStrike" cap="none">
                <a:solidFill>
                  <a:schemeClr val="lt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300" b="0" i="0" u="none" strike="noStrike" cap="none">
                <a:solidFill>
                  <a:schemeClr val="lt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300" b="0" i="0" u="none" strike="noStrike" cap="none">
                <a:solidFill>
                  <a:schemeClr val="lt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300" b="0" i="0" u="none" strike="noStrike" cap="none">
                <a:solidFill>
                  <a:schemeClr val="lt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300" b="0" i="0" u="none" strike="noStrike" cap="none">
                <a:solidFill>
                  <a:schemeClr val="lt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300" b="0" i="0" u="none" strike="noStrike" cap="none">
                <a:solidFill>
                  <a:schemeClr val="lt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3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104"/>
        <p:cNvGrpSpPr/>
        <p:nvPr/>
      </p:nvGrpSpPr>
      <p:grpSpPr>
        <a:xfrm>
          <a:off x="0" y="0"/>
          <a:ext cx="0" cy="0"/>
          <a:chOff x="0" y="0"/>
          <a:chExt cx="0" cy="0"/>
        </a:xfrm>
      </p:grpSpPr>
      <p:sp>
        <p:nvSpPr>
          <p:cNvPr id="105" name="Google Shape;105;p21"/>
          <p:cNvSpPr/>
          <p:nvPr/>
        </p:nvSpPr>
        <p:spPr>
          <a:xfrm flipH="1">
            <a:off x="0" y="0"/>
            <a:ext cx="6096000" cy="6858000"/>
          </a:xfrm>
          <a:prstGeom prst="rect">
            <a:avLst/>
          </a:prstGeom>
          <a:solidFill>
            <a:schemeClr val="accent4"/>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900" b="0" i="0" u="none" strike="noStrike" cap="none">
              <a:solidFill>
                <a:srgbClr val="000000"/>
              </a:solidFill>
              <a:latin typeface="Arial"/>
              <a:ea typeface="Arial"/>
              <a:cs typeface="Arial"/>
              <a:sym typeface="Arial"/>
            </a:endParaRPr>
          </a:p>
        </p:txBody>
      </p:sp>
      <p:sp>
        <p:nvSpPr>
          <p:cNvPr id="106" name="Google Shape;106;p21"/>
          <p:cNvSpPr/>
          <p:nvPr/>
        </p:nvSpPr>
        <p:spPr>
          <a:xfrm rot="5400000">
            <a:off x="2595283" y="3356951"/>
            <a:ext cx="6857100" cy="1448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900" b="0" i="0" u="none" strike="noStrike" cap="none">
              <a:solidFill>
                <a:srgbClr val="000000"/>
              </a:solidFill>
              <a:latin typeface="Arial"/>
              <a:ea typeface="Arial"/>
              <a:cs typeface="Arial"/>
              <a:sym typeface="Arial"/>
            </a:endParaRPr>
          </a:p>
        </p:txBody>
      </p:sp>
      <p:sp>
        <p:nvSpPr>
          <p:cNvPr id="107" name="Google Shape;107;p21"/>
          <p:cNvSpPr txBox="1">
            <a:spLocks noGrp="1"/>
          </p:cNvSpPr>
          <p:nvPr>
            <p:ph type="title"/>
          </p:nvPr>
        </p:nvSpPr>
        <p:spPr>
          <a:xfrm>
            <a:off x="354000" y="1644233"/>
            <a:ext cx="5393600" cy="1976400"/>
          </a:xfrm>
          <a:prstGeom prst="rect">
            <a:avLst/>
          </a:prstGeom>
          <a:noFill/>
          <a:ln>
            <a:noFill/>
          </a:ln>
        </p:spPr>
        <p:txBody>
          <a:bodyPr spcFirstLastPara="1" wrap="square" lIns="91425" tIns="91425" rIns="91425" bIns="91425" anchor="b" anchorCtr="0">
            <a:noAutofit/>
          </a:bodyPr>
          <a:lstStyle>
            <a:lvl1pPr marR="0" lvl="0" algn="ctr">
              <a:lnSpc>
                <a:spcPct val="100000"/>
              </a:lnSpc>
              <a:spcBef>
                <a:spcPts val="0"/>
              </a:spcBef>
              <a:spcAft>
                <a:spcPts val="0"/>
              </a:spcAft>
              <a:buClr>
                <a:schemeClr val="dk2"/>
              </a:buClr>
              <a:buSzPts val="4200"/>
              <a:buFont typeface="Arial"/>
              <a:buNone/>
              <a:defRPr sz="5600" b="0" i="0" u="none" strike="noStrike" cap="none">
                <a:solidFill>
                  <a:schemeClr val="dk2"/>
                </a:solidFill>
                <a:latin typeface="Arial"/>
                <a:ea typeface="Arial"/>
                <a:cs typeface="Arial"/>
                <a:sym typeface="Arial"/>
              </a:defRPr>
            </a:lvl1pPr>
            <a:lvl2pPr marR="0" lvl="1" algn="ctr">
              <a:lnSpc>
                <a:spcPct val="100000"/>
              </a:lnSpc>
              <a:spcBef>
                <a:spcPts val="0"/>
              </a:spcBef>
              <a:spcAft>
                <a:spcPts val="0"/>
              </a:spcAft>
              <a:buClr>
                <a:schemeClr val="dk2"/>
              </a:buClr>
              <a:buSzPts val="4200"/>
              <a:buFont typeface="Roboto"/>
              <a:buNone/>
              <a:defRPr sz="5600" b="0" i="0" u="none" strike="noStrike" cap="none">
                <a:solidFill>
                  <a:schemeClr val="dk2"/>
                </a:solidFill>
                <a:latin typeface="Roboto"/>
                <a:ea typeface="Roboto"/>
                <a:cs typeface="Roboto"/>
                <a:sym typeface="Roboto"/>
              </a:defRPr>
            </a:lvl2pPr>
            <a:lvl3pPr marR="0" lvl="2" algn="ctr">
              <a:lnSpc>
                <a:spcPct val="100000"/>
              </a:lnSpc>
              <a:spcBef>
                <a:spcPts val="0"/>
              </a:spcBef>
              <a:spcAft>
                <a:spcPts val="0"/>
              </a:spcAft>
              <a:buClr>
                <a:schemeClr val="dk2"/>
              </a:buClr>
              <a:buSzPts val="4200"/>
              <a:buFont typeface="Roboto"/>
              <a:buNone/>
              <a:defRPr sz="5600" b="0" i="0" u="none" strike="noStrike" cap="none">
                <a:solidFill>
                  <a:schemeClr val="dk2"/>
                </a:solidFill>
                <a:latin typeface="Roboto"/>
                <a:ea typeface="Roboto"/>
                <a:cs typeface="Roboto"/>
                <a:sym typeface="Roboto"/>
              </a:defRPr>
            </a:lvl3pPr>
            <a:lvl4pPr marR="0" lvl="3" algn="ctr">
              <a:lnSpc>
                <a:spcPct val="100000"/>
              </a:lnSpc>
              <a:spcBef>
                <a:spcPts val="0"/>
              </a:spcBef>
              <a:spcAft>
                <a:spcPts val="0"/>
              </a:spcAft>
              <a:buClr>
                <a:schemeClr val="dk2"/>
              </a:buClr>
              <a:buSzPts val="4200"/>
              <a:buFont typeface="Roboto"/>
              <a:buNone/>
              <a:defRPr sz="5600" b="0" i="0" u="none" strike="noStrike" cap="none">
                <a:solidFill>
                  <a:schemeClr val="dk2"/>
                </a:solidFill>
                <a:latin typeface="Roboto"/>
                <a:ea typeface="Roboto"/>
                <a:cs typeface="Roboto"/>
                <a:sym typeface="Roboto"/>
              </a:defRPr>
            </a:lvl4pPr>
            <a:lvl5pPr marR="0" lvl="4" algn="ctr">
              <a:lnSpc>
                <a:spcPct val="100000"/>
              </a:lnSpc>
              <a:spcBef>
                <a:spcPts val="0"/>
              </a:spcBef>
              <a:spcAft>
                <a:spcPts val="0"/>
              </a:spcAft>
              <a:buClr>
                <a:schemeClr val="dk2"/>
              </a:buClr>
              <a:buSzPts val="4200"/>
              <a:buFont typeface="Roboto"/>
              <a:buNone/>
              <a:defRPr sz="5600" b="0" i="0" u="none" strike="noStrike" cap="none">
                <a:solidFill>
                  <a:schemeClr val="dk2"/>
                </a:solidFill>
                <a:latin typeface="Roboto"/>
                <a:ea typeface="Roboto"/>
                <a:cs typeface="Roboto"/>
                <a:sym typeface="Roboto"/>
              </a:defRPr>
            </a:lvl5pPr>
            <a:lvl6pPr marR="0" lvl="5" algn="ctr">
              <a:lnSpc>
                <a:spcPct val="100000"/>
              </a:lnSpc>
              <a:spcBef>
                <a:spcPts val="0"/>
              </a:spcBef>
              <a:spcAft>
                <a:spcPts val="0"/>
              </a:spcAft>
              <a:buClr>
                <a:schemeClr val="dk2"/>
              </a:buClr>
              <a:buSzPts val="4200"/>
              <a:buFont typeface="Roboto"/>
              <a:buNone/>
              <a:defRPr sz="5600" b="0" i="0" u="none" strike="noStrike" cap="none">
                <a:solidFill>
                  <a:schemeClr val="dk2"/>
                </a:solidFill>
                <a:latin typeface="Roboto"/>
                <a:ea typeface="Roboto"/>
                <a:cs typeface="Roboto"/>
                <a:sym typeface="Roboto"/>
              </a:defRPr>
            </a:lvl6pPr>
            <a:lvl7pPr marR="0" lvl="6" algn="ctr">
              <a:lnSpc>
                <a:spcPct val="100000"/>
              </a:lnSpc>
              <a:spcBef>
                <a:spcPts val="0"/>
              </a:spcBef>
              <a:spcAft>
                <a:spcPts val="0"/>
              </a:spcAft>
              <a:buClr>
                <a:schemeClr val="dk2"/>
              </a:buClr>
              <a:buSzPts val="4200"/>
              <a:buFont typeface="Roboto"/>
              <a:buNone/>
              <a:defRPr sz="5600" b="0" i="0" u="none" strike="noStrike" cap="none">
                <a:solidFill>
                  <a:schemeClr val="dk2"/>
                </a:solidFill>
                <a:latin typeface="Roboto"/>
                <a:ea typeface="Roboto"/>
                <a:cs typeface="Roboto"/>
                <a:sym typeface="Roboto"/>
              </a:defRPr>
            </a:lvl7pPr>
            <a:lvl8pPr marR="0" lvl="7" algn="ctr">
              <a:lnSpc>
                <a:spcPct val="100000"/>
              </a:lnSpc>
              <a:spcBef>
                <a:spcPts val="0"/>
              </a:spcBef>
              <a:spcAft>
                <a:spcPts val="0"/>
              </a:spcAft>
              <a:buClr>
                <a:schemeClr val="dk2"/>
              </a:buClr>
              <a:buSzPts val="4200"/>
              <a:buFont typeface="Roboto"/>
              <a:buNone/>
              <a:defRPr sz="5600" b="0" i="0" u="none" strike="noStrike" cap="none">
                <a:solidFill>
                  <a:schemeClr val="dk2"/>
                </a:solidFill>
                <a:latin typeface="Roboto"/>
                <a:ea typeface="Roboto"/>
                <a:cs typeface="Roboto"/>
                <a:sym typeface="Roboto"/>
              </a:defRPr>
            </a:lvl8pPr>
            <a:lvl9pPr marR="0" lvl="8" algn="ctr">
              <a:lnSpc>
                <a:spcPct val="100000"/>
              </a:lnSpc>
              <a:spcBef>
                <a:spcPts val="0"/>
              </a:spcBef>
              <a:spcAft>
                <a:spcPts val="0"/>
              </a:spcAft>
              <a:buClr>
                <a:schemeClr val="dk2"/>
              </a:buClr>
              <a:buSzPts val="4200"/>
              <a:buFont typeface="Roboto"/>
              <a:buNone/>
              <a:defRPr sz="5600" b="0" i="0" u="none" strike="noStrike" cap="none">
                <a:solidFill>
                  <a:schemeClr val="dk2"/>
                </a:solidFill>
                <a:latin typeface="Roboto"/>
                <a:ea typeface="Roboto"/>
                <a:cs typeface="Roboto"/>
                <a:sym typeface="Roboto"/>
              </a:defRPr>
            </a:lvl9pPr>
          </a:lstStyle>
          <a:p>
            <a:endParaRPr/>
          </a:p>
        </p:txBody>
      </p:sp>
      <p:sp>
        <p:nvSpPr>
          <p:cNvPr id="108" name="Google Shape;108;p21"/>
          <p:cNvSpPr txBox="1">
            <a:spLocks noGrp="1"/>
          </p:cNvSpPr>
          <p:nvPr>
            <p:ph type="subTitle" idx="1"/>
          </p:nvPr>
        </p:nvSpPr>
        <p:spPr>
          <a:xfrm>
            <a:off x="354000" y="3705957"/>
            <a:ext cx="5393600" cy="1646700"/>
          </a:xfrm>
          <a:prstGeom prst="rect">
            <a:avLst/>
          </a:prstGeom>
          <a:noFill/>
          <a:ln>
            <a:noFill/>
          </a:ln>
        </p:spPr>
        <p:txBody>
          <a:bodyPr spcFirstLastPara="1" wrap="square" lIns="91425" tIns="91425" rIns="91425" bIns="91425" anchor="t" anchorCtr="0">
            <a:noAutofit/>
          </a:bodyPr>
          <a:lstStyle>
            <a:lvl1pPr marR="0" lvl="0" algn="ctr">
              <a:lnSpc>
                <a:spcPct val="100000"/>
              </a:lnSpc>
              <a:spcBef>
                <a:spcPts val="0"/>
              </a:spcBef>
              <a:spcAft>
                <a:spcPts val="0"/>
              </a:spcAft>
              <a:buClr>
                <a:schemeClr val="lt2"/>
              </a:buClr>
              <a:buSzPts val="2100"/>
              <a:buFont typeface="Montserrat"/>
              <a:buNone/>
              <a:defRPr sz="2800" b="0" i="0" u="none" strike="noStrike" cap="none">
                <a:solidFill>
                  <a:schemeClr val="lt2"/>
                </a:solidFill>
                <a:latin typeface="Montserrat"/>
                <a:ea typeface="Montserrat"/>
                <a:cs typeface="Montserrat"/>
                <a:sym typeface="Montserrat"/>
              </a:defRPr>
            </a:lvl1pPr>
            <a:lvl2pPr marR="0" lvl="1" algn="ctr">
              <a:lnSpc>
                <a:spcPct val="100000"/>
              </a:lnSpc>
              <a:spcBef>
                <a:spcPts val="0"/>
              </a:spcBef>
              <a:spcAft>
                <a:spcPts val="0"/>
              </a:spcAft>
              <a:buClr>
                <a:schemeClr val="lt2"/>
              </a:buClr>
              <a:buSzPts val="2100"/>
              <a:buFont typeface="Montserrat"/>
              <a:buNone/>
              <a:defRPr sz="2800" b="0" i="0" u="none" strike="noStrike" cap="none">
                <a:solidFill>
                  <a:schemeClr val="lt2"/>
                </a:solidFill>
                <a:latin typeface="Montserrat"/>
                <a:ea typeface="Montserrat"/>
                <a:cs typeface="Montserrat"/>
                <a:sym typeface="Montserrat"/>
              </a:defRPr>
            </a:lvl2pPr>
            <a:lvl3pPr marR="0" lvl="2" algn="ctr">
              <a:lnSpc>
                <a:spcPct val="100000"/>
              </a:lnSpc>
              <a:spcBef>
                <a:spcPts val="0"/>
              </a:spcBef>
              <a:spcAft>
                <a:spcPts val="0"/>
              </a:spcAft>
              <a:buClr>
                <a:schemeClr val="lt2"/>
              </a:buClr>
              <a:buSzPts val="2100"/>
              <a:buFont typeface="Montserrat"/>
              <a:buNone/>
              <a:defRPr sz="2800" b="0" i="0" u="none" strike="noStrike" cap="none">
                <a:solidFill>
                  <a:schemeClr val="lt2"/>
                </a:solidFill>
                <a:latin typeface="Montserrat"/>
                <a:ea typeface="Montserrat"/>
                <a:cs typeface="Montserrat"/>
                <a:sym typeface="Montserrat"/>
              </a:defRPr>
            </a:lvl3pPr>
            <a:lvl4pPr marR="0" lvl="3" algn="ctr">
              <a:lnSpc>
                <a:spcPct val="100000"/>
              </a:lnSpc>
              <a:spcBef>
                <a:spcPts val="0"/>
              </a:spcBef>
              <a:spcAft>
                <a:spcPts val="0"/>
              </a:spcAft>
              <a:buClr>
                <a:schemeClr val="lt2"/>
              </a:buClr>
              <a:buSzPts val="2100"/>
              <a:buFont typeface="Montserrat"/>
              <a:buNone/>
              <a:defRPr sz="2800" b="0" i="0" u="none" strike="noStrike" cap="none">
                <a:solidFill>
                  <a:schemeClr val="lt2"/>
                </a:solidFill>
                <a:latin typeface="Montserrat"/>
                <a:ea typeface="Montserrat"/>
                <a:cs typeface="Montserrat"/>
                <a:sym typeface="Montserrat"/>
              </a:defRPr>
            </a:lvl4pPr>
            <a:lvl5pPr marR="0" lvl="4" algn="ctr">
              <a:lnSpc>
                <a:spcPct val="100000"/>
              </a:lnSpc>
              <a:spcBef>
                <a:spcPts val="0"/>
              </a:spcBef>
              <a:spcAft>
                <a:spcPts val="0"/>
              </a:spcAft>
              <a:buClr>
                <a:schemeClr val="lt2"/>
              </a:buClr>
              <a:buSzPts val="2100"/>
              <a:buFont typeface="Montserrat"/>
              <a:buNone/>
              <a:defRPr sz="2800" b="0" i="0" u="none" strike="noStrike" cap="none">
                <a:solidFill>
                  <a:schemeClr val="lt2"/>
                </a:solidFill>
                <a:latin typeface="Montserrat"/>
                <a:ea typeface="Montserrat"/>
                <a:cs typeface="Montserrat"/>
                <a:sym typeface="Montserrat"/>
              </a:defRPr>
            </a:lvl5pPr>
            <a:lvl6pPr marR="0" lvl="5" algn="ctr">
              <a:lnSpc>
                <a:spcPct val="100000"/>
              </a:lnSpc>
              <a:spcBef>
                <a:spcPts val="0"/>
              </a:spcBef>
              <a:spcAft>
                <a:spcPts val="0"/>
              </a:spcAft>
              <a:buClr>
                <a:schemeClr val="lt2"/>
              </a:buClr>
              <a:buSzPts val="2100"/>
              <a:buFont typeface="Montserrat"/>
              <a:buNone/>
              <a:defRPr sz="2800" b="0" i="0" u="none" strike="noStrike" cap="none">
                <a:solidFill>
                  <a:schemeClr val="lt2"/>
                </a:solidFill>
                <a:latin typeface="Montserrat"/>
                <a:ea typeface="Montserrat"/>
                <a:cs typeface="Montserrat"/>
                <a:sym typeface="Montserrat"/>
              </a:defRPr>
            </a:lvl6pPr>
            <a:lvl7pPr marR="0" lvl="6" algn="ctr">
              <a:lnSpc>
                <a:spcPct val="100000"/>
              </a:lnSpc>
              <a:spcBef>
                <a:spcPts val="0"/>
              </a:spcBef>
              <a:spcAft>
                <a:spcPts val="0"/>
              </a:spcAft>
              <a:buClr>
                <a:schemeClr val="lt2"/>
              </a:buClr>
              <a:buSzPts val="2100"/>
              <a:buFont typeface="Montserrat"/>
              <a:buNone/>
              <a:defRPr sz="2800" b="0" i="0" u="none" strike="noStrike" cap="none">
                <a:solidFill>
                  <a:schemeClr val="lt2"/>
                </a:solidFill>
                <a:latin typeface="Montserrat"/>
                <a:ea typeface="Montserrat"/>
                <a:cs typeface="Montserrat"/>
                <a:sym typeface="Montserrat"/>
              </a:defRPr>
            </a:lvl7pPr>
            <a:lvl8pPr marR="0" lvl="7" algn="ctr">
              <a:lnSpc>
                <a:spcPct val="100000"/>
              </a:lnSpc>
              <a:spcBef>
                <a:spcPts val="0"/>
              </a:spcBef>
              <a:spcAft>
                <a:spcPts val="0"/>
              </a:spcAft>
              <a:buClr>
                <a:schemeClr val="lt2"/>
              </a:buClr>
              <a:buSzPts val="2100"/>
              <a:buFont typeface="Montserrat"/>
              <a:buNone/>
              <a:defRPr sz="2800" b="0" i="0" u="none" strike="noStrike" cap="none">
                <a:solidFill>
                  <a:schemeClr val="lt2"/>
                </a:solidFill>
                <a:latin typeface="Montserrat"/>
                <a:ea typeface="Montserrat"/>
                <a:cs typeface="Montserrat"/>
                <a:sym typeface="Montserrat"/>
              </a:defRPr>
            </a:lvl8pPr>
            <a:lvl9pPr marR="0" lvl="8" algn="ctr">
              <a:lnSpc>
                <a:spcPct val="100000"/>
              </a:lnSpc>
              <a:spcBef>
                <a:spcPts val="0"/>
              </a:spcBef>
              <a:spcAft>
                <a:spcPts val="0"/>
              </a:spcAft>
              <a:buClr>
                <a:schemeClr val="lt2"/>
              </a:buClr>
              <a:buSzPts val="2100"/>
              <a:buFont typeface="Montserrat"/>
              <a:buNone/>
              <a:defRPr sz="2800" b="0" i="0" u="none" strike="noStrike" cap="none">
                <a:solidFill>
                  <a:schemeClr val="lt2"/>
                </a:solidFill>
                <a:latin typeface="Montserrat"/>
                <a:ea typeface="Montserrat"/>
                <a:cs typeface="Montserrat"/>
                <a:sym typeface="Montserrat"/>
              </a:defRPr>
            </a:lvl9pPr>
          </a:lstStyle>
          <a:p>
            <a:endParaRPr/>
          </a:p>
        </p:txBody>
      </p:sp>
      <p:sp>
        <p:nvSpPr>
          <p:cNvPr id="109" name="Google Shape;109;p21"/>
          <p:cNvSpPr txBox="1">
            <a:spLocks noGrp="1"/>
          </p:cNvSpPr>
          <p:nvPr>
            <p:ph type="body" idx="2"/>
          </p:nvPr>
        </p:nvSpPr>
        <p:spPr>
          <a:xfrm>
            <a:off x="6586000" y="965601"/>
            <a:ext cx="5116000" cy="4926900"/>
          </a:xfrm>
          <a:prstGeom prst="rect">
            <a:avLst/>
          </a:prstGeom>
          <a:noFill/>
          <a:ln>
            <a:noFill/>
          </a:ln>
        </p:spPr>
        <p:txBody>
          <a:bodyPr spcFirstLastPara="1" wrap="square" lIns="91425" tIns="91425" rIns="91425" bIns="91425" anchor="ctr" anchorCtr="0">
            <a:noAutofit/>
          </a:bodyPr>
          <a:lstStyle>
            <a:lvl1pPr marL="609585" marR="0" lvl="0" indent="-457189" algn="l">
              <a:lnSpc>
                <a:spcPct val="115000"/>
              </a:lnSpc>
              <a:spcBef>
                <a:spcPts val="0"/>
              </a:spcBef>
              <a:spcAft>
                <a:spcPts val="0"/>
              </a:spcAft>
              <a:buClr>
                <a:schemeClr val="lt1"/>
              </a:buClr>
              <a:buSzPts val="1800"/>
              <a:buFont typeface="Montserrat"/>
              <a:buChar char="●"/>
              <a:defRPr sz="2400" b="0" i="0" u="none" strike="noStrike" cap="none">
                <a:solidFill>
                  <a:schemeClr val="lt1"/>
                </a:solidFill>
                <a:latin typeface="Montserrat"/>
                <a:ea typeface="Montserrat"/>
                <a:cs typeface="Montserrat"/>
                <a:sym typeface="Montserrat"/>
              </a:defRPr>
            </a:lvl1pPr>
            <a:lvl2pPr marL="1219170" marR="0" lvl="1" indent="-423323" algn="l">
              <a:lnSpc>
                <a:spcPct val="115000"/>
              </a:lnSpc>
              <a:spcBef>
                <a:spcPts val="2133"/>
              </a:spcBef>
              <a:spcAft>
                <a:spcPts val="0"/>
              </a:spcAft>
              <a:buClr>
                <a:schemeClr val="lt1"/>
              </a:buClr>
              <a:buSzPts val="1400"/>
              <a:buFont typeface="Montserrat"/>
              <a:buChar char="○"/>
              <a:defRPr sz="1900" b="0" i="0" u="none" strike="noStrike" cap="none">
                <a:solidFill>
                  <a:schemeClr val="lt1"/>
                </a:solidFill>
                <a:latin typeface="Montserrat"/>
                <a:ea typeface="Montserrat"/>
                <a:cs typeface="Montserrat"/>
                <a:sym typeface="Montserrat"/>
              </a:defRPr>
            </a:lvl2pPr>
            <a:lvl3pPr marL="1828754" marR="0" lvl="2" indent="-423323" algn="l">
              <a:lnSpc>
                <a:spcPct val="115000"/>
              </a:lnSpc>
              <a:spcBef>
                <a:spcPts val="2133"/>
              </a:spcBef>
              <a:spcAft>
                <a:spcPts val="0"/>
              </a:spcAft>
              <a:buClr>
                <a:schemeClr val="lt1"/>
              </a:buClr>
              <a:buSzPts val="1400"/>
              <a:buFont typeface="Montserrat"/>
              <a:buChar char="■"/>
              <a:defRPr sz="1900" b="0" i="0" u="none" strike="noStrike" cap="none">
                <a:solidFill>
                  <a:schemeClr val="lt1"/>
                </a:solidFill>
                <a:latin typeface="Montserrat"/>
                <a:ea typeface="Montserrat"/>
                <a:cs typeface="Montserrat"/>
                <a:sym typeface="Montserrat"/>
              </a:defRPr>
            </a:lvl3pPr>
            <a:lvl4pPr marL="2438339" marR="0" lvl="3" indent="-423323" algn="l">
              <a:lnSpc>
                <a:spcPct val="115000"/>
              </a:lnSpc>
              <a:spcBef>
                <a:spcPts val="2133"/>
              </a:spcBef>
              <a:spcAft>
                <a:spcPts val="0"/>
              </a:spcAft>
              <a:buClr>
                <a:schemeClr val="lt1"/>
              </a:buClr>
              <a:buSzPts val="1400"/>
              <a:buFont typeface="Montserrat"/>
              <a:buChar char="●"/>
              <a:defRPr sz="1900" b="0" i="0" u="none" strike="noStrike" cap="none">
                <a:solidFill>
                  <a:schemeClr val="lt1"/>
                </a:solidFill>
                <a:latin typeface="Montserrat"/>
                <a:ea typeface="Montserrat"/>
                <a:cs typeface="Montserrat"/>
                <a:sym typeface="Montserrat"/>
              </a:defRPr>
            </a:lvl4pPr>
            <a:lvl5pPr marL="3047924" marR="0" lvl="4" indent="-423323" algn="l">
              <a:lnSpc>
                <a:spcPct val="115000"/>
              </a:lnSpc>
              <a:spcBef>
                <a:spcPts val="2133"/>
              </a:spcBef>
              <a:spcAft>
                <a:spcPts val="0"/>
              </a:spcAft>
              <a:buClr>
                <a:schemeClr val="lt1"/>
              </a:buClr>
              <a:buSzPts val="1400"/>
              <a:buFont typeface="Montserrat"/>
              <a:buChar char="○"/>
              <a:defRPr sz="1900" b="0" i="0" u="none" strike="noStrike" cap="none">
                <a:solidFill>
                  <a:schemeClr val="lt1"/>
                </a:solidFill>
                <a:latin typeface="Montserrat"/>
                <a:ea typeface="Montserrat"/>
                <a:cs typeface="Montserrat"/>
                <a:sym typeface="Montserrat"/>
              </a:defRPr>
            </a:lvl5pPr>
            <a:lvl6pPr marL="3657509" marR="0" lvl="5" indent="-423323" algn="l">
              <a:lnSpc>
                <a:spcPct val="115000"/>
              </a:lnSpc>
              <a:spcBef>
                <a:spcPts val="2133"/>
              </a:spcBef>
              <a:spcAft>
                <a:spcPts val="0"/>
              </a:spcAft>
              <a:buClr>
                <a:schemeClr val="lt1"/>
              </a:buClr>
              <a:buSzPts val="1400"/>
              <a:buFont typeface="Montserrat"/>
              <a:buChar char="■"/>
              <a:defRPr sz="1900" b="0" i="0" u="none" strike="noStrike" cap="none">
                <a:solidFill>
                  <a:schemeClr val="lt1"/>
                </a:solidFill>
                <a:latin typeface="Montserrat"/>
                <a:ea typeface="Montserrat"/>
                <a:cs typeface="Montserrat"/>
                <a:sym typeface="Montserrat"/>
              </a:defRPr>
            </a:lvl6pPr>
            <a:lvl7pPr marL="4267093" marR="0" lvl="6" indent="-423323" algn="l">
              <a:lnSpc>
                <a:spcPct val="115000"/>
              </a:lnSpc>
              <a:spcBef>
                <a:spcPts val="2133"/>
              </a:spcBef>
              <a:spcAft>
                <a:spcPts val="0"/>
              </a:spcAft>
              <a:buClr>
                <a:schemeClr val="lt1"/>
              </a:buClr>
              <a:buSzPts val="1400"/>
              <a:buFont typeface="Montserrat"/>
              <a:buChar char="●"/>
              <a:defRPr sz="1900" b="0" i="0" u="none" strike="noStrike" cap="none">
                <a:solidFill>
                  <a:schemeClr val="lt1"/>
                </a:solidFill>
                <a:latin typeface="Montserrat"/>
                <a:ea typeface="Montserrat"/>
                <a:cs typeface="Montserrat"/>
                <a:sym typeface="Montserrat"/>
              </a:defRPr>
            </a:lvl7pPr>
            <a:lvl8pPr marL="4876678" marR="0" lvl="7" indent="-423323" algn="l">
              <a:lnSpc>
                <a:spcPct val="115000"/>
              </a:lnSpc>
              <a:spcBef>
                <a:spcPts val="2133"/>
              </a:spcBef>
              <a:spcAft>
                <a:spcPts val="0"/>
              </a:spcAft>
              <a:buClr>
                <a:schemeClr val="lt1"/>
              </a:buClr>
              <a:buSzPts val="1400"/>
              <a:buFont typeface="Montserrat"/>
              <a:buChar char="○"/>
              <a:defRPr sz="1900" b="0" i="0" u="none" strike="noStrike" cap="none">
                <a:solidFill>
                  <a:schemeClr val="lt1"/>
                </a:solidFill>
                <a:latin typeface="Montserrat"/>
                <a:ea typeface="Montserrat"/>
                <a:cs typeface="Montserrat"/>
                <a:sym typeface="Montserrat"/>
              </a:defRPr>
            </a:lvl8pPr>
            <a:lvl9pPr marL="5486263" marR="0" lvl="8" indent="-423323" algn="l">
              <a:lnSpc>
                <a:spcPct val="115000"/>
              </a:lnSpc>
              <a:spcBef>
                <a:spcPts val="2133"/>
              </a:spcBef>
              <a:spcAft>
                <a:spcPts val="2133"/>
              </a:spcAft>
              <a:buClr>
                <a:schemeClr val="lt1"/>
              </a:buClr>
              <a:buSzPts val="1400"/>
              <a:buFont typeface="Montserrat"/>
              <a:buChar char="■"/>
              <a:defRPr sz="1900" b="0" i="0" u="none" strike="noStrike" cap="none">
                <a:solidFill>
                  <a:schemeClr val="lt1"/>
                </a:solidFill>
                <a:latin typeface="Montserrat"/>
                <a:ea typeface="Montserrat"/>
                <a:cs typeface="Montserrat"/>
                <a:sym typeface="Montserrat"/>
              </a:defRPr>
            </a:lvl9pPr>
          </a:lstStyle>
          <a:p>
            <a:endParaRPr/>
          </a:p>
        </p:txBody>
      </p:sp>
      <p:sp>
        <p:nvSpPr>
          <p:cNvPr id="110" name="Google Shape;110;p21"/>
          <p:cNvSpPr txBox="1">
            <a:spLocks noGrp="1"/>
          </p:cNvSpPr>
          <p:nvPr>
            <p:ph type="sldNum" idx="12"/>
          </p:nvPr>
        </p:nvSpPr>
        <p:spPr>
          <a:xfrm>
            <a:off x="11364721" y="6260831"/>
            <a:ext cx="731600" cy="5247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300" b="0" i="0" u="none" strike="noStrike" cap="none">
                <a:solidFill>
                  <a:schemeClr val="lt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300" b="0" i="0" u="none" strike="noStrike" cap="none">
                <a:solidFill>
                  <a:schemeClr val="lt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300" b="0" i="0" u="none" strike="noStrike" cap="none">
                <a:solidFill>
                  <a:schemeClr val="lt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300" b="0" i="0" u="none" strike="noStrike" cap="none">
                <a:solidFill>
                  <a:schemeClr val="lt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300" b="0" i="0" u="none" strike="noStrike" cap="none">
                <a:solidFill>
                  <a:schemeClr val="lt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300" b="0" i="0" u="none" strike="noStrike" cap="none">
                <a:solidFill>
                  <a:schemeClr val="lt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300" b="0" i="0" u="none" strike="noStrike" cap="none">
                <a:solidFill>
                  <a:schemeClr val="lt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300" b="0" i="0" u="none" strike="noStrike" cap="none">
                <a:solidFill>
                  <a:schemeClr val="lt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3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_AND_BODY" type="tx">
  <p:cSld name="TITLE_AND_BODY">
    <p:bg>
      <p:bgPr>
        <a:solidFill>
          <a:srgbClr val="002D3C"/>
        </a:solidFill>
        <a:effectLst/>
      </p:bgPr>
    </p:bg>
    <p:spTree>
      <p:nvGrpSpPr>
        <p:cNvPr id="1" name="Shape 14"/>
        <p:cNvGrpSpPr/>
        <p:nvPr/>
      </p:nvGrpSpPr>
      <p:grpSpPr>
        <a:xfrm>
          <a:off x="0" y="0"/>
          <a:ext cx="0" cy="0"/>
          <a:chOff x="0" y="0"/>
          <a:chExt cx="0" cy="0"/>
        </a:xfrm>
      </p:grpSpPr>
      <p:sp>
        <p:nvSpPr>
          <p:cNvPr id="15" name="Google Shape;15;p3"/>
          <p:cNvSpPr/>
          <p:nvPr/>
        </p:nvSpPr>
        <p:spPr>
          <a:xfrm rot="10800000" flipH="1">
            <a:off x="0" y="2248000"/>
            <a:ext cx="12192000" cy="4610000"/>
          </a:xfrm>
          <a:prstGeom prst="rect">
            <a:avLst/>
          </a:prstGeom>
          <a:solidFill>
            <a:schemeClr val="accent4"/>
          </a:solidFill>
          <a:ln>
            <a:noFill/>
          </a:ln>
        </p:spPr>
        <p:txBody>
          <a:bodyPr spcFirstLastPara="1" wrap="square" lIns="60933" tIns="60933" rIns="60933" bIns="60933"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900" b="0" i="0" u="none" strike="noStrike" cap="none">
              <a:solidFill>
                <a:srgbClr val="4285F4"/>
              </a:solidFill>
              <a:latin typeface="Arial"/>
              <a:ea typeface="Arial"/>
              <a:cs typeface="Arial"/>
              <a:sym typeface="Arial"/>
            </a:endParaRPr>
          </a:p>
        </p:txBody>
      </p:sp>
      <p:sp>
        <p:nvSpPr>
          <p:cNvPr id="16" name="Google Shape;16;p3"/>
          <p:cNvSpPr/>
          <p:nvPr/>
        </p:nvSpPr>
        <p:spPr>
          <a:xfrm>
            <a:off x="0" y="2248000"/>
            <a:ext cx="12192000" cy="144801"/>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60933" tIns="60933" rIns="60933" bIns="60933"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900" b="0" i="0" u="none" strike="noStrike" cap="none">
              <a:solidFill>
                <a:srgbClr val="4285F4"/>
              </a:solidFill>
              <a:latin typeface="Arial"/>
              <a:ea typeface="Arial"/>
              <a:cs typeface="Arial"/>
              <a:sym typeface="Arial"/>
            </a:endParaRPr>
          </a:p>
        </p:txBody>
      </p:sp>
      <p:sp>
        <p:nvSpPr>
          <p:cNvPr id="17" name="Google Shape;17;p3"/>
          <p:cNvSpPr txBox="1">
            <a:spLocks noGrp="1"/>
          </p:cNvSpPr>
          <p:nvPr>
            <p:ph type="title"/>
          </p:nvPr>
        </p:nvSpPr>
        <p:spPr>
          <a:xfrm>
            <a:off x="629200" y="290965"/>
            <a:ext cx="10962800" cy="1717604"/>
          </a:xfrm>
          <a:prstGeom prst="rect">
            <a:avLst/>
          </a:prstGeom>
          <a:noFill/>
          <a:ln>
            <a:noFill/>
          </a:ln>
        </p:spPr>
        <p:txBody>
          <a:bodyPr spcFirstLastPara="1" wrap="square" lIns="91400" tIns="91400" rIns="91400" bIns="91400" anchor="b" anchorCtr="0">
            <a:noAutofit/>
          </a:bodyPr>
          <a:lstStyle>
            <a:lvl1pPr marR="0" lvl="0" algn="l" rtl="0">
              <a:lnSpc>
                <a:spcPct val="100000"/>
              </a:lnSpc>
              <a:spcBef>
                <a:spcPts val="0"/>
              </a:spcBef>
              <a:spcAft>
                <a:spcPts val="0"/>
              </a:spcAft>
              <a:buClr>
                <a:srgbClr val="FFFFFF"/>
              </a:buClr>
              <a:buSzPts val="3600"/>
              <a:buFont typeface="Open Sans"/>
              <a:buNone/>
              <a:defRPr sz="4800" b="0" i="0" u="none" strike="noStrike" cap="none">
                <a:solidFill>
                  <a:srgbClr val="FFFFFF"/>
                </a:solidFill>
                <a:latin typeface="Open Sans"/>
                <a:ea typeface="Open Sans"/>
                <a:cs typeface="Open Sans"/>
                <a:sym typeface="Open Sans"/>
              </a:defRPr>
            </a:lvl1pPr>
            <a:lvl2pPr marR="0" lvl="1" algn="l" rtl="0">
              <a:lnSpc>
                <a:spcPct val="100000"/>
              </a:lnSpc>
              <a:spcBef>
                <a:spcPts val="0"/>
              </a:spcBef>
              <a:spcAft>
                <a:spcPts val="0"/>
              </a:spcAft>
              <a:buClr>
                <a:srgbClr val="FFFFFF"/>
              </a:buClr>
              <a:buSzPts val="3200"/>
              <a:buFont typeface="Arial"/>
              <a:buNone/>
              <a:defRPr sz="4300" b="0" i="0" u="none" strike="noStrike" cap="none">
                <a:solidFill>
                  <a:srgbClr val="FFFFFF"/>
                </a:solidFill>
                <a:latin typeface="Arial"/>
                <a:ea typeface="Arial"/>
                <a:cs typeface="Arial"/>
                <a:sym typeface="Arial"/>
              </a:defRPr>
            </a:lvl2pPr>
            <a:lvl3pPr marR="0" lvl="2" algn="l" rtl="0">
              <a:lnSpc>
                <a:spcPct val="100000"/>
              </a:lnSpc>
              <a:spcBef>
                <a:spcPts val="0"/>
              </a:spcBef>
              <a:spcAft>
                <a:spcPts val="0"/>
              </a:spcAft>
              <a:buClr>
                <a:srgbClr val="FFFFFF"/>
              </a:buClr>
              <a:buSzPts val="3200"/>
              <a:buFont typeface="Arial"/>
              <a:buNone/>
              <a:defRPr sz="4300" b="0" i="0" u="none" strike="noStrike" cap="none">
                <a:solidFill>
                  <a:srgbClr val="FFFFFF"/>
                </a:solidFill>
                <a:latin typeface="Arial"/>
                <a:ea typeface="Arial"/>
                <a:cs typeface="Arial"/>
                <a:sym typeface="Arial"/>
              </a:defRPr>
            </a:lvl3pPr>
            <a:lvl4pPr marR="0" lvl="3" algn="l" rtl="0">
              <a:lnSpc>
                <a:spcPct val="100000"/>
              </a:lnSpc>
              <a:spcBef>
                <a:spcPts val="0"/>
              </a:spcBef>
              <a:spcAft>
                <a:spcPts val="0"/>
              </a:spcAft>
              <a:buClr>
                <a:srgbClr val="FFFFFF"/>
              </a:buClr>
              <a:buSzPts val="3200"/>
              <a:buFont typeface="Arial"/>
              <a:buNone/>
              <a:defRPr sz="4300" b="0" i="0" u="none" strike="noStrike" cap="none">
                <a:solidFill>
                  <a:srgbClr val="FFFFFF"/>
                </a:solidFill>
                <a:latin typeface="Arial"/>
                <a:ea typeface="Arial"/>
                <a:cs typeface="Arial"/>
                <a:sym typeface="Arial"/>
              </a:defRPr>
            </a:lvl4pPr>
            <a:lvl5pPr marR="0" lvl="4" algn="l" rtl="0">
              <a:lnSpc>
                <a:spcPct val="100000"/>
              </a:lnSpc>
              <a:spcBef>
                <a:spcPts val="0"/>
              </a:spcBef>
              <a:spcAft>
                <a:spcPts val="0"/>
              </a:spcAft>
              <a:buClr>
                <a:srgbClr val="FFFFFF"/>
              </a:buClr>
              <a:buSzPts val="3200"/>
              <a:buFont typeface="Arial"/>
              <a:buNone/>
              <a:defRPr sz="4300" b="0" i="0" u="none" strike="noStrike" cap="none">
                <a:solidFill>
                  <a:srgbClr val="FFFFFF"/>
                </a:solidFill>
                <a:latin typeface="Arial"/>
                <a:ea typeface="Arial"/>
                <a:cs typeface="Arial"/>
                <a:sym typeface="Arial"/>
              </a:defRPr>
            </a:lvl5pPr>
            <a:lvl6pPr marR="0" lvl="5" algn="l" rtl="0">
              <a:lnSpc>
                <a:spcPct val="100000"/>
              </a:lnSpc>
              <a:spcBef>
                <a:spcPts val="0"/>
              </a:spcBef>
              <a:spcAft>
                <a:spcPts val="0"/>
              </a:spcAft>
              <a:buClr>
                <a:srgbClr val="FFFFFF"/>
              </a:buClr>
              <a:buSzPts val="3200"/>
              <a:buFont typeface="Arial"/>
              <a:buNone/>
              <a:defRPr sz="4300" b="0" i="0" u="none" strike="noStrike" cap="none">
                <a:solidFill>
                  <a:srgbClr val="FFFFFF"/>
                </a:solidFill>
                <a:latin typeface="Arial"/>
                <a:ea typeface="Arial"/>
                <a:cs typeface="Arial"/>
                <a:sym typeface="Arial"/>
              </a:defRPr>
            </a:lvl6pPr>
            <a:lvl7pPr marR="0" lvl="6" algn="l" rtl="0">
              <a:lnSpc>
                <a:spcPct val="100000"/>
              </a:lnSpc>
              <a:spcBef>
                <a:spcPts val="0"/>
              </a:spcBef>
              <a:spcAft>
                <a:spcPts val="0"/>
              </a:spcAft>
              <a:buClr>
                <a:srgbClr val="FFFFFF"/>
              </a:buClr>
              <a:buSzPts val="3200"/>
              <a:buFont typeface="Arial"/>
              <a:buNone/>
              <a:defRPr sz="4300" b="0" i="0" u="none" strike="noStrike" cap="none">
                <a:solidFill>
                  <a:srgbClr val="FFFFFF"/>
                </a:solidFill>
                <a:latin typeface="Arial"/>
                <a:ea typeface="Arial"/>
                <a:cs typeface="Arial"/>
                <a:sym typeface="Arial"/>
              </a:defRPr>
            </a:lvl7pPr>
            <a:lvl8pPr marR="0" lvl="7" algn="l" rtl="0">
              <a:lnSpc>
                <a:spcPct val="100000"/>
              </a:lnSpc>
              <a:spcBef>
                <a:spcPts val="0"/>
              </a:spcBef>
              <a:spcAft>
                <a:spcPts val="0"/>
              </a:spcAft>
              <a:buClr>
                <a:srgbClr val="FFFFFF"/>
              </a:buClr>
              <a:buSzPts val="3200"/>
              <a:buFont typeface="Arial"/>
              <a:buNone/>
              <a:defRPr sz="4300" b="0" i="0" u="none" strike="noStrike" cap="none">
                <a:solidFill>
                  <a:srgbClr val="FFFFFF"/>
                </a:solidFill>
                <a:latin typeface="Arial"/>
                <a:ea typeface="Arial"/>
                <a:cs typeface="Arial"/>
                <a:sym typeface="Arial"/>
              </a:defRPr>
            </a:lvl8pPr>
            <a:lvl9pPr marR="0" lvl="8" algn="l" rtl="0">
              <a:lnSpc>
                <a:spcPct val="100000"/>
              </a:lnSpc>
              <a:spcBef>
                <a:spcPts val="0"/>
              </a:spcBef>
              <a:spcAft>
                <a:spcPts val="0"/>
              </a:spcAft>
              <a:buClr>
                <a:srgbClr val="FFFFFF"/>
              </a:buClr>
              <a:buSzPts val="3200"/>
              <a:buFont typeface="Arial"/>
              <a:buNone/>
              <a:defRPr sz="4300" b="0" i="0" u="none" strike="noStrike" cap="none">
                <a:solidFill>
                  <a:srgbClr val="FFFFFF"/>
                </a:solidFill>
                <a:latin typeface="Arial"/>
                <a:ea typeface="Arial"/>
                <a:cs typeface="Arial"/>
                <a:sym typeface="Arial"/>
              </a:defRPr>
            </a:lvl9pPr>
          </a:lstStyle>
          <a:p>
            <a:endParaRPr/>
          </a:p>
        </p:txBody>
      </p:sp>
      <p:sp>
        <p:nvSpPr>
          <p:cNvPr id="18" name="Google Shape;18;p3"/>
          <p:cNvSpPr txBox="1">
            <a:spLocks noGrp="1"/>
          </p:cNvSpPr>
          <p:nvPr>
            <p:ph type="body" idx="1"/>
          </p:nvPr>
        </p:nvSpPr>
        <p:spPr>
          <a:xfrm>
            <a:off x="629200" y="2558766"/>
            <a:ext cx="10962800" cy="3613601"/>
          </a:xfrm>
          <a:prstGeom prst="rect">
            <a:avLst/>
          </a:prstGeom>
          <a:noFill/>
          <a:ln>
            <a:noFill/>
          </a:ln>
        </p:spPr>
        <p:txBody>
          <a:bodyPr spcFirstLastPara="1" wrap="square" lIns="91400" tIns="91400" rIns="91400" bIns="91400" anchor="t" anchorCtr="0">
            <a:noAutofit/>
          </a:bodyPr>
          <a:lstStyle>
            <a:lvl1pPr marL="609585" marR="0" lvl="0" indent="-457189" algn="l" rtl="0">
              <a:lnSpc>
                <a:spcPct val="115000"/>
              </a:lnSpc>
              <a:spcBef>
                <a:spcPts val="0"/>
              </a:spcBef>
              <a:spcAft>
                <a:spcPts val="0"/>
              </a:spcAft>
              <a:buClr>
                <a:srgbClr val="002D3C"/>
              </a:buClr>
              <a:buSzPts val="1800"/>
              <a:buFont typeface="Montserrat"/>
              <a:buChar char="●"/>
              <a:defRPr sz="2400" b="0" i="0" u="none" strike="noStrike" cap="none">
                <a:solidFill>
                  <a:srgbClr val="002D3C"/>
                </a:solidFill>
                <a:latin typeface="Montserrat"/>
                <a:ea typeface="Montserrat"/>
                <a:cs typeface="Montserrat"/>
                <a:sym typeface="Montserrat"/>
              </a:defRPr>
            </a:lvl1pPr>
            <a:lvl2pPr marL="1219170" marR="0" lvl="1" indent="-457189" algn="l" rtl="0">
              <a:lnSpc>
                <a:spcPct val="115000"/>
              </a:lnSpc>
              <a:spcBef>
                <a:spcPts val="0"/>
              </a:spcBef>
              <a:spcAft>
                <a:spcPts val="0"/>
              </a:spcAft>
              <a:buClr>
                <a:srgbClr val="002D3C"/>
              </a:buClr>
              <a:buSzPts val="1800"/>
              <a:buFont typeface="Montserrat"/>
              <a:buChar char="○"/>
              <a:defRPr sz="2400" b="0" i="0" u="none" strike="noStrike" cap="none">
                <a:solidFill>
                  <a:srgbClr val="002D3C"/>
                </a:solidFill>
                <a:latin typeface="Montserrat"/>
                <a:ea typeface="Montserrat"/>
                <a:cs typeface="Montserrat"/>
                <a:sym typeface="Montserrat"/>
              </a:defRPr>
            </a:lvl2pPr>
            <a:lvl3pPr marL="1828754" marR="0" lvl="2" indent="-457189" algn="l" rtl="0">
              <a:lnSpc>
                <a:spcPct val="115000"/>
              </a:lnSpc>
              <a:spcBef>
                <a:spcPts val="0"/>
              </a:spcBef>
              <a:spcAft>
                <a:spcPts val="0"/>
              </a:spcAft>
              <a:buClr>
                <a:srgbClr val="002D3C"/>
              </a:buClr>
              <a:buSzPts val="1800"/>
              <a:buFont typeface="Montserrat"/>
              <a:buChar char="■"/>
              <a:defRPr sz="2400" b="0" i="0" u="none" strike="noStrike" cap="none">
                <a:solidFill>
                  <a:srgbClr val="002D3C"/>
                </a:solidFill>
                <a:latin typeface="Montserrat"/>
                <a:ea typeface="Montserrat"/>
                <a:cs typeface="Montserrat"/>
                <a:sym typeface="Montserrat"/>
              </a:defRPr>
            </a:lvl3pPr>
            <a:lvl4pPr marL="2438339" marR="0" lvl="3" indent="-457189" algn="l" rtl="0">
              <a:lnSpc>
                <a:spcPct val="115000"/>
              </a:lnSpc>
              <a:spcBef>
                <a:spcPts val="0"/>
              </a:spcBef>
              <a:spcAft>
                <a:spcPts val="0"/>
              </a:spcAft>
              <a:buClr>
                <a:srgbClr val="002D3C"/>
              </a:buClr>
              <a:buSzPts val="1800"/>
              <a:buFont typeface="Montserrat"/>
              <a:buChar char="●"/>
              <a:defRPr sz="2400" b="0" i="0" u="none" strike="noStrike" cap="none">
                <a:solidFill>
                  <a:srgbClr val="002D3C"/>
                </a:solidFill>
                <a:latin typeface="Montserrat"/>
                <a:ea typeface="Montserrat"/>
                <a:cs typeface="Montserrat"/>
                <a:sym typeface="Montserrat"/>
              </a:defRPr>
            </a:lvl4pPr>
            <a:lvl5pPr marL="3047924" marR="0" lvl="4" indent="-457189" algn="l" rtl="0">
              <a:lnSpc>
                <a:spcPct val="115000"/>
              </a:lnSpc>
              <a:spcBef>
                <a:spcPts val="0"/>
              </a:spcBef>
              <a:spcAft>
                <a:spcPts val="0"/>
              </a:spcAft>
              <a:buClr>
                <a:srgbClr val="002D3C"/>
              </a:buClr>
              <a:buSzPts val="1800"/>
              <a:buFont typeface="Montserrat"/>
              <a:buChar char="○"/>
              <a:defRPr sz="2400" b="0" i="0" u="none" strike="noStrike" cap="none">
                <a:solidFill>
                  <a:srgbClr val="002D3C"/>
                </a:solidFill>
                <a:latin typeface="Montserrat"/>
                <a:ea typeface="Montserrat"/>
                <a:cs typeface="Montserrat"/>
                <a:sym typeface="Montserrat"/>
              </a:defRPr>
            </a:lvl5pPr>
            <a:lvl6pPr marL="3657509" marR="0" lvl="5"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6pPr>
            <a:lvl7pPr marL="4267093" marR="0" lvl="6"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7pPr>
            <a:lvl8pPr marL="4876678" marR="0" lvl="7"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8pPr>
            <a:lvl9pPr marL="5486263" marR="0" lvl="8"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9pPr>
          </a:lstStyle>
          <a:p>
            <a:endParaRPr/>
          </a:p>
        </p:txBody>
      </p:sp>
      <p:sp>
        <p:nvSpPr>
          <p:cNvPr id="19" name="Google Shape;19;p3"/>
          <p:cNvSpPr txBox="1">
            <a:spLocks noGrp="1"/>
          </p:cNvSpPr>
          <p:nvPr>
            <p:ph type="sldNum" idx="12"/>
          </p:nvPr>
        </p:nvSpPr>
        <p:spPr>
          <a:xfrm>
            <a:off x="11647238" y="6299732"/>
            <a:ext cx="449084" cy="447001"/>
          </a:xfrm>
          <a:prstGeom prst="rect">
            <a:avLst/>
          </a:prstGeom>
          <a:noFill/>
          <a:ln>
            <a:noFill/>
          </a:ln>
        </p:spPr>
        <p:txBody>
          <a:bodyPr spcFirstLastPara="1" wrap="square" lIns="91400" tIns="91400" rIns="91400" bIns="91400" anchor="ctr" anchorCtr="0">
            <a:noAutofit/>
          </a:bodyPr>
          <a:lstStyle>
            <a:lvl1pPr marL="0" marR="0" lvl="0" indent="0" algn="r" rtl="0">
              <a:lnSpc>
                <a:spcPct val="100000"/>
              </a:lnSpc>
              <a:spcBef>
                <a:spcPts val="0"/>
              </a:spcBef>
              <a:spcAft>
                <a:spcPts val="0"/>
              </a:spcAft>
              <a:buClr>
                <a:srgbClr val="737373"/>
              </a:buClr>
              <a:buSzPts val="1000"/>
              <a:buFont typeface="Roboto"/>
              <a:buNone/>
              <a:defRPr sz="1300" b="0" i="0" u="none" strike="noStrike" cap="none">
                <a:solidFill>
                  <a:srgbClr val="737373"/>
                </a:solidFill>
                <a:latin typeface="Roboto"/>
                <a:ea typeface="Roboto"/>
                <a:cs typeface="Roboto"/>
                <a:sym typeface="Roboto"/>
              </a:defRPr>
            </a:lvl1pPr>
            <a:lvl2pPr marL="0" marR="0" lvl="1" indent="0" algn="r" rtl="0">
              <a:lnSpc>
                <a:spcPct val="100000"/>
              </a:lnSpc>
              <a:spcBef>
                <a:spcPts val="0"/>
              </a:spcBef>
              <a:spcAft>
                <a:spcPts val="0"/>
              </a:spcAft>
              <a:buClr>
                <a:srgbClr val="737373"/>
              </a:buClr>
              <a:buSzPts val="1000"/>
              <a:buFont typeface="Roboto"/>
              <a:buNone/>
              <a:defRPr sz="1300" b="0" i="0" u="none" strike="noStrike" cap="none">
                <a:solidFill>
                  <a:srgbClr val="737373"/>
                </a:solidFill>
                <a:latin typeface="Roboto"/>
                <a:ea typeface="Roboto"/>
                <a:cs typeface="Roboto"/>
                <a:sym typeface="Roboto"/>
              </a:defRPr>
            </a:lvl2pPr>
            <a:lvl3pPr marL="0" marR="0" lvl="2" indent="0" algn="r" rtl="0">
              <a:lnSpc>
                <a:spcPct val="100000"/>
              </a:lnSpc>
              <a:spcBef>
                <a:spcPts val="0"/>
              </a:spcBef>
              <a:spcAft>
                <a:spcPts val="0"/>
              </a:spcAft>
              <a:buClr>
                <a:srgbClr val="737373"/>
              </a:buClr>
              <a:buSzPts val="1000"/>
              <a:buFont typeface="Roboto"/>
              <a:buNone/>
              <a:defRPr sz="1300" b="0" i="0" u="none" strike="noStrike" cap="none">
                <a:solidFill>
                  <a:srgbClr val="737373"/>
                </a:solidFill>
                <a:latin typeface="Roboto"/>
                <a:ea typeface="Roboto"/>
                <a:cs typeface="Roboto"/>
                <a:sym typeface="Roboto"/>
              </a:defRPr>
            </a:lvl3pPr>
            <a:lvl4pPr marL="0" marR="0" lvl="3" indent="0" algn="r" rtl="0">
              <a:lnSpc>
                <a:spcPct val="100000"/>
              </a:lnSpc>
              <a:spcBef>
                <a:spcPts val="0"/>
              </a:spcBef>
              <a:spcAft>
                <a:spcPts val="0"/>
              </a:spcAft>
              <a:buClr>
                <a:srgbClr val="737373"/>
              </a:buClr>
              <a:buSzPts val="1000"/>
              <a:buFont typeface="Roboto"/>
              <a:buNone/>
              <a:defRPr sz="1300" b="0" i="0" u="none" strike="noStrike" cap="none">
                <a:solidFill>
                  <a:srgbClr val="737373"/>
                </a:solidFill>
                <a:latin typeface="Roboto"/>
                <a:ea typeface="Roboto"/>
                <a:cs typeface="Roboto"/>
                <a:sym typeface="Roboto"/>
              </a:defRPr>
            </a:lvl4pPr>
            <a:lvl5pPr marL="0" marR="0" lvl="4" indent="0" algn="r" rtl="0">
              <a:lnSpc>
                <a:spcPct val="100000"/>
              </a:lnSpc>
              <a:spcBef>
                <a:spcPts val="0"/>
              </a:spcBef>
              <a:spcAft>
                <a:spcPts val="0"/>
              </a:spcAft>
              <a:buClr>
                <a:srgbClr val="737373"/>
              </a:buClr>
              <a:buSzPts val="1000"/>
              <a:buFont typeface="Roboto"/>
              <a:buNone/>
              <a:defRPr sz="1300" b="0" i="0" u="none" strike="noStrike" cap="none">
                <a:solidFill>
                  <a:srgbClr val="737373"/>
                </a:solidFill>
                <a:latin typeface="Roboto"/>
                <a:ea typeface="Roboto"/>
                <a:cs typeface="Roboto"/>
                <a:sym typeface="Roboto"/>
              </a:defRPr>
            </a:lvl5pPr>
            <a:lvl6pPr marL="0" marR="0" lvl="5" indent="0" algn="r" rtl="0">
              <a:lnSpc>
                <a:spcPct val="100000"/>
              </a:lnSpc>
              <a:spcBef>
                <a:spcPts val="0"/>
              </a:spcBef>
              <a:spcAft>
                <a:spcPts val="0"/>
              </a:spcAft>
              <a:buClr>
                <a:srgbClr val="737373"/>
              </a:buClr>
              <a:buSzPts val="1000"/>
              <a:buFont typeface="Roboto"/>
              <a:buNone/>
              <a:defRPr sz="1300" b="0" i="0" u="none" strike="noStrike" cap="none">
                <a:solidFill>
                  <a:srgbClr val="737373"/>
                </a:solidFill>
                <a:latin typeface="Roboto"/>
                <a:ea typeface="Roboto"/>
                <a:cs typeface="Roboto"/>
                <a:sym typeface="Roboto"/>
              </a:defRPr>
            </a:lvl6pPr>
            <a:lvl7pPr marL="0" marR="0" lvl="6" indent="0" algn="r" rtl="0">
              <a:lnSpc>
                <a:spcPct val="100000"/>
              </a:lnSpc>
              <a:spcBef>
                <a:spcPts val="0"/>
              </a:spcBef>
              <a:spcAft>
                <a:spcPts val="0"/>
              </a:spcAft>
              <a:buClr>
                <a:srgbClr val="737373"/>
              </a:buClr>
              <a:buSzPts val="1000"/>
              <a:buFont typeface="Roboto"/>
              <a:buNone/>
              <a:defRPr sz="1300" b="0" i="0" u="none" strike="noStrike" cap="none">
                <a:solidFill>
                  <a:srgbClr val="737373"/>
                </a:solidFill>
                <a:latin typeface="Roboto"/>
                <a:ea typeface="Roboto"/>
                <a:cs typeface="Roboto"/>
                <a:sym typeface="Roboto"/>
              </a:defRPr>
            </a:lvl7pPr>
            <a:lvl8pPr marL="0" marR="0" lvl="7" indent="0" algn="r" rtl="0">
              <a:lnSpc>
                <a:spcPct val="100000"/>
              </a:lnSpc>
              <a:spcBef>
                <a:spcPts val="0"/>
              </a:spcBef>
              <a:spcAft>
                <a:spcPts val="0"/>
              </a:spcAft>
              <a:buClr>
                <a:srgbClr val="737373"/>
              </a:buClr>
              <a:buSzPts val="1000"/>
              <a:buFont typeface="Roboto"/>
              <a:buNone/>
              <a:defRPr sz="1300" b="0" i="0" u="none" strike="noStrike" cap="none">
                <a:solidFill>
                  <a:srgbClr val="737373"/>
                </a:solidFill>
                <a:latin typeface="Roboto"/>
                <a:ea typeface="Roboto"/>
                <a:cs typeface="Roboto"/>
                <a:sym typeface="Roboto"/>
              </a:defRPr>
            </a:lvl8pPr>
            <a:lvl9pPr marL="0" marR="0" lvl="8" indent="0" algn="r" rtl="0">
              <a:lnSpc>
                <a:spcPct val="100000"/>
              </a:lnSpc>
              <a:spcBef>
                <a:spcPts val="0"/>
              </a:spcBef>
              <a:spcAft>
                <a:spcPts val="0"/>
              </a:spcAft>
              <a:buClr>
                <a:srgbClr val="737373"/>
              </a:buClr>
              <a:buSzPts val="1000"/>
              <a:buFont typeface="Roboto"/>
              <a:buNone/>
              <a:defRPr sz="1300" b="0" i="0" u="none" strike="noStrike" cap="none">
                <a:solidFill>
                  <a:srgbClr val="737373"/>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extLst>
    <p:ext uri="{DCECCB84-F9BA-43D5-87BE-67443E8EF086}">
      <p15:sldGuideLst xmlns:p15="http://schemas.microsoft.com/office/powerpoint/2012/main">
        <p15:guide id="1" orient="horz" pos="2160" userDrawn="1">
          <p15:clr>
            <a:srgbClr val="F9AD4C"/>
          </p15:clr>
        </p15:guide>
        <p15:guide id="2" pos="3840" userDrawn="1">
          <p15:clr>
            <a:srgbClr val="F9AD4C"/>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111"/>
        <p:cNvGrpSpPr/>
        <p:nvPr/>
      </p:nvGrpSpPr>
      <p:grpSpPr>
        <a:xfrm>
          <a:off x="0" y="0"/>
          <a:ext cx="0" cy="0"/>
          <a:chOff x="0" y="0"/>
          <a:chExt cx="0" cy="0"/>
        </a:xfrm>
      </p:grpSpPr>
      <p:sp>
        <p:nvSpPr>
          <p:cNvPr id="112" name="Google Shape;112;p22"/>
          <p:cNvSpPr txBox="1"/>
          <p:nvPr/>
        </p:nvSpPr>
        <p:spPr>
          <a:xfrm rot="10800000" flipH="1">
            <a:off x="0" y="-99"/>
            <a:ext cx="12192000" cy="6261300"/>
          </a:xfrm>
          <a:prstGeom prst="rect">
            <a:avLst/>
          </a:prstGeom>
          <a:solidFill>
            <a:schemeClr val="accent4"/>
          </a:soli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900" b="0" i="0" u="none" strike="noStrike" cap="none">
              <a:solidFill>
                <a:srgbClr val="000000"/>
              </a:solidFill>
              <a:latin typeface="Arial"/>
              <a:ea typeface="Arial"/>
              <a:cs typeface="Arial"/>
              <a:sym typeface="Arial"/>
            </a:endParaRPr>
          </a:p>
        </p:txBody>
      </p:sp>
      <p:sp>
        <p:nvSpPr>
          <p:cNvPr id="113" name="Google Shape;113;p22"/>
          <p:cNvSpPr/>
          <p:nvPr/>
        </p:nvSpPr>
        <p:spPr>
          <a:xfrm rot="10800000" flipH="1">
            <a:off x="0" y="6163734"/>
            <a:ext cx="12192000" cy="987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121900" tIns="121900" rIns="121900" bIns="1219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900" b="0" i="0" u="none" strike="noStrike" cap="none">
              <a:solidFill>
                <a:srgbClr val="000000"/>
              </a:solidFill>
              <a:latin typeface="Arial"/>
              <a:ea typeface="Arial"/>
              <a:cs typeface="Arial"/>
              <a:sym typeface="Arial"/>
            </a:endParaRPr>
          </a:p>
        </p:txBody>
      </p:sp>
      <p:sp>
        <p:nvSpPr>
          <p:cNvPr id="114" name="Google Shape;114;p22"/>
          <p:cNvSpPr txBox="1">
            <a:spLocks noGrp="1"/>
          </p:cNvSpPr>
          <p:nvPr>
            <p:ph type="body" idx="1"/>
          </p:nvPr>
        </p:nvSpPr>
        <p:spPr>
          <a:xfrm>
            <a:off x="76200" y="6262434"/>
            <a:ext cx="11176000" cy="595500"/>
          </a:xfrm>
          <a:prstGeom prst="rect">
            <a:avLst/>
          </a:prstGeom>
          <a:noFill/>
          <a:ln>
            <a:noFill/>
          </a:ln>
        </p:spPr>
        <p:txBody>
          <a:bodyPr spcFirstLastPara="1" wrap="square" lIns="91425" tIns="91425" rIns="91425" bIns="91425" anchor="ctr" anchorCtr="0">
            <a:noAutofit/>
          </a:bodyPr>
          <a:lstStyle>
            <a:lvl1pPr marL="609585" marR="0" lvl="0" indent="-304792" algn="l">
              <a:lnSpc>
                <a:spcPct val="100000"/>
              </a:lnSpc>
              <a:spcBef>
                <a:spcPts val="0"/>
              </a:spcBef>
              <a:spcAft>
                <a:spcPts val="0"/>
              </a:spcAft>
              <a:buClr>
                <a:schemeClr val="lt1"/>
              </a:buClr>
              <a:buSzPts val="1200"/>
              <a:buFont typeface="Montserrat"/>
              <a:buNone/>
              <a:defRPr sz="1600" b="0" i="0" u="none" strike="noStrike" cap="none">
                <a:solidFill>
                  <a:schemeClr val="lt1"/>
                </a:solidFill>
                <a:latin typeface="Montserrat"/>
                <a:ea typeface="Montserrat"/>
                <a:cs typeface="Montserrat"/>
                <a:sym typeface="Montserrat"/>
              </a:defRPr>
            </a:lvl1pPr>
          </a:lstStyle>
          <a:p>
            <a:endParaRPr/>
          </a:p>
        </p:txBody>
      </p:sp>
      <p:sp>
        <p:nvSpPr>
          <p:cNvPr id="115" name="Google Shape;115;p22"/>
          <p:cNvSpPr txBox="1">
            <a:spLocks noGrp="1"/>
          </p:cNvSpPr>
          <p:nvPr>
            <p:ph type="sldNum" idx="12"/>
          </p:nvPr>
        </p:nvSpPr>
        <p:spPr>
          <a:xfrm>
            <a:off x="11364721" y="6260831"/>
            <a:ext cx="731600" cy="5247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300" b="0" i="0" u="none" strike="noStrike" cap="none">
                <a:solidFill>
                  <a:schemeClr val="lt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300" b="0" i="0" u="none" strike="noStrike" cap="none">
                <a:solidFill>
                  <a:schemeClr val="lt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300" b="0" i="0" u="none" strike="noStrike" cap="none">
                <a:solidFill>
                  <a:schemeClr val="lt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300" b="0" i="0" u="none" strike="noStrike" cap="none">
                <a:solidFill>
                  <a:schemeClr val="lt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300" b="0" i="0" u="none" strike="noStrike" cap="none">
                <a:solidFill>
                  <a:schemeClr val="lt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300" b="0" i="0" u="none" strike="noStrike" cap="none">
                <a:solidFill>
                  <a:schemeClr val="lt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300" b="0" i="0" u="none" strike="noStrike" cap="none">
                <a:solidFill>
                  <a:schemeClr val="lt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300" b="0" i="0" u="none" strike="noStrike" cap="none">
                <a:solidFill>
                  <a:schemeClr val="lt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3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Big number">
  <p:cSld name="BIG_NUMBER">
    <p:bg>
      <p:bgPr>
        <a:solidFill>
          <a:schemeClr val="accent4"/>
        </a:solidFill>
        <a:effectLst/>
      </p:bgPr>
    </p:bg>
    <p:spTree>
      <p:nvGrpSpPr>
        <p:cNvPr id="1" name="Shape 116"/>
        <p:cNvGrpSpPr/>
        <p:nvPr/>
      </p:nvGrpSpPr>
      <p:grpSpPr>
        <a:xfrm>
          <a:off x="0" y="0"/>
          <a:ext cx="0" cy="0"/>
          <a:chOff x="0" y="0"/>
          <a:chExt cx="0" cy="0"/>
        </a:xfrm>
      </p:grpSpPr>
      <p:sp>
        <p:nvSpPr>
          <p:cNvPr id="117" name="Google Shape;117;p23"/>
          <p:cNvSpPr txBox="1">
            <a:spLocks noGrp="1"/>
          </p:cNvSpPr>
          <p:nvPr>
            <p:ph type="title" hasCustomPrompt="1"/>
          </p:nvPr>
        </p:nvSpPr>
        <p:spPr>
          <a:xfrm>
            <a:off x="634000" y="1678034"/>
            <a:ext cx="10962800" cy="2618100"/>
          </a:xfrm>
          <a:prstGeom prst="rect">
            <a:avLst/>
          </a:prstGeom>
          <a:noFill/>
          <a:ln>
            <a:noFill/>
          </a:ln>
        </p:spPr>
        <p:txBody>
          <a:bodyPr spcFirstLastPara="1" wrap="square" lIns="91425" tIns="91425" rIns="91425" bIns="91425" anchor="b" anchorCtr="0">
            <a:noAutofit/>
          </a:bodyPr>
          <a:lstStyle>
            <a:lvl1pPr marR="0" lvl="0" algn="ctr">
              <a:lnSpc>
                <a:spcPct val="100000"/>
              </a:lnSpc>
              <a:spcBef>
                <a:spcPts val="0"/>
              </a:spcBef>
              <a:spcAft>
                <a:spcPts val="0"/>
              </a:spcAft>
              <a:buClr>
                <a:schemeClr val="dk2"/>
              </a:buClr>
              <a:buSzPts val="12000"/>
              <a:buFont typeface="Arial"/>
              <a:buNone/>
              <a:defRPr sz="16000" b="0" i="0" u="none" strike="noStrike" cap="none">
                <a:solidFill>
                  <a:schemeClr val="dk2"/>
                </a:solidFill>
                <a:latin typeface="Open Sans"/>
                <a:ea typeface="Open Sans"/>
                <a:cs typeface="Open Sans"/>
                <a:sym typeface="Open Sans"/>
              </a:defRPr>
            </a:lvl1pPr>
            <a:lvl2pPr marR="0" lvl="1" algn="ctr">
              <a:lnSpc>
                <a:spcPct val="100000"/>
              </a:lnSpc>
              <a:spcBef>
                <a:spcPts val="0"/>
              </a:spcBef>
              <a:spcAft>
                <a:spcPts val="0"/>
              </a:spcAft>
              <a:buClr>
                <a:schemeClr val="dk2"/>
              </a:buClr>
              <a:buSzPts val="12000"/>
              <a:buFont typeface="Roboto"/>
              <a:buNone/>
              <a:defRPr sz="16000" b="0" i="0" u="none" strike="noStrike" cap="none">
                <a:solidFill>
                  <a:schemeClr val="dk2"/>
                </a:solidFill>
                <a:latin typeface="Roboto"/>
                <a:ea typeface="Roboto"/>
                <a:cs typeface="Roboto"/>
                <a:sym typeface="Roboto"/>
              </a:defRPr>
            </a:lvl2pPr>
            <a:lvl3pPr marR="0" lvl="2" algn="ctr">
              <a:lnSpc>
                <a:spcPct val="100000"/>
              </a:lnSpc>
              <a:spcBef>
                <a:spcPts val="0"/>
              </a:spcBef>
              <a:spcAft>
                <a:spcPts val="0"/>
              </a:spcAft>
              <a:buClr>
                <a:schemeClr val="dk2"/>
              </a:buClr>
              <a:buSzPts val="12000"/>
              <a:buFont typeface="Roboto"/>
              <a:buNone/>
              <a:defRPr sz="16000" b="0" i="0" u="none" strike="noStrike" cap="none">
                <a:solidFill>
                  <a:schemeClr val="dk2"/>
                </a:solidFill>
                <a:latin typeface="Roboto"/>
                <a:ea typeface="Roboto"/>
                <a:cs typeface="Roboto"/>
                <a:sym typeface="Roboto"/>
              </a:defRPr>
            </a:lvl3pPr>
            <a:lvl4pPr marR="0" lvl="3" algn="ctr">
              <a:lnSpc>
                <a:spcPct val="100000"/>
              </a:lnSpc>
              <a:spcBef>
                <a:spcPts val="0"/>
              </a:spcBef>
              <a:spcAft>
                <a:spcPts val="0"/>
              </a:spcAft>
              <a:buClr>
                <a:schemeClr val="dk2"/>
              </a:buClr>
              <a:buSzPts val="12000"/>
              <a:buFont typeface="Roboto"/>
              <a:buNone/>
              <a:defRPr sz="16000" b="0" i="0" u="none" strike="noStrike" cap="none">
                <a:solidFill>
                  <a:schemeClr val="dk2"/>
                </a:solidFill>
                <a:latin typeface="Roboto"/>
                <a:ea typeface="Roboto"/>
                <a:cs typeface="Roboto"/>
                <a:sym typeface="Roboto"/>
              </a:defRPr>
            </a:lvl4pPr>
            <a:lvl5pPr marR="0" lvl="4" algn="ctr">
              <a:lnSpc>
                <a:spcPct val="100000"/>
              </a:lnSpc>
              <a:spcBef>
                <a:spcPts val="0"/>
              </a:spcBef>
              <a:spcAft>
                <a:spcPts val="0"/>
              </a:spcAft>
              <a:buClr>
                <a:schemeClr val="dk2"/>
              </a:buClr>
              <a:buSzPts val="12000"/>
              <a:buFont typeface="Roboto"/>
              <a:buNone/>
              <a:defRPr sz="16000" b="0" i="0" u="none" strike="noStrike" cap="none">
                <a:solidFill>
                  <a:schemeClr val="dk2"/>
                </a:solidFill>
                <a:latin typeface="Roboto"/>
                <a:ea typeface="Roboto"/>
                <a:cs typeface="Roboto"/>
                <a:sym typeface="Roboto"/>
              </a:defRPr>
            </a:lvl5pPr>
            <a:lvl6pPr marR="0" lvl="5" algn="ctr">
              <a:lnSpc>
                <a:spcPct val="100000"/>
              </a:lnSpc>
              <a:spcBef>
                <a:spcPts val="0"/>
              </a:spcBef>
              <a:spcAft>
                <a:spcPts val="0"/>
              </a:spcAft>
              <a:buClr>
                <a:schemeClr val="dk2"/>
              </a:buClr>
              <a:buSzPts val="12000"/>
              <a:buFont typeface="Roboto"/>
              <a:buNone/>
              <a:defRPr sz="16000" b="0" i="0" u="none" strike="noStrike" cap="none">
                <a:solidFill>
                  <a:schemeClr val="dk2"/>
                </a:solidFill>
                <a:latin typeface="Roboto"/>
                <a:ea typeface="Roboto"/>
                <a:cs typeface="Roboto"/>
                <a:sym typeface="Roboto"/>
              </a:defRPr>
            </a:lvl6pPr>
            <a:lvl7pPr marR="0" lvl="6" algn="ctr">
              <a:lnSpc>
                <a:spcPct val="100000"/>
              </a:lnSpc>
              <a:spcBef>
                <a:spcPts val="0"/>
              </a:spcBef>
              <a:spcAft>
                <a:spcPts val="0"/>
              </a:spcAft>
              <a:buClr>
                <a:schemeClr val="dk2"/>
              </a:buClr>
              <a:buSzPts val="12000"/>
              <a:buFont typeface="Roboto"/>
              <a:buNone/>
              <a:defRPr sz="16000" b="0" i="0" u="none" strike="noStrike" cap="none">
                <a:solidFill>
                  <a:schemeClr val="dk2"/>
                </a:solidFill>
                <a:latin typeface="Roboto"/>
                <a:ea typeface="Roboto"/>
                <a:cs typeface="Roboto"/>
                <a:sym typeface="Roboto"/>
              </a:defRPr>
            </a:lvl7pPr>
            <a:lvl8pPr marR="0" lvl="7" algn="ctr">
              <a:lnSpc>
                <a:spcPct val="100000"/>
              </a:lnSpc>
              <a:spcBef>
                <a:spcPts val="0"/>
              </a:spcBef>
              <a:spcAft>
                <a:spcPts val="0"/>
              </a:spcAft>
              <a:buClr>
                <a:schemeClr val="dk2"/>
              </a:buClr>
              <a:buSzPts val="12000"/>
              <a:buFont typeface="Roboto"/>
              <a:buNone/>
              <a:defRPr sz="16000" b="0" i="0" u="none" strike="noStrike" cap="none">
                <a:solidFill>
                  <a:schemeClr val="dk2"/>
                </a:solidFill>
                <a:latin typeface="Roboto"/>
                <a:ea typeface="Roboto"/>
                <a:cs typeface="Roboto"/>
                <a:sym typeface="Roboto"/>
              </a:defRPr>
            </a:lvl8pPr>
            <a:lvl9pPr marR="0" lvl="8" algn="ctr">
              <a:lnSpc>
                <a:spcPct val="100000"/>
              </a:lnSpc>
              <a:spcBef>
                <a:spcPts val="0"/>
              </a:spcBef>
              <a:spcAft>
                <a:spcPts val="0"/>
              </a:spcAft>
              <a:buClr>
                <a:schemeClr val="dk2"/>
              </a:buClr>
              <a:buSzPts val="12000"/>
              <a:buFont typeface="Roboto"/>
              <a:buNone/>
              <a:defRPr sz="16000" b="0" i="0" u="none" strike="noStrike" cap="none">
                <a:solidFill>
                  <a:schemeClr val="dk2"/>
                </a:solidFill>
                <a:latin typeface="Roboto"/>
                <a:ea typeface="Roboto"/>
                <a:cs typeface="Roboto"/>
                <a:sym typeface="Roboto"/>
              </a:defRPr>
            </a:lvl9pPr>
          </a:lstStyle>
          <a:p>
            <a:r>
              <a:t>xx%</a:t>
            </a:r>
          </a:p>
        </p:txBody>
      </p:sp>
      <p:sp>
        <p:nvSpPr>
          <p:cNvPr id="118" name="Google Shape;118;p23"/>
          <p:cNvSpPr txBox="1">
            <a:spLocks noGrp="1"/>
          </p:cNvSpPr>
          <p:nvPr>
            <p:ph type="body" idx="1"/>
          </p:nvPr>
        </p:nvSpPr>
        <p:spPr>
          <a:xfrm>
            <a:off x="634000" y="4406167"/>
            <a:ext cx="10962800" cy="1734300"/>
          </a:xfrm>
          <a:prstGeom prst="rect">
            <a:avLst/>
          </a:prstGeom>
          <a:noFill/>
          <a:ln>
            <a:noFill/>
          </a:ln>
        </p:spPr>
        <p:txBody>
          <a:bodyPr spcFirstLastPara="1" wrap="square" lIns="91425" tIns="91425" rIns="91425" bIns="91425" anchor="t" anchorCtr="0">
            <a:noAutofit/>
          </a:bodyPr>
          <a:lstStyle>
            <a:lvl1pPr marL="609585" marR="0" lvl="0" indent="-457189" algn="ctr">
              <a:lnSpc>
                <a:spcPct val="115000"/>
              </a:lnSpc>
              <a:spcBef>
                <a:spcPts val="0"/>
              </a:spcBef>
              <a:spcAft>
                <a:spcPts val="0"/>
              </a:spcAft>
              <a:buClr>
                <a:schemeClr val="lt2"/>
              </a:buClr>
              <a:buSzPts val="1800"/>
              <a:buFont typeface="Montserrat"/>
              <a:buChar char="●"/>
              <a:defRPr sz="2400" b="0" i="0" u="none" strike="noStrike" cap="none">
                <a:solidFill>
                  <a:schemeClr val="lt2"/>
                </a:solidFill>
                <a:latin typeface="Montserrat"/>
                <a:ea typeface="Montserrat"/>
                <a:cs typeface="Montserrat"/>
                <a:sym typeface="Montserrat"/>
              </a:defRPr>
            </a:lvl1pPr>
            <a:lvl2pPr marL="1219170" marR="0" lvl="1" indent="-423323" algn="ctr">
              <a:lnSpc>
                <a:spcPct val="115000"/>
              </a:lnSpc>
              <a:spcBef>
                <a:spcPts val="2133"/>
              </a:spcBef>
              <a:spcAft>
                <a:spcPts val="0"/>
              </a:spcAft>
              <a:buClr>
                <a:schemeClr val="lt2"/>
              </a:buClr>
              <a:buSzPts val="1400"/>
              <a:buFont typeface="Montserrat"/>
              <a:buChar char="○"/>
              <a:defRPr sz="1900" b="0" i="0" u="none" strike="noStrike" cap="none">
                <a:solidFill>
                  <a:schemeClr val="lt2"/>
                </a:solidFill>
                <a:latin typeface="Montserrat"/>
                <a:ea typeface="Montserrat"/>
                <a:cs typeface="Montserrat"/>
                <a:sym typeface="Montserrat"/>
              </a:defRPr>
            </a:lvl2pPr>
            <a:lvl3pPr marL="1828754" marR="0" lvl="2" indent="-423323" algn="ctr">
              <a:lnSpc>
                <a:spcPct val="115000"/>
              </a:lnSpc>
              <a:spcBef>
                <a:spcPts val="2133"/>
              </a:spcBef>
              <a:spcAft>
                <a:spcPts val="0"/>
              </a:spcAft>
              <a:buClr>
                <a:schemeClr val="lt2"/>
              </a:buClr>
              <a:buSzPts val="1400"/>
              <a:buFont typeface="Montserrat"/>
              <a:buChar char="■"/>
              <a:defRPr sz="1900" b="0" i="0" u="none" strike="noStrike" cap="none">
                <a:solidFill>
                  <a:schemeClr val="lt2"/>
                </a:solidFill>
                <a:latin typeface="Montserrat"/>
                <a:ea typeface="Montserrat"/>
                <a:cs typeface="Montserrat"/>
                <a:sym typeface="Montserrat"/>
              </a:defRPr>
            </a:lvl3pPr>
            <a:lvl4pPr marL="2438339" marR="0" lvl="3" indent="-423323" algn="ctr">
              <a:lnSpc>
                <a:spcPct val="115000"/>
              </a:lnSpc>
              <a:spcBef>
                <a:spcPts val="2133"/>
              </a:spcBef>
              <a:spcAft>
                <a:spcPts val="0"/>
              </a:spcAft>
              <a:buClr>
                <a:schemeClr val="lt2"/>
              </a:buClr>
              <a:buSzPts val="1400"/>
              <a:buFont typeface="Montserrat"/>
              <a:buChar char="●"/>
              <a:defRPr sz="1900" b="0" i="0" u="none" strike="noStrike" cap="none">
                <a:solidFill>
                  <a:schemeClr val="lt2"/>
                </a:solidFill>
                <a:latin typeface="Montserrat"/>
                <a:ea typeface="Montserrat"/>
                <a:cs typeface="Montserrat"/>
                <a:sym typeface="Montserrat"/>
              </a:defRPr>
            </a:lvl4pPr>
            <a:lvl5pPr marL="3047924" marR="0" lvl="4" indent="-423323" algn="ctr">
              <a:lnSpc>
                <a:spcPct val="115000"/>
              </a:lnSpc>
              <a:spcBef>
                <a:spcPts val="2133"/>
              </a:spcBef>
              <a:spcAft>
                <a:spcPts val="0"/>
              </a:spcAft>
              <a:buClr>
                <a:schemeClr val="lt2"/>
              </a:buClr>
              <a:buSzPts val="1400"/>
              <a:buFont typeface="Montserrat"/>
              <a:buChar char="○"/>
              <a:defRPr sz="1900" b="0" i="0" u="none" strike="noStrike" cap="none">
                <a:solidFill>
                  <a:schemeClr val="lt2"/>
                </a:solidFill>
                <a:latin typeface="Montserrat"/>
                <a:ea typeface="Montserrat"/>
                <a:cs typeface="Montserrat"/>
                <a:sym typeface="Montserrat"/>
              </a:defRPr>
            </a:lvl5pPr>
            <a:lvl6pPr marL="3657509" marR="0" lvl="5" indent="-423323" algn="ctr">
              <a:lnSpc>
                <a:spcPct val="115000"/>
              </a:lnSpc>
              <a:spcBef>
                <a:spcPts val="2133"/>
              </a:spcBef>
              <a:spcAft>
                <a:spcPts val="0"/>
              </a:spcAft>
              <a:buClr>
                <a:schemeClr val="lt2"/>
              </a:buClr>
              <a:buSzPts val="1400"/>
              <a:buFont typeface="Montserrat"/>
              <a:buChar char="■"/>
              <a:defRPr sz="1900" b="0" i="0" u="none" strike="noStrike" cap="none">
                <a:solidFill>
                  <a:schemeClr val="lt2"/>
                </a:solidFill>
                <a:latin typeface="Montserrat"/>
                <a:ea typeface="Montserrat"/>
                <a:cs typeface="Montserrat"/>
                <a:sym typeface="Montserrat"/>
              </a:defRPr>
            </a:lvl6pPr>
            <a:lvl7pPr marL="4267093" marR="0" lvl="6" indent="-423323" algn="ctr">
              <a:lnSpc>
                <a:spcPct val="115000"/>
              </a:lnSpc>
              <a:spcBef>
                <a:spcPts val="2133"/>
              </a:spcBef>
              <a:spcAft>
                <a:spcPts val="0"/>
              </a:spcAft>
              <a:buClr>
                <a:schemeClr val="lt2"/>
              </a:buClr>
              <a:buSzPts val="1400"/>
              <a:buFont typeface="Montserrat"/>
              <a:buChar char="●"/>
              <a:defRPr sz="1900" b="0" i="0" u="none" strike="noStrike" cap="none">
                <a:solidFill>
                  <a:schemeClr val="lt2"/>
                </a:solidFill>
                <a:latin typeface="Montserrat"/>
                <a:ea typeface="Montserrat"/>
                <a:cs typeface="Montserrat"/>
                <a:sym typeface="Montserrat"/>
              </a:defRPr>
            </a:lvl7pPr>
            <a:lvl8pPr marL="4876678" marR="0" lvl="7" indent="-423323" algn="ctr">
              <a:lnSpc>
                <a:spcPct val="115000"/>
              </a:lnSpc>
              <a:spcBef>
                <a:spcPts val="2133"/>
              </a:spcBef>
              <a:spcAft>
                <a:spcPts val="0"/>
              </a:spcAft>
              <a:buClr>
                <a:schemeClr val="lt2"/>
              </a:buClr>
              <a:buSzPts val="1400"/>
              <a:buFont typeface="Montserrat"/>
              <a:buChar char="○"/>
              <a:defRPr sz="1900" b="0" i="0" u="none" strike="noStrike" cap="none">
                <a:solidFill>
                  <a:schemeClr val="lt2"/>
                </a:solidFill>
                <a:latin typeface="Montserrat"/>
                <a:ea typeface="Montserrat"/>
                <a:cs typeface="Montserrat"/>
                <a:sym typeface="Montserrat"/>
              </a:defRPr>
            </a:lvl8pPr>
            <a:lvl9pPr marL="5486263" marR="0" lvl="8" indent="-423323" algn="ctr">
              <a:lnSpc>
                <a:spcPct val="115000"/>
              </a:lnSpc>
              <a:spcBef>
                <a:spcPts val="2133"/>
              </a:spcBef>
              <a:spcAft>
                <a:spcPts val="2133"/>
              </a:spcAft>
              <a:buClr>
                <a:schemeClr val="lt2"/>
              </a:buClr>
              <a:buSzPts val="1400"/>
              <a:buFont typeface="Montserrat"/>
              <a:buChar char="■"/>
              <a:defRPr sz="1900" b="0" i="0" u="none" strike="noStrike" cap="none">
                <a:solidFill>
                  <a:schemeClr val="lt2"/>
                </a:solidFill>
                <a:latin typeface="Montserrat"/>
                <a:ea typeface="Montserrat"/>
                <a:cs typeface="Montserrat"/>
                <a:sym typeface="Montserrat"/>
              </a:defRPr>
            </a:lvl9pPr>
          </a:lstStyle>
          <a:p>
            <a:endParaRPr/>
          </a:p>
        </p:txBody>
      </p:sp>
      <p:sp>
        <p:nvSpPr>
          <p:cNvPr id="119" name="Google Shape;119;p23"/>
          <p:cNvSpPr txBox="1">
            <a:spLocks noGrp="1"/>
          </p:cNvSpPr>
          <p:nvPr>
            <p:ph type="sldNum" idx="12"/>
          </p:nvPr>
        </p:nvSpPr>
        <p:spPr>
          <a:xfrm>
            <a:off x="11364721" y="6260831"/>
            <a:ext cx="731600" cy="5247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3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3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3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3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3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3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3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3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3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_HEADER" type="secHead">
  <p:cSld name="SECTION_HEADER">
    <p:bg>
      <p:bgPr>
        <a:solidFill>
          <a:srgbClr val="002D3C"/>
        </a:solidFill>
        <a:effectLst/>
      </p:bgPr>
    </p:bg>
    <p:spTree>
      <p:nvGrpSpPr>
        <p:cNvPr id="1" name="Shape 20"/>
        <p:cNvGrpSpPr/>
        <p:nvPr/>
      </p:nvGrpSpPr>
      <p:grpSpPr>
        <a:xfrm>
          <a:off x="0" y="0"/>
          <a:ext cx="0" cy="0"/>
          <a:chOff x="0" y="0"/>
          <a:chExt cx="0" cy="0"/>
        </a:xfrm>
      </p:grpSpPr>
      <p:sp>
        <p:nvSpPr>
          <p:cNvPr id="21" name="Google Shape;21;p4"/>
          <p:cNvSpPr txBox="1">
            <a:spLocks noGrp="1"/>
          </p:cNvSpPr>
          <p:nvPr>
            <p:ph type="sldNum" idx="12"/>
          </p:nvPr>
        </p:nvSpPr>
        <p:spPr>
          <a:xfrm>
            <a:off x="11647238" y="6299732"/>
            <a:ext cx="449084" cy="447001"/>
          </a:xfrm>
          <a:prstGeom prst="rect">
            <a:avLst/>
          </a:prstGeom>
          <a:noFill/>
          <a:ln>
            <a:noFill/>
          </a:ln>
        </p:spPr>
        <p:txBody>
          <a:bodyPr spcFirstLastPara="1" wrap="square" lIns="91400" tIns="91400" rIns="91400" bIns="91400" anchor="ctr" anchorCtr="0">
            <a:noAutofit/>
          </a:bodyPr>
          <a:lstStyle>
            <a:lvl1pPr marL="0" marR="0" lvl="0" indent="0" algn="r" rtl="0">
              <a:lnSpc>
                <a:spcPct val="100000"/>
              </a:lnSpc>
              <a:spcBef>
                <a:spcPts val="0"/>
              </a:spcBef>
              <a:spcAft>
                <a:spcPts val="0"/>
              </a:spcAft>
              <a:buClr>
                <a:srgbClr val="FFFFFF"/>
              </a:buClr>
              <a:buSzPts val="1000"/>
              <a:buFont typeface="Roboto"/>
              <a:buNone/>
              <a:defRPr sz="1300" b="0" i="0" u="none" strike="noStrike" cap="none">
                <a:solidFill>
                  <a:srgbClr val="FFFFFF"/>
                </a:solidFill>
                <a:latin typeface="Roboto"/>
                <a:ea typeface="Roboto"/>
                <a:cs typeface="Roboto"/>
                <a:sym typeface="Roboto"/>
              </a:defRPr>
            </a:lvl1pPr>
            <a:lvl2pPr marL="0" marR="0" lvl="1" indent="0" algn="r" rtl="0">
              <a:lnSpc>
                <a:spcPct val="100000"/>
              </a:lnSpc>
              <a:spcBef>
                <a:spcPts val="0"/>
              </a:spcBef>
              <a:spcAft>
                <a:spcPts val="0"/>
              </a:spcAft>
              <a:buClr>
                <a:srgbClr val="FFFFFF"/>
              </a:buClr>
              <a:buSzPts val="1000"/>
              <a:buFont typeface="Roboto"/>
              <a:buNone/>
              <a:defRPr sz="1300" b="0" i="0" u="none" strike="noStrike" cap="none">
                <a:solidFill>
                  <a:srgbClr val="FFFFFF"/>
                </a:solidFill>
                <a:latin typeface="Roboto"/>
                <a:ea typeface="Roboto"/>
                <a:cs typeface="Roboto"/>
                <a:sym typeface="Roboto"/>
              </a:defRPr>
            </a:lvl2pPr>
            <a:lvl3pPr marL="0" marR="0" lvl="2" indent="0" algn="r" rtl="0">
              <a:lnSpc>
                <a:spcPct val="100000"/>
              </a:lnSpc>
              <a:spcBef>
                <a:spcPts val="0"/>
              </a:spcBef>
              <a:spcAft>
                <a:spcPts val="0"/>
              </a:spcAft>
              <a:buClr>
                <a:srgbClr val="FFFFFF"/>
              </a:buClr>
              <a:buSzPts val="1000"/>
              <a:buFont typeface="Roboto"/>
              <a:buNone/>
              <a:defRPr sz="1300" b="0" i="0" u="none" strike="noStrike" cap="none">
                <a:solidFill>
                  <a:srgbClr val="FFFFFF"/>
                </a:solidFill>
                <a:latin typeface="Roboto"/>
                <a:ea typeface="Roboto"/>
                <a:cs typeface="Roboto"/>
                <a:sym typeface="Roboto"/>
              </a:defRPr>
            </a:lvl3pPr>
            <a:lvl4pPr marL="0" marR="0" lvl="3" indent="0" algn="r" rtl="0">
              <a:lnSpc>
                <a:spcPct val="100000"/>
              </a:lnSpc>
              <a:spcBef>
                <a:spcPts val="0"/>
              </a:spcBef>
              <a:spcAft>
                <a:spcPts val="0"/>
              </a:spcAft>
              <a:buClr>
                <a:srgbClr val="FFFFFF"/>
              </a:buClr>
              <a:buSzPts val="1000"/>
              <a:buFont typeface="Roboto"/>
              <a:buNone/>
              <a:defRPr sz="1300" b="0" i="0" u="none" strike="noStrike" cap="none">
                <a:solidFill>
                  <a:srgbClr val="FFFFFF"/>
                </a:solidFill>
                <a:latin typeface="Roboto"/>
                <a:ea typeface="Roboto"/>
                <a:cs typeface="Roboto"/>
                <a:sym typeface="Roboto"/>
              </a:defRPr>
            </a:lvl4pPr>
            <a:lvl5pPr marL="0" marR="0" lvl="4" indent="0" algn="r" rtl="0">
              <a:lnSpc>
                <a:spcPct val="100000"/>
              </a:lnSpc>
              <a:spcBef>
                <a:spcPts val="0"/>
              </a:spcBef>
              <a:spcAft>
                <a:spcPts val="0"/>
              </a:spcAft>
              <a:buClr>
                <a:srgbClr val="FFFFFF"/>
              </a:buClr>
              <a:buSzPts val="1000"/>
              <a:buFont typeface="Roboto"/>
              <a:buNone/>
              <a:defRPr sz="1300" b="0" i="0" u="none" strike="noStrike" cap="none">
                <a:solidFill>
                  <a:srgbClr val="FFFFFF"/>
                </a:solidFill>
                <a:latin typeface="Roboto"/>
                <a:ea typeface="Roboto"/>
                <a:cs typeface="Roboto"/>
                <a:sym typeface="Roboto"/>
              </a:defRPr>
            </a:lvl5pPr>
            <a:lvl6pPr marL="0" marR="0" lvl="5" indent="0" algn="r" rtl="0">
              <a:lnSpc>
                <a:spcPct val="100000"/>
              </a:lnSpc>
              <a:spcBef>
                <a:spcPts val="0"/>
              </a:spcBef>
              <a:spcAft>
                <a:spcPts val="0"/>
              </a:spcAft>
              <a:buClr>
                <a:srgbClr val="FFFFFF"/>
              </a:buClr>
              <a:buSzPts val="1000"/>
              <a:buFont typeface="Roboto"/>
              <a:buNone/>
              <a:defRPr sz="1300" b="0" i="0" u="none" strike="noStrike" cap="none">
                <a:solidFill>
                  <a:srgbClr val="FFFFFF"/>
                </a:solidFill>
                <a:latin typeface="Roboto"/>
                <a:ea typeface="Roboto"/>
                <a:cs typeface="Roboto"/>
                <a:sym typeface="Roboto"/>
              </a:defRPr>
            </a:lvl6pPr>
            <a:lvl7pPr marL="0" marR="0" lvl="6" indent="0" algn="r" rtl="0">
              <a:lnSpc>
                <a:spcPct val="100000"/>
              </a:lnSpc>
              <a:spcBef>
                <a:spcPts val="0"/>
              </a:spcBef>
              <a:spcAft>
                <a:spcPts val="0"/>
              </a:spcAft>
              <a:buClr>
                <a:srgbClr val="FFFFFF"/>
              </a:buClr>
              <a:buSzPts val="1000"/>
              <a:buFont typeface="Roboto"/>
              <a:buNone/>
              <a:defRPr sz="1300" b="0" i="0" u="none" strike="noStrike" cap="none">
                <a:solidFill>
                  <a:srgbClr val="FFFFFF"/>
                </a:solidFill>
                <a:latin typeface="Roboto"/>
                <a:ea typeface="Roboto"/>
                <a:cs typeface="Roboto"/>
                <a:sym typeface="Roboto"/>
              </a:defRPr>
            </a:lvl7pPr>
            <a:lvl8pPr marL="0" marR="0" lvl="7" indent="0" algn="r" rtl="0">
              <a:lnSpc>
                <a:spcPct val="100000"/>
              </a:lnSpc>
              <a:spcBef>
                <a:spcPts val="0"/>
              </a:spcBef>
              <a:spcAft>
                <a:spcPts val="0"/>
              </a:spcAft>
              <a:buClr>
                <a:srgbClr val="FFFFFF"/>
              </a:buClr>
              <a:buSzPts val="1000"/>
              <a:buFont typeface="Roboto"/>
              <a:buNone/>
              <a:defRPr sz="1300" b="0" i="0" u="none" strike="noStrike" cap="none">
                <a:solidFill>
                  <a:srgbClr val="FFFFFF"/>
                </a:solidFill>
                <a:latin typeface="Roboto"/>
                <a:ea typeface="Roboto"/>
                <a:cs typeface="Roboto"/>
                <a:sym typeface="Roboto"/>
              </a:defRPr>
            </a:lvl8pPr>
            <a:lvl9pPr marL="0" marR="0" lvl="8" indent="0" algn="r" rtl="0">
              <a:lnSpc>
                <a:spcPct val="100000"/>
              </a:lnSpc>
              <a:spcBef>
                <a:spcPts val="0"/>
              </a:spcBef>
              <a:spcAft>
                <a:spcPts val="0"/>
              </a:spcAft>
              <a:buClr>
                <a:srgbClr val="FFFFFF"/>
              </a:buClr>
              <a:buSzPts val="1000"/>
              <a:buFont typeface="Roboto"/>
              <a:buNone/>
              <a:defRPr sz="1300" b="0" i="0" u="none" strike="noStrike" cap="none">
                <a:solidFill>
                  <a:srgbClr val="FFFFFF"/>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_AND_TWO_COLUMNS" type="twoColTx">
  <p:cSld name="TITLE_AND_TWO_COLUMNS">
    <p:bg>
      <p:bgPr>
        <a:solidFill>
          <a:srgbClr val="002D3C"/>
        </a:solidFill>
        <a:effectLst/>
      </p:bgPr>
    </p:bg>
    <p:spTree>
      <p:nvGrpSpPr>
        <p:cNvPr id="1" name="Shape 22"/>
        <p:cNvGrpSpPr/>
        <p:nvPr/>
      </p:nvGrpSpPr>
      <p:grpSpPr>
        <a:xfrm>
          <a:off x="0" y="0"/>
          <a:ext cx="0" cy="0"/>
          <a:chOff x="0" y="0"/>
          <a:chExt cx="0" cy="0"/>
        </a:xfrm>
      </p:grpSpPr>
      <p:sp>
        <p:nvSpPr>
          <p:cNvPr id="23" name="Google Shape;23;p5"/>
          <p:cNvSpPr/>
          <p:nvPr/>
        </p:nvSpPr>
        <p:spPr>
          <a:xfrm rot="10800000" flipH="1">
            <a:off x="0" y="2248000"/>
            <a:ext cx="12192000" cy="4610000"/>
          </a:xfrm>
          <a:prstGeom prst="rect">
            <a:avLst/>
          </a:prstGeom>
          <a:solidFill>
            <a:schemeClr val="accent4"/>
          </a:solidFill>
          <a:ln>
            <a:noFill/>
          </a:ln>
        </p:spPr>
        <p:txBody>
          <a:bodyPr spcFirstLastPara="1" wrap="square" lIns="60933" tIns="60933" rIns="60933" bIns="60933"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900" b="0" i="0" u="none" strike="noStrike" cap="none">
              <a:solidFill>
                <a:srgbClr val="4285F4"/>
              </a:solidFill>
              <a:latin typeface="Arial"/>
              <a:ea typeface="Arial"/>
              <a:cs typeface="Arial"/>
              <a:sym typeface="Arial"/>
            </a:endParaRPr>
          </a:p>
        </p:txBody>
      </p:sp>
      <p:sp>
        <p:nvSpPr>
          <p:cNvPr id="24" name="Google Shape;24;p5"/>
          <p:cNvSpPr/>
          <p:nvPr/>
        </p:nvSpPr>
        <p:spPr>
          <a:xfrm>
            <a:off x="0" y="2248000"/>
            <a:ext cx="12192000" cy="144801"/>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60933" tIns="60933" rIns="60933" bIns="60933"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900" b="0" i="0" u="none" strike="noStrike" cap="none">
              <a:solidFill>
                <a:srgbClr val="4285F4"/>
              </a:solidFill>
              <a:latin typeface="Arial"/>
              <a:ea typeface="Arial"/>
              <a:cs typeface="Arial"/>
              <a:sym typeface="Arial"/>
            </a:endParaRPr>
          </a:p>
        </p:txBody>
      </p:sp>
      <p:sp>
        <p:nvSpPr>
          <p:cNvPr id="25" name="Google Shape;25;p5"/>
          <p:cNvSpPr txBox="1">
            <a:spLocks noGrp="1"/>
          </p:cNvSpPr>
          <p:nvPr>
            <p:ph type="title"/>
          </p:nvPr>
        </p:nvSpPr>
        <p:spPr>
          <a:xfrm>
            <a:off x="629200" y="984968"/>
            <a:ext cx="10962800" cy="1023601"/>
          </a:xfrm>
          <a:prstGeom prst="rect">
            <a:avLst/>
          </a:prstGeom>
          <a:noFill/>
          <a:ln>
            <a:noFill/>
          </a:ln>
        </p:spPr>
        <p:txBody>
          <a:bodyPr spcFirstLastPara="1" wrap="square" lIns="91400" tIns="91400" rIns="91400" bIns="91400" anchor="b" anchorCtr="0">
            <a:noAutofit/>
          </a:bodyPr>
          <a:lstStyle>
            <a:lvl1pPr marR="0" lvl="0" algn="l" rtl="0">
              <a:lnSpc>
                <a:spcPct val="100000"/>
              </a:lnSpc>
              <a:spcBef>
                <a:spcPts val="0"/>
              </a:spcBef>
              <a:spcAft>
                <a:spcPts val="0"/>
              </a:spcAft>
              <a:buClr>
                <a:srgbClr val="FFFFFF"/>
              </a:buClr>
              <a:buSzPts val="3200"/>
              <a:buFont typeface="Open Sans"/>
              <a:buNone/>
              <a:defRPr sz="4300" b="0" i="0" u="none" strike="noStrike" cap="none">
                <a:solidFill>
                  <a:srgbClr val="FFFFFF"/>
                </a:solidFill>
                <a:latin typeface="Open Sans"/>
                <a:ea typeface="Open Sans"/>
                <a:cs typeface="Open Sans"/>
                <a:sym typeface="Open Sans"/>
              </a:defRPr>
            </a:lvl1pPr>
            <a:lvl2pPr marR="0" lvl="1" algn="l" rtl="0">
              <a:lnSpc>
                <a:spcPct val="100000"/>
              </a:lnSpc>
              <a:spcBef>
                <a:spcPts val="0"/>
              </a:spcBef>
              <a:spcAft>
                <a:spcPts val="0"/>
              </a:spcAft>
              <a:buClr>
                <a:srgbClr val="FFFFFF"/>
              </a:buClr>
              <a:buSzPts val="3200"/>
              <a:buFont typeface="Arial"/>
              <a:buNone/>
              <a:defRPr sz="4300" b="0" i="0" u="none" strike="noStrike" cap="none">
                <a:solidFill>
                  <a:srgbClr val="FFFFFF"/>
                </a:solidFill>
                <a:latin typeface="Arial"/>
                <a:ea typeface="Arial"/>
                <a:cs typeface="Arial"/>
                <a:sym typeface="Arial"/>
              </a:defRPr>
            </a:lvl2pPr>
            <a:lvl3pPr marR="0" lvl="2" algn="l" rtl="0">
              <a:lnSpc>
                <a:spcPct val="100000"/>
              </a:lnSpc>
              <a:spcBef>
                <a:spcPts val="0"/>
              </a:spcBef>
              <a:spcAft>
                <a:spcPts val="0"/>
              </a:spcAft>
              <a:buClr>
                <a:srgbClr val="FFFFFF"/>
              </a:buClr>
              <a:buSzPts val="3200"/>
              <a:buFont typeface="Arial"/>
              <a:buNone/>
              <a:defRPr sz="4300" b="0" i="0" u="none" strike="noStrike" cap="none">
                <a:solidFill>
                  <a:srgbClr val="FFFFFF"/>
                </a:solidFill>
                <a:latin typeface="Arial"/>
                <a:ea typeface="Arial"/>
                <a:cs typeface="Arial"/>
                <a:sym typeface="Arial"/>
              </a:defRPr>
            </a:lvl3pPr>
            <a:lvl4pPr marR="0" lvl="3" algn="l" rtl="0">
              <a:lnSpc>
                <a:spcPct val="100000"/>
              </a:lnSpc>
              <a:spcBef>
                <a:spcPts val="0"/>
              </a:spcBef>
              <a:spcAft>
                <a:spcPts val="0"/>
              </a:spcAft>
              <a:buClr>
                <a:srgbClr val="FFFFFF"/>
              </a:buClr>
              <a:buSzPts val="3200"/>
              <a:buFont typeface="Arial"/>
              <a:buNone/>
              <a:defRPr sz="4300" b="0" i="0" u="none" strike="noStrike" cap="none">
                <a:solidFill>
                  <a:srgbClr val="FFFFFF"/>
                </a:solidFill>
                <a:latin typeface="Arial"/>
                <a:ea typeface="Arial"/>
                <a:cs typeface="Arial"/>
                <a:sym typeface="Arial"/>
              </a:defRPr>
            </a:lvl4pPr>
            <a:lvl5pPr marR="0" lvl="4" algn="l" rtl="0">
              <a:lnSpc>
                <a:spcPct val="100000"/>
              </a:lnSpc>
              <a:spcBef>
                <a:spcPts val="0"/>
              </a:spcBef>
              <a:spcAft>
                <a:spcPts val="0"/>
              </a:spcAft>
              <a:buClr>
                <a:srgbClr val="FFFFFF"/>
              </a:buClr>
              <a:buSzPts val="3200"/>
              <a:buFont typeface="Arial"/>
              <a:buNone/>
              <a:defRPr sz="4300" b="0" i="0" u="none" strike="noStrike" cap="none">
                <a:solidFill>
                  <a:srgbClr val="FFFFFF"/>
                </a:solidFill>
                <a:latin typeface="Arial"/>
                <a:ea typeface="Arial"/>
                <a:cs typeface="Arial"/>
                <a:sym typeface="Arial"/>
              </a:defRPr>
            </a:lvl5pPr>
            <a:lvl6pPr marR="0" lvl="5" algn="l" rtl="0">
              <a:lnSpc>
                <a:spcPct val="100000"/>
              </a:lnSpc>
              <a:spcBef>
                <a:spcPts val="0"/>
              </a:spcBef>
              <a:spcAft>
                <a:spcPts val="0"/>
              </a:spcAft>
              <a:buClr>
                <a:srgbClr val="FFFFFF"/>
              </a:buClr>
              <a:buSzPts val="3200"/>
              <a:buFont typeface="Arial"/>
              <a:buNone/>
              <a:defRPr sz="4300" b="0" i="0" u="none" strike="noStrike" cap="none">
                <a:solidFill>
                  <a:srgbClr val="FFFFFF"/>
                </a:solidFill>
                <a:latin typeface="Arial"/>
                <a:ea typeface="Arial"/>
                <a:cs typeface="Arial"/>
                <a:sym typeface="Arial"/>
              </a:defRPr>
            </a:lvl6pPr>
            <a:lvl7pPr marR="0" lvl="6" algn="l" rtl="0">
              <a:lnSpc>
                <a:spcPct val="100000"/>
              </a:lnSpc>
              <a:spcBef>
                <a:spcPts val="0"/>
              </a:spcBef>
              <a:spcAft>
                <a:spcPts val="0"/>
              </a:spcAft>
              <a:buClr>
                <a:srgbClr val="FFFFFF"/>
              </a:buClr>
              <a:buSzPts val="3200"/>
              <a:buFont typeface="Arial"/>
              <a:buNone/>
              <a:defRPr sz="4300" b="0" i="0" u="none" strike="noStrike" cap="none">
                <a:solidFill>
                  <a:srgbClr val="FFFFFF"/>
                </a:solidFill>
                <a:latin typeface="Arial"/>
                <a:ea typeface="Arial"/>
                <a:cs typeface="Arial"/>
                <a:sym typeface="Arial"/>
              </a:defRPr>
            </a:lvl7pPr>
            <a:lvl8pPr marR="0" lvl="7" algn="l" rtl="0">
              <a:lnSpc>
                <a:spcPct val="100000"/>
              </a:lnSpc>
              <a:spcBef>
                <a:spcPts val="0"/>
              </a:spcBef>
              <a:spcAft>
                <a:spcPts val="0"/>
              </a:spcAft>
              <a:buClr>
                <a:srgbClr val="FFFFFF"/>
              </a:buClr>
              <a:buSzPts val="3200"/>
              <a:buFont typeface="Arial"/>
              <a:buNone/>
              <a:defRPr sz="4300" b="0" i="0" u="none" strike="noStrike" cap="none">
                <a:solidFill>
                  <a:srgbClr val="FFFFFF"/>
                </a:solidFill>
                <a:latin typeface="Arial"/>
                <a:ea typeface="Arial"/>
                <a:cs typeface="Arial"/>
                <a:sym typeface="Arial"/>
              </a:defRPr>
            </a:lvl8pPr>
            <a:lvl9pPr marR="0" lvl="8" algn="l" rtl="0">
              <a:lnSpc>
                <a:spcPct val="100000"/>
              </a:lnSpc>
              <a:spcBef>
                <a:spcPts val="0"/>
              </a:spcBef>
              <a:spcAft>
                <a:spcPts val="0"/>
              </a:spcAft>
              <a:buClr>
                <a:srgbClr val="FFFFFF"/>
              </a:buClr>
              <a:buSzPts val="3200"/>
              <a:buFont typeface="Arial"/>
              <a:buNone/>
              <a:defRPr sz="4300" b="0" i="0" u="none" strike="noStrike" cap="none">
                <a:solidFill>
                  <a:srgbClr val="FFFFFF"/>
                </a:solidFill>
                <a:latin typeface="Arial"/>
                <a:ea typeface="Arial"/>
                <a:cs typeface="Arial"/>
                <a:sym typeface="Arial"/>
              </a:defRPr>
            </a:lvl9pPr>
          </a:lstStyle>
          <a:p>
            <a:endParaRPr/>
          </a:p>
        </p:txBody>
      </p:sp>
      <p:sp>
        <p:nvSpPr>
          <p:cNvPr id="26" name="Google Shape;26;p5"/>
          <p:cNvSpPr txBox="1">
            <a:spLocks noGrp="1"/>
          </p:cNvSpPr>
          <p:nvPr>
            <p:ph type="body" idx="1"/>
          </p:nvPr>
        </p:nvSpPr>
        <p:spPr>
          <a:xfrm>
            <a:off x="629201" y="2558766"/>
            <a:ext cx="5333201" cy="3613601"/>
          </a:xfrm>
          <a:prstGeom prst="rect">
            <a:avLst/>
          </a:prstGeom>
          <a:noFill/>
          <a:ln>
            <a:noFill/>
          </a:ln>
        </p:spPr>
        <p:txBody>
          <a:bodyPr spcFirstLastPara="1" wrap="square" lIns="91400" tIns="91400" rIns="91400" bIns="91400" anchor="t" anchorCtr="0">
            <a:noAutofit/>
          </a:bodyPr>
          <a:lstStyle>
            <a:lvl1pPr marL="609585" marR="0" lvl="0" indent="-423323" algn="l" rtl="0">
              <a:lnSpc>
                <a:spcPct val="115000"/>
              </a:lnSpc>
              <a:spcBef>
                <a:spcPts val="0"/>
              </a:spcBef>
              <a:spcAft>
                <a:spcPts val="0"/>
              </a:spcAft>
              <a:buClr>
                <a:srgbClr val="000000"/>
              </a:buClr>
              <a:buSzPts val="1400"/>
              <a:buFont typeface="Montserrat"/>
              <a:buChar char="●"/>
              <a:defRPr sz="1900" b="0" i="0" u="none" strike="noStrike" cap="none">
                <a:solidFill>
                  <a:srgbClr val="000000"/>
                </a:solidFill>
                <a:latin typeface="Montserrat"/>
                <a:ea typeface="Montserrat"/>
                <a:cs typeface="Montserrat"/>
                <a:sym typeface="Montserrat"/>
              </a:defRPr>
            </a:lvl1pPr>
            <a:lvl2pPr marL="1219170" marR="0" lvl="1" indent="-423323" algn="l" rtl="0">
              <a:lnSpc>
                <a:spcPct val="115000"/>
              </a:lnSpc>
              <a:spcBef>
                <a:spcPts val="0"/>
              </a:spcBef>
              <a:spcAft>
                <a:spcPts val="0"/>
              </a:spcAft>
              <a:buClr>
                <a:srgbClr val="000000"/>
              </a:buClr>
              <a:buSzPts val="1400"/>
              <a:buFont typeface="Montserrat"/>
              <a:buChar char="○"/>
              <a:defRPr sz="1900" b="0" i="0" u="none" strike="noStrike" cap="none">
                <a:solidFill>
                  <a:srgbClr val="000000"/>
                </a:solidFill>
                <a:latin typeface="Montserrat"/>
                <a:ea typeface="Montserrat"/>
                <a:cs typeface="Montserrat"/>
                <a:sym typeface="Montserrat"/>
              </a:defRPr>
            </a:lvl2pPr>
            <a:lvl3pPr marL="1828754" marR="0" lvl="2" indent="-423323" algn="l" rtl="0">
              <a:lnSpc>
                <a:spcPct val="115000"/>
              </a:lnSpc>
              <a:spcBef>
                <a:spcPts val="0"/>
              </a:spcBef>
              <a:spcAft>
                <a:spcPts val="0"/>
              </a:spcAft>
              <a:buClr>
                <a:srgbClr val="000000"/>
              </a:buClr>
              <a:buSzPts val="1400"/>
              <a:buFont typeface="Montserrat"/>
              <a:buChar char="■"/>
              <a:defRPr sz="1900" b="0" i="0" u="none" strike="noStrike" cap="none">
                <a:solidFill>
                  <a:srgbClr val="000000"/>
                </a:solidFill>
                <a:latin typeface="Montserrat"/>
                <a:ea typeface="Montserrat"/>
                <a:cs typeface="Montserrat"/>
                <a:sym typeface="Montserrat"/>
              </a:defRPr>
            </a:lvl3pPr>
            <a:lvl4pPr marL="2438339" marR="0" lvl="3" indent="-423323" algn="l" rtl="0">
              <a:lnSpc>
                <a:spcPct val="115000"/>
              </a:lnSpc>
              <a:spcBef>
                <a:spcPts val="0"/>
              </a:spcBef>
              <a:spcAft>
                <a:spcPts val="0"/>
              </a:spcAft>
              <a:buClr>
                <a:srgbClr val="000000"/>
              </a:buClr>
              <a:buSzPts val="1400"/>
              <a:buFont typeface="Montserrat"/>
              <a:buChar char="●"/>
              <a:defRPr sz="1900" b="0" i="0" u="none" strike="noStrike" cap="none">
                <a:solidFill>
                  <a:srgbClr val="000000"/>
                </a:solidFill>
                <a:latin typeface="Montserrat"/>
                <a:ea typeface="Montserrat"/>
                <a:cs typeface="Montserrat"/>
                <a:sym typeface="Montserrat"/>
              </a:defRPr>
            </a:lvl4pPr>
            <a:lvl5pPr marL="3047924" marR="0" lvl="4" indent="-423323" algn="l" rtl="0">
              <a:lnSpc>
                <a:spcPct val="115000"/>
              </a:lnSpc>
              <a:spcBef>
                <a:spcPts val="0"/>
              </a:spcBef>
              <a:spcAft>
                <a:spcPts val="0"/>
              </a:spcAft>
              <a:buClr>
                <a:srgbClr val="000000"/>
              </a:buClr>
              <a:buSzPts val="1400"/>
              <a:buFont typeface="Montserrat"/>
              <a:buChar char="○"/>
              <a:defRPr sz="1900" b="0" i="0" u="none" strike="noStrike" cap="none">
                <a:solidFill>
                  <a:srgbClr val="000000"/>
                </a:solidFill>
                <a:latin typeface="Montserrat"/>
                <a:ea typeface="Montserrat"/>
                <a:cs typeface="Montserrat"/>
                <a:sym typeface="Montserrat"/>
              </a:defRPr>
            </a:lvl5pPr>
            <a:lvl6pPr marL="3657509" marR="0" lvl="5"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6pPr>
            <a:lvl7pPr marL="4267093" marR="0" lvl="6"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7pPr>
            <a:lvl8pPr marL="4876678" marR="0" lvl="7"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8pPr>
            <a:lvl9pPr marL="5486263" marR="0" lvl="8"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9pPr>
          </a:lstStyle>
          <a:p>
            <a:endParaRPr/>
          </a:p>
        </p:txBody>
      </p:sp>
      <p:sp>
        <p:nvSpPr>
          <p:cNvPr id="27" name="Google Shape;27;p5"/>
          <p:cNvSpPr txBox="1">
            <a:spLocks noGrp="1"/>
          </p:cNvSpPr>
          <p:nvPr>
            <p:ph type="body" idx="2"/>
          </p:nvPr>
        </p:nvSpPr>
        <p:spPr>
          <a:xfrm>
            <a:off x="6259000" y="2558766"/>
            <a:ext cx="5333201" cy="3613601"/>
          </a:xfrm>
          <a:prstGeom prst="rect">
            <a:avLst/>
          </a:prstGeom>
          <a:noFill/>
          <a:ln>
            <a:noFill/>
          </a:ln>
        </p:spPr>
        <p:txBody>
          <a:bodyPr spcFirstLastPara="1" wrap="square" lIns="91400" tIns="91400" rIns="91400" bIns="91400" anchor="t" anchorCtr="0">
            <a:noAutofit/>
          </a:bodyPr>
          <a:lstStyle>
            <a:lvl1pPr marL="609585" marR="0" lvl="0"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1pPr>
            <a:lvl2pPr marL="1219170" marR="0" lvl="1"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2pPr>
            <a:lvl3pPr marL="1828754" marR="0" lvl="2"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3pPr>
            <a:lvl4pPr marL="2438339" marR="0" lvl="3"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4pPr>
            <a:lvl5pPr marL="3047924" marR="0" lvl="4"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5pPr>
            <a:lvl6pPr marL="3657509" marR="0" lvl="5"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6pPr>
            <a:lvl7pPr marL="4267093" marR="0" lvl="6"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7pPr>
            <a:lvl8pPr marL="4876678" marR="0" lvl="7"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8pPr>
            <a:lvl9pPr marL="5486263" marR="0" lvl="8"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9pPr>
          </a:lstStyle>
          <a:p>
            <a:endParaRPr/>
          </a:p>
        </p:txBody>
      </p:sp>
      <p:sp>
        <p:nvSpPr>
          <p:cNvPr id="28" name="Google Shape;28;p5"/>
          <p:cNvSpPr txBox="1">
            <a:spLocks noGrp="1"/>
          </p:cNvSpPr>
          <p:nvPr>
            <p:ph type="sldNum" idx="12"/>
          </p:nvPr>
        </p:nvSpPr>
        <p:spPr>
          <a:xfrm>
            <a:off x="11647238" y="6299732"/>
            <a:ext cx="449084" cy="447001"/>
          </a:xfrm>
          <a:prstGeom prst="rect">
            <a:avLst/>
          </a:prstGeom>
          <a:noFill/>
          <a:ln>
            <a:noFill/>
          </a:ln>
        </p:spPr>
        <p:txBody>
          <a:bodyPr spcFirstLastPara="1" wrap="square" lIns="91400" tIns="91400" rIns="91400" bIns="91400" anchor="ctr" anchorCtr="0">
            <a:noAutofit/>
          </a:bodyPr>
          <a:lstStyle>
            <a:lvl1pPr marL="0" marR="0" lvl="0" indent="0" algn="r" rtl="0">
              <a:lnSpc>
                <a:spcPct val="100000"/>
              </a:lnSpc>
              <a:spcBef>
                <a:spcPts val="0"/>
              </a:spcBef>
              <a:spcAft>
                <a:spcPts val="0"/>
              </a:spcAft>
              <a:buClr>
                <a:srgbClr val="737373"/>
              </a:buClr>
              <a:buSzPts val="1000"/>
              <a:buFont typeface="Roboto"/>
              <a:buNone/>
              <a:defRPr sz="1300" b="0" i="0" u="none" strike="noStrike" cap="none">
                <a:solidFill>
                  <a:srgbClr val="737373"/>
                </a:solidFill>
                <a:latin typeface="Roboto"/>
                <a:ea typeface="Roboto"/>
                <a:cs typeface="Roboto"/>
                <a:sym typeface="Roboto"/>
              </a:defRPr>
            </a:lvl1pPr>
            <a:lvl2pPr marL="0" marR="0" lvl="1" indent="0" algn="r" rtl="0">
              <a:lnSpc>
                <a:spcPct val="100000"/>
              </a:lnSpc>
              <a:spcBef>
                <a:spcPts val="0"/>
              </a:spcBef>
              <a:spcAft>
                <a:spcPts val="0"/>
              </a:spcAft>
              <a:buClr>
                <a:srgbClr val="737373"/>
              </a:buClr>
              <a:buSzPts val="1000"/>
              <a:buFont typeface="Roboto"/>
              <a:buNone/>
              <a:defRPr sz="1300" b="0" i="0" u="none" strike="noStrike" cap="none">
                <a:solidFill>
                  <a:srgbClr val="737373"/>
                </a:solidFill>
                <a:latin typeface="Roboto"/>
                <a:ea typeface="Roboto"/>
                <a:cs typeface="Roboto"/>
                <a:sym typeface="Roboto"/>
              </a:defRPr>
            </a:lvl2pPr>
            <a:lvl3pPr marL="0" marR="0" lvl="2" indent="0" algn="r" rtl="0">
              <a:lnSpc>
                <a:spcPct val="100000"/>
              </a:lnSpc>
              <a:spcBef>
                <a:spcPts val="0"/>
              </a:spcBef>
              <a:spcAft>
                <a:spcPts val="0"/>
              </a:spcAft>
              <a:buClr>
                <a:srgbClr val="737373"/>
              </a:buClr>
              <a:buSzPts val="1000"/>
              <a:buFont typeface="Roboto"/>
              <a:buNone/>
              <a:defRPr sz="1300" b="0" i="0" u="none" strike="noStrike" cap="none">
                <a:solidFill>
                  <a:srgbClr val="737373"/>
                </a:solidFill>
                <a:latin typeface="Roboto"/>
                <a:ea typeface="Roboto"/>
                <a:cs typeface="Roboto"/>
                <a:sym typeface="Roboto"/>
              </a:defRPr>
            </a:lvl3pPr>
            <a:lvl4pPr marL="0" marR="0" lvl="3" indent="0" algn="r" rtl="0">
              <a:lnSpc>
                <a:spcPct val="100000"/>
              </a:lnSpc>
              <a:spcBef>
                <a:spcPts val="0"/>
              </a:spcBef>
              <a:spcAft>
                <a:spcPts val="0"/>
              </a:spcAft>
              <a:buClr>
                <a:srgbClr val="737373"/>
              </a:buClr>
              <a:buSzPts val="1000"/>
              <a:buFont typeface="Roboto"/>
              <a:buNone/>
              <a:defRPr sz="1300" b="0" i="0" u="none" strike="noStrike" cap="none">
                <a:solidFill>
                  <a:srgbClr val="737373"/>
                </a:solidFill>
                <a:latin typeface="Roboto"/>
                <a:ea typeface="Roboto"/>
                <a:cs typeface="Roboto"/>
                <a:sym typeface="Roboto"/>
              </a:defRPr>
            </a:lvl4pPr>
            <a:lvl5pPr marL="0" marR="0" lvl="4" indent="0" algn="r" rtl="0">
              <a:lnSpc>
                <a:spcPct val="100000"/>
              </a:lnSpc>
              <a:spcBef>
                <a:spcPts val="0"/>
              </a:spcBef>
              <a:spcAft>
                <a:spcPts val="0"/>
              </a:spcAft>
              <a:buClr>
                <a:srgbClr val="737373"/>
              </a:buClr>
              <a:buSzPts val="1000"/>
              <a:buFont typeface="Roboto"/>
              <a:buNone/>
              <a:defRPr sz="1300" b="0" i="0" u="none" strike="noStrike" cap="none">
                <a:solidFill>
                  <a:srgbClr val="737373"/>
                </a:solidFill>
                <a:latin typeface="Roboto"/>
                <a:ea typeface="Roboto"/>
                <a:cs typeface="Roboto"/>
                <a:sym typeface="Roboto"/>
              </a:defRPr>
            </a:lvl5pPr>
            <a:lvl6pPr marL="0" marR="0" lvl="5" indent="0" algn="r" rtl="0">
              <a:lnSpc>
                <a:spcPct val="100000"/>
              </a:lnSpc>
              <a:spcBef>
                <a:spcPts val="0"/>
              </a:spcBef>
              <a:spcAft>
                <a:spcPts val="0"/>
              </a:spcAft>
              <a:buClr>
                <a:srgbClr val="737373"/>
              </a:buClr>
              <a:buSzPts val="1000"/>
              <a:buFont typeface="Roboto"/>
              <a:buNone/>
              <a:defRPr sz="1300" b="0" i="0" u="none" strike="noStrike" cap="none">
                <a:solidFill>
                  <a:srgbClr val="737373"/>
                </a:solidFill>
                <a:latin typeface="Roboto"/>
                <a:ea typeface="Roboto"/>
                <a:cs typeface="Roboto"/>
                <a:sym typeface="Roboto"/>
              </a:defRPr>
            </a:lvl6pPr>
            <a:lvl7pPr marL="0" marR="0" lvl="6" indent="0" algn="r" rtl="0">
              <a:lnSpc>
                <a:spcPct val="100000"/>
              </a:lnSpc>
              <a:spcBef>
                <a:spcPts val="0"/>
              </a:spcBef>
              <a:spcAft>
                <a:spcPts val="0"/>
              </a:spcAft>
              <a:buClr>
                <a:srgbClr val="737373"/>
              </a:buClr>
              <a:buSzPts val="1000"/>
              <a:buFont typeface="Roboto"/>
              <a:buNone/>
              <a:defRPr sz="1300" b="0" i="0" u="none" strike="noStrike" cap="none">
                <a:solidFill>
                  <a:srgbClr val="737373"/>
                </a:solidFill>
                <a:latin typeface="Roboto"/>
                <a:ea typeface="Roboto"/>
                <a:cs typeface="Roboto"/>
                <a:sym typeface="Roboto"/>
              </a:defRPr>
            </a:lvl7pPr>
            <a:lvl8pPr marL="0" marR="0" lvl="7" indent="0" algn="r" rtl="0">
              <a:lnSpc>
                <a:spcPct val="100000"/>
              </a:lnSpc>
              <a:spcBef>
                <a:spcPts val="0"/>
              </a:spcBef>
              <a:spcAft>
                <a:spcPts val="0"/>
              </a:spcAft>
              <a:buClr>
                <a:srgbClr val="737373"/>
              </a:buClr>
              <a:buSzPts val="1000"/>
              <a:buFont typeface="Roboto"/>
              <a:buNone/>
              <a:defRPr sz="1300" b="0" i="0" u="none" strike="noStrike" cap="none">
                <a:solidFill>
                  <a:srgbClr val="737373"/>
                </a:solidFill>
                <a:latin typeface="Roboto"/>
                <a:ea typeface="Roboto"/>
                <a:cs typeface="Roboto"/>
                <a:sym typeface="Roboto"/>
              </a:defRPr>
            </a:lvl8pPr>
            <a:lvl9pPr marL="0" marR="0" lvl="8" indent="0" algn="r" rtl="0">
              <a:lnSpc>
                <a:spcPct val="100000"/>
              </a:lnSpc>
              <a:spcBef>
                <a:spcPts val="0"/>
              </a:spcBef>
              <a:spcAft>
                <a:spcPts val="0"/>
              </a:spcAft>
              <a:buClr>
                <a:srgbClr val="737373"/>
              </a:buClr>
              <a:buSzPts val="1000"/>
              <a:buFont typeface="Roboto"/>
              <a:buNone/>
              <a:defRPr sz="1300" b="0" i="0" u="none" strike="noStrike" cap="none">
                <a:solidFill>
                  <a:srgbClr val="737373"/>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_ONLY" type="titleOnly">
  <p:cSld name="TITLE_ONLY">
    <p:bg>
      <p:bgPr>
        <a:solidFill>
          <a:srgbClr val="002D3C"/>
        </a:solidFill>
        <a:effectLst/>
      </p:bgPr>
    </p:bg>
    <p:spTree>
      <p:nvGrpSpPr>
        <p:cNvPr id="1" name="Shape 29"/>
        <p:cNvGrpSpPr/>
        <p:nvPr/>
      </p:nvGrpSpPr>
      <p:grpSpPr>
        <a:xfrm>
          <a:off x="0" y="0"/>
          <a:ext cx="0" cy="0"/>
          <a:chOff x="0" y="0"/>
          <a:chExt cx="0" cy="0"/>
        </a:xfrm>
      </p:grpSpPr>
      <p:sp>
        <p:nvSpPr>
          <p:cNvPr id="30" name="Google Shape;30;p6"/>
          <p:cNvSpPr/>
          <p:nvPr/>
        </p:nvSpPr>
        <p:spPr>
          <a:xfrm rot="10800000" flipH="1">
            <a:off x="0" y="1583693"/>
            <a:ext cx="12192000" cy="5284017"/>
          </a:xfrm>
          <a:prstGeom prst="rect">
            <a:avLst/>
          </a:prstGeom>
          <a:solidFill>
            <a:schemeClr val="accent4"/>
          </a:solidFill>
          <a:ln>
            <a:noFill/>
          </a:ln>
        </p:spPr>
        <p:txBody>
          <a:bodyPr spcFirstLastPara="1" wrap="square" lIns="60933" tIns="60933" rIns="60933" bIns="60933"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900" b="0" i="0" u="none" strike="noStrike" cap="none">
              <a:solidFill>
                <a:srgbClr val="4285F4"/>
              </a:solidFill>
              <a:latin typeface="Arial"/>
              <a:ea typeface="Arial"/>
              <a:cs typeface="Arial"/>
              <a:sym typeface="Arial"/>
            </a:endParaRPr>
          </a:p>
        </p:txBody>
      </p:sp>
      <p:sp>
        <p:nvSpPr>
          <p:cNvPr id="31" name="Google Shape;31;p6"/>
          <p:cNvSpPr txBox="1">
            <a:spLocks noGrp="1"/>
          </p:cNvSpPr>
          <p:nvPr>
            <p:ph type="title"/>
          </p:nvPr>
        </p:nvSpPr>
        <p:spPr>
          <a:xfrm>
            <a:off x="131000" y="210337"/>
            <a:ext cx="11768801" cy="803601"/>
          </a:xfrm>
          <a:prstGeom prst="rect">
            <a:avLst/>
          </a:prstGeom>
          <a:noFill/>
          <a:ln>
            <a:noFill/>
          </a:ln>
        </p:spPr>
        <p:txBody>
          <a:bodyPr spcFirstLastPara="1" wrap="square" lIns="91400" tIns="91400" rIns="91400" bIns="91400" anchor="ctr" anchorCtr="0">
            <a:noAutofit/>
          </a:bodyPr>
          <a:lstStyle>
            <a:lvl1pPr marR="0" lvl="0" algn="l" rtl="0">
              <a:lnSpc>
                <a:spcPct val="100000"/>
              </a:lnSpc>
              <a:spcBef>
                <a:spcPts val="0"/>
              </a:spcBef>
              <a:spcAft>
                <a:spcPts val="0"/>
              </a:spcAft>
              <a:buClr>
                <a:srgbClr val="FFFFFF"/>
              </a:buClr>
              <a:buSzPts val="1800"/>
              <a:buFont typeface="Open Sans"/>
              <a:buNone/>
              <a:defRPr sz="2400" b="0" i="0" u="none" strike="noStrike" cap="none">
                <a:solidFill>
                  <a:srgbClr val="FFFFFF"/>
                </a:solidFill>
                <a:latin typeface="Open Sans"/>
                <a:ea typeface="Open Sans"/>
                <a:cs typeface="Open Sans"/>
                <a:sym typeface="Open Sans"/>
              </a:defRPr>
            </a:lvl1pPr>
            <a:lvl2pPr marR="0" lvl="1" algn="l" rtl="0">
              <a:lnSpc>
                <a:spcPct val="100000"/>
              </a:lnSpc>
              <a:spcBef>
                <a:spcPts val="0"/>
              </a:spcBef>
              <a:spcAft>
                <a:spcPts val="0"/>
              </a:spcAft>
              <a:buClr>
                <a:srgbClr val="FFFFFF"/>
              </a:buClr>
              <a:buSzPts val="3200"/>
              <a:buFont typeface="Arial"/>
              <a:buNone/>
              <a:defRPr sz="4300" b="0" i="0" u="none" strike="noStrike" cap="none">
                <a:solidFill>
                  <a:srgbClr val="FFFFFF"/>
                </a:solidFill>
                <a:latin typeface="Arial"/>
                <a:ea typeface="Arial"/>
                <a:cs typeface="Arial"/>
                <a:sym typeface="Arial"/>
              </a:defRPr>
            </a:lvl2pPr>
            <a:lvl3pPr marR="0" lvl="2" algn="l" rtl="0">
              <a:lnSpc>
                <a:spcPct val="100000"/>
              </a:lnSpc>
              <a:spcBef>
                <a:spcPts val="0"/>
              </a:spcBef>
              <a:spcAft>
                <a:spcPts val="0"/>
              </a:spcAft>
              <a:buClr>
                <a:srgbClr val="FFFFFF"/>
              </a:buClr>
              <a:buSzPts val="3200"/>
              <a:buFont typeface="Arial"/>
              <a:buNone/>
              <a:defRPr sz="4300" b="0" i="0" u="none" strike="noStrike" cap="none">
                <a:solidFill>
                  <a:srgbClr val="FFFFFF"/>
                </a:solidFill>
                <a:latin typeface="Arial"/>
                <a:ea typeface="Arial"/>
                <a:cs typeface="Arial"/>
                <a:sym typeface="Arial"/>
              </a:defRPr>
            </a:lvl3pPr>
            <a:lvl4pPr marR="0" lvl="3" algn="l" rtl="0">
              <a:lnSpc>
                <a:spcPct val="100000"/>
              </a:lnSpc>
              <a:spcBef>
                <a:spcPts val="0"/>
              </a:spcBef>
              <a:spcAft>
                <a:spcPts val="0"/>
              </a:spcAft>
              <a:buClr>
                <a:srgbClr val="FFFFFF"/>
              </a:buClr>
              <a:buSzPts val="3200"/>
              <a:buFont typeface="Arial"/>
              <a:buNone/>
              <a:defRPr sz="4300" b="0" i="0" u="none" strike="noStrike" cap="none">
                <a:solidFill>
                  <a:srgbClr val="FFFFFF"/>
                </a:solidFill>
                <a:latin typeface="Arial"/>
                <a:ea typeface="Arial"/>
                <a:cs typeface="Arial"/>
                <a:sym typeface="Arial"/>
              </a:defRPr>
            </a:lvl4pPr>
            <a:lvl5pPr marR="0" lvl="4" algn="l" rtl="0">
              <a:lnSpc>
                <a:spcPct val="100000"/>
              </a:lnSpc>
              <a:spcBef>
                <a:spcPts val="0"/>
              </a:spcBef>
              <a:spcAft>
                <a:spcPts val="0"/>
              </a:spcAft>
              <a:buClr>
                <a:srgbClr val="FFFFFF"/>
              </a:buClr>
              <a:buSzPts val="3200"/>
              <a:buFont typeface="Arial"/>
              <a:buNone/>
              <a:defRPr sz="4300" b="0" i="0" u="none" strike="noStrike" cap="none">
                <a:solidFill>
                  <a:srgbClr val="FFFFFF"/>
                </a:solidFill>
                <a:latin typeface="Arial"/>
                <a:ea typeface="Arial"/>
                <a:cs typeface="Arial"/>
                <a:sym typeface="Arial"/>
              </a:defRPr>
            </a:lvl5pPr>
            <a:lvl6pPr marR="0" lvl="5" algn="l" rtl="0">
              <a:lnSpc>
                <a:spcPct val="100000"/>
              </a:lnSpc>
              <a:spcBef>
                <a:spcPts val="0"/>
              </a:spcBef>
              <a:spcAft>
                <a:spcPts val="0"/>
              </a:spcAft>
              <a:buClr>
                <a:srgbClr val="FFFFFF"/>
              </a:buClr>
              <a:buSzPts val="3200"/>
              <a:buFont typeface="Arial"/>
              <a:buNone/>
              <a:defRPr sz="4300" b="0" i="0" u="none" strike="noStrike" cap="none">
                <a:solidFill>
                  <a:srgbClr val="FFFFFF"/>
                </a:solidFill>
                <a:latin typeface="Arial"/>
                <a:ea typeface="Arial"/>
                <a:cs typeface="Arial"/>
                <a:sym typeface="Arial"/>
              </a:defRPr>
            </a:lvl6pPr>
            <a:lvl7pPr marR="0" lvl="6" algn="l" rtl="0">
              <a:lnSpc>
                <a:spcPct val="100000"/>
              </a:lnSpc>
              <a:spcBef>
                <a:spcPts val="0"/>
              </a:spcBef>
              <a:spcAft>
                <a:spcPts val="0"/>
              </a:spcAft>
              <a:buClr>
                <a:srgbClr val="FFFFFF"/>
              </a:buClr>
              <a:buSzPts val="3200"/>
              <a:buFont typeface="Arial"/>
              <a:buNone/>
              <a:defRPr sz="4300" b="0" i="0" u="none" strike="noStrike" cap="none">
                <a:solidFill>
                  <a:srgbClr val="FFFFFF"/>
                </a:solidFill>
                <a:latin typeface="Arial"/>
                <a:ea typeface="Arial"/>
                <a:cs typeface="Arial"/>
                <a:sym typeface="Arial"/>
              </a:defRPr>
            </a:lvl7pPr>
            <a:lvl8pPr marR="0" lvl="7" algn="l" rtl="0">
              <a:lnSpc>
                <a:spcPct val="100000"/>
              </a:lnSpc>
              <a:spcBef>
                <a:spcPts val="0"/>
              </a:spcBef>
              <a:spcAft>
                <a:spcPts val="0"/>
              </a:spcAft>
              <a:buClr>
                <a:srgbClr val="FFFFFF"/>
              </a:buClr>
              <a:buSzPts val="3200"/>
              <a:buFont typeface="Arial"/>
              <a:buNone/>
              <a:defRPr sz="4300" b="0" i="0" u="none" strike="noStrike" cap="none">
                <a:solidFill>
                  <a:srgbClr val="FFFFFF"/>
                </a:solidFill>
                <a:latin typeface="Arial"/>
                <a:ea typeface="Arial"/>
                <a:cs typeface="Arial"/>
                <a:sym typeface="Arial"/>
              </a:defRPr>
            </a:lvl8pPr>
            <a:lvl9pPr marR="0" lvl="8" algn="l" rtl="0">
              <a:lnSpc>
                <a:spcPct val="100000"/>
              </a:lnSpc>
              <a:spcBef>
                <a:spcPts val="0"/>
              </a:spcBef>
              <a:spcAft>
                <a:spcPts val="0"/>
              </a:spcAft>
              <a:buClr>
                <a:srgbClr val="FFFFFF"/>
              </a:buClr>
              <a:buSzPts val="3200"/>
              <a:buFont typeface="Arial"/>
              <a:buNone/>
              <a:defRPr sz="4300" b="0" i="0" u="none" strike="noStrike" cap="none">
                <a:solidFill>
                  <a:srgbClr val="FFFFFF"/>
                </a:solidFill>
                <a:latin typeface="Arial"/>
                <a:ea typeface="Arial"/>
                <a:cs typeface="Arial"/>
                <a:sym typeface="Arial"/>
              </a:defRPr>
            </a:lvl9pPr>
          </a:lstStyle>
          <a:p>
            <a:endParaRPr/>
          </a:p>
        </p:txBody>
      </p:sp>
      <p:sp>
        <p:nvSpPr>
          <p:cNvPr id="32" name="Google Shape;32;p6"/>
          <p:cNvSpPr txBox="1">
            <a:spLocks noGrp="1"/>
          </p:cNvSpPr>
          <p:nvPr>
            <p:ph type="sldNum" idx="12"/>
          </p:nvPr>
        </p:nvSpPr>
        <p:spPr>
          <a:xfrm>
            <a:off x="11647238" y="6299732"/>
            <a:ext cx="449084" cy="447001"/>
          </a:xfrm>
          <a:prstGeom prst="rect">
            <a:avLst/>
          </a:prstGeom>
          <a:noFill/>
          <a:ln>
            <a:noFill/>
          </a:ln>
        </p:spPr>
        <p:txBody>
          <a:bodyPr spcFirstLastPara="1" wrap="square" lIns="91400" tIns="91400" rIns="91400" bIns="91400" anchor="ctr" anchorCtr="0">
            <a:noAutofit/>
          </a:bodyPr>
          <a:lstStyle>
            <a:lvl1pPr marL="0" marR="0" lvl="0" indent="0" algn="r" rtl="0">
              <a:lnSpc>
                <a:spcPct val="100000"/>
              </a:lnSpc>
              <a:spcBef>
                <a:spcPts val="0"/>
              </a:spcBef>
              <a:spcAft>
                <a:spcPts val="0"/>
              </a:spcAft>
              <a:buClr>
                <a:srgbClr val="737373"/>
              </a:buClr>
              <a:buSzPts val="1000"/>
              <a:buFont typeface="Roboto"/>
              <a:buNone/>
              <a:defRPr sz="1300" b="0" i="0" u="none" strike="noStrike" cap="none">
                <a:solidFill>
                  <a:srgbClr val="737373"/>
                </a:solidFill>
                <a:latin typeface="Roboto"/>
                <a:ea typeface="Roboto"/>
                <a:cs typeface="Roboto"/>
                <a:sym typeface="Roboto"/>
              </a:defRPr>
            </a:lvl1pPr>
            <a:lvl2pPr marL="0" marR="0" lvl="1" indent="0" algn="r" rtl="0">
              <a:lnSpc>
                <a:spcPct val="100000"/>
              </a:lnSpc>
              <a:spcBef>
                <a:spcPts val="0"/>
              </a:spcBef>
              <a:spcAft>
                <a:spcPts val="0"/>
              </a:spcAft>
              <a:buClr>
                <a:srgbClr val="737373"/>
              </a:buClr>
              <a:buSzPts val="1000"/>
              <a:buFont typeface="Roboto"/>
              <a:buNone/>
              <a:defRPr sz="1300" b="0" i="0" u="none" strike="noStrike" cap="none">
                <a:solidFill>
                  <a:srgbClr val="737373"/>
                </a:solidFill>
                <a:latin typeface="Roboto"/>
                <a:ea typeface="Roboto"/>
                <a:cs typeface="Roboto"/>
                <a:sym typeface="Roboto"/>
              </a:defRPr>
            </a:lvl2pPr>
            <a:lvl3pPr marL="0" marR="0" lvl="2" indent="0" algn="r" rtl="0">
              <a:lnSpc>
                <a:spcPct val="100000"/>
              </a:lnSpc>
              <a:spcBef>
                <a:spcPts val="0"/>
              </a:spcBef>
              <a:spcAft>
                <a:spcPts val="0"/>
              </a:spcAft>
              <a:buClr>
                <a:srgbClr val="737373"/>
              </a:buClr>
              <a:buSzPts val="1000"/>
              <a:buFont typeface="Roboto"/>
              <a:buNone/>
              <a:defRPr sz="1300" b="0" i="0" u="none" strike="noStrike" cap="none">
                <a:solidFill>
                  <a:srgbClr val="737373"/>
                </a:solidFill>
                <a:latin typeface="Roboto"/>
                <a:ea typeface="Roboto"/>
                <a:cs typeface="Roboto"/>
                <a:sym typeface="Roboto"/>
              </a:defRPr>
            </a:lvl3pPr>
            <a:lvl4pPr marL="0" marR="0" lvl="3" indent="0" algn="r" rtl="0">
              <a:lnSpc>
                <a:spcPct val="100000"/>
              </a:lnSpc>
              <a:spcBef>
                <a:spcPts val="0"/>
              </a:spcBef>
              <a:spcAft>
                <a:spcPts val="0"/>
              </a:spcAft>
              <a:buClr>
                <a:srgbClr val="737373"/>
              </a:buClr>
              <a:buSzPts val="1000"/>
              <a:buFont typeface="Roboto"/>
              <a:buNone/>
              <a:defRPr sz="1300" b="0" i="0" u="none" strike="noStrike" cap="none">
                <a:solidFill>
                  <a:srgbClr val="737373"/>
                </a:solidFill>
                <a:latin typeface="Roboto"/>
                <a:ea typeface="Roboto"/>
                <a:cs typeface="Roboto"/>
                <a:sym typeface="Roboto"/>
              </a:defRPr>
            </a:lvl4pPr>
            <a:lvl5pPr marL="0" marR="0" lvl="4" indent="0" algn="r" rtl="0">
              <a:lnSpc>
                <a:spcPct val="100000"/>
              </a:lnSpc>
              <a:spcBef>
                <a:spcPts val="0"/>
              </a:spcBef>
              <a:spcAft>
                <a:spcPts val="0"/>
              </a:spcAft>
              <a:buClr>
                <a:srgbClr val="737373"/>
              </a:buClr>
              <a:buSzPts val="1000"/>
              <a:buFont typeface="Roboto"/>
              <a:buNone/>
              <a:defRPr sz="1300" b="0" i="0" u="none" strike="noStrike" cap="none">
                <a:solidFill>
                  <a:srgbClr val="737373"/>
                </a:solidFill>
                <a:latin typeface="Roboto"/>
                <a:ea typeface="Roboto"/>
                <a:cs typeface="Roboto"/>
                <a:sym typeface="Roboto"/>
              </a:defRPr>
            </a:lvl5pPr>
            <a:lvl6pPr marL="0" marR="0" lvl="5" indent="0" algn="r" rtl="0">
              <a:lnSpc>
                <a:spcPct val="100000"/>
              </a:lnSpc>
              <a:spcBef>
                <a:spcPts val="0"/>
              </a:spcBef>
              <a:spcAft>
                <a:spcPts val="0"/>
              </a:spcAft>
              <a:buClr>
                <a:srgbClr val="737373"/>
              </a:buClr>
              <a:buSzPts val="1000"/>
              <a:buFont typeface="Roboto"/>
              <a:buNone/>
              <a:defRPr sz="1300" b="0" i="0" u="none" strike="noStrike" cap="none">
                <a:solidFill>
                  <a:srgbClr val="737373"/>
                </a:solidFill>
                <a:latin typeface="Roboto"/>
                <a:ea typeface="Roboto"/>
                <a:cs typeface="Roboto"/>
                <a:sym typeface="Roboto"/>
              </a:defRPr>
            </a:lvl6pPr>
            <a:lvl7pPr marL="0" marR="0" lvl="6" indent="0" algn="r" rtl="0">
              <a:lnSpc>
                <a:spcPct val="100000"/>
              </a:lnSpc>
              <a:spcBef>
                <a:spcPts val="0"/>
              </a:spcBef>
              <a:spcAft>
                <a:spcPts val="0"/>
              </a:spcAft>
              <a:buClr>
                <a:srgbClr val="737373"/>
              </a:buClr>
              <a:buSzPts val="1000"/>
              <a:buFont typeface="Roboto"/>
              <a:buNone/>
              <a:defRPr sz="1300" b="0" i="0" u="none" strike="noStrike" cap="none">
                <a:solidFill>
                  <a:srgbClr val="737373"/>
                </a:solidFill>
                <a:latin typeface="Roboto"/>
                <a:ea typeface="Roboto"/>
                <a:cs typeface="Roboto"/>
                <a:sym typeface="Roboto"/>
              </a:defRPr>
            </a:lvl7pPr>
            <a:lvl8pPr marL="0" marR="0" lvl="7" indent="0" algn="r" rtl="0">
              <a:lnSpc>
                <a:spcPct val="100000"/>
              </a:lnSpc>
              <a:spcBef>
                <a:spcPts val="0"/>
              </a:spcBef>
              <a:spcAft>
                <a:spcPts val="0"/>
              </a:spcAft>
              <a:buClr>
                <a:srgbClr val="737373"/>
              </a:buClr>
              <a:buSzPts val="1000"/>
              <a:buFont typeface="Roboto"/>
              <a:buNone/>
              <a:defRPr sz="1300" b="0" i="0" u="none" strike="noStrike" cap="none">
                <a:solidFill>
                  <a:srgbClr val="737373"/>
                </a:solidFill>
                <a:latin typeface="Roboto"/>
                <a:ea typeface="Roboto"/>
                <a:cs typeface="Roboto"/>
                <a:sym typeface="Roboto"/>
              </a:defRPr>
            </a:lvl8pPr>
            <a:lvl9pPr marL="0" marR="0" lvl="8" indent="0" algn="r" rtl="0">
              <a:lnSpc>
                <a:spcPct val="100000"/>
              </a:lnSpc>
              <a:spcBef>
                <a:spcPts val="0"/>
              </a:spcBef>
              <a:spcAft>
                <a:spcPts val="0"/>
              </a:spcAft>
              <a:buClr>
                <a:srgbClr val="737373"/>
              </a:buClr>
              <a:buSzPts val="1000"/>
              <a:buFont typeface="Roboto"/>
              <a:buNone/>
              <a:defRPr sz="1300" b="0" i="0" u="none" strike="noStrike" cap="none">
                <a:solidFill>
                  <a:srgbClr val="737373"/>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_COLUMN_TEXT">
  <p:cSld name="ONE_COLUMN_TEXT">
    <p:bg>
      <p:bgPr>
        <a:solidFill>
          <a:srgbClr val="002D3C"/>
        </a:solidFill>
        <a:effectLst/>
      </p:bgPr>
    </p:bg>
    <p:spTree>
      <p:nvGrpSpPr>
        <p:cNvPr id="1" name="Shape 33"/>
        <p:cNvGrpSpPr/>
        <p:nvPr/>
      </p:nvGrpSpPr>
      <p:grpSpPr>
        <a:xfrm>
          <a:off x="0" y="0"/>
          <a:ext cx="0" cy="0"/>
          <a:chOff x="0" y="0"/>
          <a:chExt cx="0" cy="0"/>
        </a:xfrm>
      </p:grpSpPr>
      <p:sp>
        <p:nvSpPr>
          <p:cNvPr id="34" name="Google Shape;34;p7"/>
          <p:cNvSpPr/>
          <p:nvPr/>
        </p:nvSpPr>
        <p:spPr>
          <a:xfrm rot="10800000" flipH="1">
            <a:off x="4368800" y="33"/>
            <a:ext cx="7823200" cy="6858001"/>
          </a:xfrm>
          <a:prstGeom prst="rect">
            <a:avLst/>
          </a:prstGeom>
          <a:solidFill>
            <a:schemeClr val="accent4"/>
          </a:solidFill>
          <a:ln>
            <a:noFill/>
          </a:ln>
        </p:spPr>
        <p:txBody>
          <a:bodyPr spcFirstLastPara="1" wrap="square" lIns="60933" tIns="60933" rIns="60933" bIns="60933"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900" b="0" i="0" u="none" strike="noStrike" cap="none">
              <a:solidFill>
                <a:srgbClr val="4285F4"/>
              </a:solidFill>
              <a:latin typeface="Arial"/>
              <a:ea typeface="Arial"/>
              <a:cs typeface="Arial"/>
              <a:sym typeface="Arial"/>
            </a:endParaRPr>
          </a:p>
        </p:txBody>
      </p:sp>
      <p:sp>
        <p:nvSpPr>
          <p:cNvPr id="35" name="Google Shape;35;p7"/>
          <p:cNvSpPr/>
          <p:nvPr/>
        </p:nvSpPr>
        <p:spPr>
          <a:xfrm rot="16200000">
            <a:off x="1012200" y="3356601"/>
            <a:ext cx="6858001" cy="144801"/>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60933" tIns="60933" rIns="60933" bIns="60933"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900" b="0" i="0" u="none" strike="noStrike" cap="none">
              <a:solidFill>
                <a:srgbClr val="4285F4"/>
              </a:solidFill>
              <a:latin typeface="Arial"/>
              <a:ea typeface="Arial"/>
              <a:cs typeface="Arial"/>
              <a:sym typeface="Arial"/>
            </a:endParaRPr>
          </a:p>
        </p:txBody>
      </p:sp>
      <p:sp>
        <p:nvSpPr>
          <p:cNvPr id="36" name="Google Shape;36;p7"/>
          <p:cNvSpPr txBox="1">
            <a:spLocks noGrp="1"/>
          </p:cNvSpPr>
          <p:nvPr>
            <p:ph type="title"/>
          </p:nvPr>
        </p:nvSpPr>
        <p:spPr>
          <a:xfrm>
            <a:off x="301437" y="477068"/>
            <a:ext cx="3744001" cy="1271201"/>
          </a:xfrm>
          <a:prstGeom prst="rect">
            <a:avLst/>
          </a:prstGeom>
          <a:noFill/>
          <a:ln>
            <a:noFill/>
          </a:ln>
        </p:spPr>
        <p:txBody>
          <a:bodyPr spcFirstLastPara="1" wrap="square" lIns="91400" tIns="91400" rIns="91400" bIns="91400" anchor="b" anchorCtr="0">
            <a:noAutofit/>
          </a:bodyPr>
          <a:lstStyle>
            <a:lvl1pPr marR="0" lvl="0" algn="l" rtl="0">
              <a:lnSpc>
                <a:spcPct val="100000"/>
              </a:lnSpc>
              <a:spcBef>
                <a:spcPts val="0"/>
              </a:spcBef>
              <a:spcAft>
                <a:spcPts val="0"/>
              </a:spcAft>
              <a:buClr>
                <a:srgbClr val="FFFFFF"/>
              </a:buClr>
              <a:buSzPts val="2400"/>
              <a:buFont typeface="Arial"/>
              <a:buNone/>
              <a:defRPr sz="3200" b="0" i="0" u="none" strike="noStrike" cap="none">
                <a:solidFill>
                  <a:srgbClr val="FFFFFF"/>
                </a:solidFill>
                <a:latin typeface="Arial"/>
                <a:ea typeface="Arial"/>
                <a:cs typeface="Arial"/>
                <a:sym typeface="Arial"/>
              </a:defRPr>
            </a:lvl1pPr>
            <a:lvl2pPr marR="0" lvl="1" algn="l" rtl="0">
              <a:lnSpc>
                <a:spcPct val="100000"/>
              </a:lnSpc>
              <a:spcBef>
                <a:spcPts val="0"/>
              </a:spcBef>
              <a:spcAft>
                <a:spcPts val="0"/>
              </a:spcAft>
              <a:buClr>
                <a:srgbClr val="FFFFFF"/>
              </a:buClr>
              <a:buSzPts val="3200"/>
              <a:buFont typeface="Arial"/>
              <a:buNone/>
              <a:defRPr sz="4300" b="0" i="0" u="none" strike="noStrike" cap="none">
                <a:solidFill>
                  <a:srgbClr val="FFFFFF"/>
                </a:solidFill>
                <a:latin typeface="Arial"/>
                <a:ea typeface="Arial"/>
                <a:cs typeface="Arial"/>
                <a:sym typeface="Arial"/>
              </a:defRPr>
            </a:lvl2pPr>
            <a:lvl3pPr marR="0" lvl="2" algn="l" rtl="0">
              <a:lnSpc>
                <a:spcPct val="100000"/>
              </a:lnSpc>
              <a:spcBef>
                <a:spcPts val="0"/>
              </a:spcBef>
              <a:spcAft>
                <a:spcPts val="0"/>
              </a:spcAft>
              <a:buClr>
                <a:srgbClr val="FFFFFF"/>
              </a:buClr>
              <a:buSzPts val="3200"/>
              <a:buFont typeface="Arial"/>
              <a:buNone/>
              <a:defRPr sz="4300" b="0" i="0" u="none" strike="noStrike" cap="none">
                <a:solidFill>
                  <a:srgbClr val="FFFFFF"/>
                </a:solidFill>
                <a:latin typeface="Arial"/>
                <a:ea typeface="Arial"/>
                <a:cs typeface="Arial"/>
                <a:sym typeface="Arial"/>
              </a:defRPr>
            </a:lvl3pPr>
            <a:lvl4pPr marR="0" lvl="3" algn="l" rtl="0">
              <a:lnSpc>
                <a:spcPct val="100000"/>
              </a:lnSpc>
              <a:spcBef>
                <a:spcPts val="0"/>
              </a:spcBef>
              <a:spcAft>
                <a:spcPts val="0"/>
              </a:spcAft>
              <a:buClr>
                <a:srgbClr val="FFFFFF"/>
              </a:buClr>
              <a:buSzPts val="3200"/>
              <a:buFont typeface="Arial"/>
              <a:buNone/>
              <a:defRPr sz="4300" b="0" i="0" u="none" strike="noStrike" cap="none">
                <a:solidFill>
                  <a:srgbClr val="FFFFFF"/>
                </a:solidFill>
                <a:latin typeface="Arial"/>
                <a:ea typeface="Arial"/>
                <a:cs typeface="Arial"/>
                <a:sym typeface="Arial"/>
              </a:defRPr>
            </a:lvl4pPr>
            <a:lvl5pPr marR="0" lvl="4" algn="l" rtl="0">
              <a:lnSpc>
                <a:spcPct val="100000"/>
              </a:lnSpc>
              <a:spcBef>
                <a:spcPts val="0"/>
              </a:spcBef>
              <a:spcAft>
                <a:spcPts val="0"/>
              </a:spcAft>
              <a:buClr>
                <a:srgbClr val="FFFFFF"/>
              </a:buClr>
              <a:buSzPts val="3200"/>
              <a:buFont typeface="Arial"/>
              <a:buNone/>
              <a:defRPr sz="4300" b="0" i="0" u="none" strike="noStrike" cap="none">
                <a:solidFill>
                  <a:srgbClr val="FFFFFF"/>
                </a:solidFill>
                <a:latin typeface="Arial"/>
                <a:ea typeface="Arial"/>
                <a:cs typeface="Arial"/>
                <a:sym typeface="Arial"/>
              </a:defRPr>
            </a:lvl5pPr>
            <a:lvl6pPr marR="0" lvl="5" algn="l" rtl="0">
              <a:lnSpc>
                <a:spcPct val="100000"/>
              </a:lnSpc>
              <a:spcBef>
                <a:spcPts val="0"/>
              </a:spcBef>
              <a:spcAft>
                <a:spcPts val="0"/>
              </a:spcAft>
              <a:buClr>
                <a:srgbClr val="FFFFFF"/>
              </a:buClr>
              <a:buSzPts val="3200"/>
              <a:buFont typeface="Arial"/>
              <a:buNone/>
              <a:defRPr sz="4300" b="0" i="0" u="none" strike="noStrike" cap="none">
                <a:solidFill>
                  <a:srgbClr val="FFFFFF"/>
                </a:solidFill>
                <a:latin typeface="Arial"/>
                <a:ea typeface="Arial"/>
                <a:cs typeface="Arial"/>
                <a:sym typeface="Arial"/>
              </a:defRPr>
            </a:lvl6pPr>
            <a:lvl7pPr marR="0" lvl="6" algn="l" rtl="0">
              <a:lnSpc>
                <a:spcPct val="100000"/>
              </a:lnSpc>
              <a:spcBef>
                <a:spcPts val="0"/>
              </a:spcBef>
              <a:spcAft>
                <a:spcPts val="0"/>
              </a:spcAft>
              <a:buClr>
                <a:srgbClr val="FFFFFF"/>
              </a:buClr>
              <a:buSzPts val="3200"/>
              <a:buFont typeface="Arial"/>
              <a:buNone/>
              <a:defRPr sz="4300" b="0" i="0" u="none" strike="noStrike" cap="none">
                <a:solidFill>
                  <a:srgbClr val="FFFFFF"/>
                </a:solidFill>
                <a:latin typeface="Arial"/>
                <a:ea typeface="Arial"/>
                <a:cs typeface="Arial"/>
                <a:sym typeface="Arial"/>
              </a:defRPr>
            </a:lvl7pPr>
            <a:lvl8pPr marR="0" lvl="7" algn="l" rtl="0">
              <a:lnSpc>
                <a:spcPct val="100000"/>
              </a:lnSpc>
              <a:spcBef>
                <a:spcPts val="0"/>
              </a:spcBef>
              <a:spcAft>
                <a:spcPts val="0"/>
              </a:spcAft>
              <a:buClr>
                <a:srgbClr val="FFFFFF"/>
              </a:buClr>
              <a:buSzPts val="3200"/>
              <a:buFont typeface="Arial"/>
              <a:buNone/>
              <a:defRPr sz="4300" b="0" i="0" u="none" strike="noStrike" cap="none">
                <a:solidFill>
                  <a:srgbClr val="FFFFFF"/>
                </a:solidFill>
                <a:latin typeface="Arial"/>
                <a:ea typeface="Arial"/>
                <a:cs typeface="Arial"/>
                <a:sym typeface="Arial"/>
              </a:defRPr>
            </a:lvl8pPr>
            <a:lvl9pPr marR="0" lvl="8" algn="l" rtl="0">
              <a:lnSpc>
                <a:spcPct val="100000"/>
              </a:lnSpc>
              <a:spcBef>
                <a:spcPts val="0"/>
              </a:spcBef>
              <a:spcAft>
                <a:spcPts val="0"/>
              </a:spcAft>
              <a:buClr>
                <a:srgbClr val="FFFFFF"/>
              </a:buClr>
              <a:buSzPts val="3200"/>
              <a:buFont typeface="Arial"/>
              <a:buNone/>
              <a:defRPr sz="4300" b="0" i="0" u="none" strike="noStrike" cap="none">
                <a:solidFill>
                  <a:srgbClr val="FFFFFF"/>
                </a:solidFill>
                <a:latin typeface="Arial"/>
                <a:ea typeface="Arial"/>
                <a:cs typeface="Arial"/>
                <a:sym typeface="Arial"/>
              </a:defRPr>
            </a:lvl9pPr>
          </a:lstStyle>
          <a:p>
            <a:endParaRPr/>
          </a:p>
        </p:txBody>
      </p:sp>
      <p:sp>
        <p:nvSpPr>
          <p:cNvPr id="37" name="Google Shape;37;p7"/>
          <p:cNvSpPr txBox="1">
            <a:spLocks noGrp="1"/>
          </p:cNvSpPr>
          <p:nvPr>
            <p:ph type="body" idx="1"/>
          </p:nvPr>
        </p:nvSpPr>
        <p:spPr>
          <a:xfrm>
            <a:off x="301433" y="1954399"/>
            <a:ext cx="3744000" cy="4218001"/>
          </a:xfrm>
          <a:prstGeom prst="rect">
            <a:avLst/>
          </a:prstGeom>
          <a:noFill/>
          <a:ln>
            <a:noFill/>
          </a:ln>
        </p:spPr>
        <p:txBody>
          <a:bodyPr spcFirstLastPara="1" wrap="square" lIns="91400" tIns="91400" rIns="91400" bIns="91400" anchor="t" anchorCtr="0">
            <a:noAutofit/>
          </a:bodyPr>
          <a:lstStyle>
            <a:lvl1pPr marL="609585" marR="0" lvl="0" indent="-406390" algn="l" rtl="0">
              <a:lnSpc>
                <a:spcPct val="115000"/>
              </a:lnSpc>
              <a:spcBef>
                <a:spcPts val="0"/>
              </a:spcBef>
              <a:spcAft>
                <a:spcPts val="0"/>
              </a:spcAft>
              <a:buClr>
                <a:srgbClr val="FFFFFF"/>
              </a:buClr>
              <a:buSzPts val="1200"/>
              <a:buFont typeface="Montserrat"/>
              <a:buChar char="●"/>
              <a:defRPr sz="1600" b="0" i="0" u="none" strike="noStrike" cap="none">
                <a:solidFill>
                  <a:srgbClr val="FFFFFF"/>
                </a:solidFill>
                <a:latin typeface="Montserrat"/>
                <a:ea typeface="Montserrat"/>
                <a:cs typeface="Montserrat"/>
                <a:sym typeface="Montserrat"/>
              </a:defRPr>
            </a:lvl1pPr>
            <a:lvl2pPr marL="1219170" marR="0" lvl="1" indent="-406390" algn="l" rtl="0">
              <a:lnSpc>
                <a:spcPct val="115000"/>
              </a:lnSpc>
              <a:spcBef>
                <a:spcPts val="0"/>
              </a:spcBef>
              <a:spcAft>
                <a:spcPts val="0"/>
              </a:spcAft>
              <a:buClr>
                <a:srgbClr val="FFFFFF"/>
              </a:buClr>
              <a:buSzPts val="1200"/>
              <a:buFont typeface="Montserrat"/>
              <a:buChar char="○"/>
              <a:defRPr sz="1600" b="0" i="0" u="none" strike="noStrike" cap="none">
                <a:solidFill>
                  <a:srgbClr val="FFFFFF"/>
                </a:solidFill>
                <a:latin typeface="Montserrat"/>
                <a:ea typeface="Montserrat"/>
                <a:cs typeface="Montserrat"/>
                <a:sym typeface="Montserrat"/>
              </a:defRPr>
            </a:lvl2pPr>
            <a:lvl3pPr marL="1828754" marR="0" lvl="2" indent="-406390" algn="l" rtl="0">
              <a:lnSpc>
                <a:spcPct val="115000"/>
              </a:lnSpc>
              <a:spcBef>
                <a:spcPts val="0"/>
              </a:spcBef>
              <a:spcAft>
                <a:spcPts val="0"/>
              </a:spcAft>
              <a:buClr>
                <a:srgbClr val="FFFFFF"/>
              </a:buClr>
              <a:buSzPts val="1200"/>
              <a:buFont typeface="Montserrat"/>
              <a:buChar char="■"/>
              <a:defRPr sz="1600" b="0" i="0" u="none" strike="noStrike" cap="none">
                <a:solidFill>
                  <a:srgbClr val="FFFFFF"/>
                </a:solidFill>
                <a:latin typeface="Montserrat"/>
                <a:ea typeface="Montserrat"/>
                <a:cs typeface="Montserrat"/>
                <a:sym typeface="Montserrat"/>
              </a:defRPr>
            </a:lvl3pPr>
            <a:lvl4pPr marL="2438339" marR="0" lvl="3" indent="-406390" algn="l" rtl="0">
              <a:lnSpc>
                <a:spcPct val="115000"/>
              </a:lnSpc>
              <a:spcBef>
                <a:spcPts val="0"/>
              </a:spcBef>
              <a:spcAft>
                <a:spcPts val="0"/>
              </a:spcAft>
              <a:buClr>
                <a:srgbClr val="FFFFFF"/>
              </a:buClr>
              <a:buSzPts val="1200"/>
              <a:buFont typeface="Montserrat"/>
              <a:buChar char="●"/>
              <a:defRPr sz="1600" b="0" i="0" u="none" strike="noStrike" cap="none">
                <a:solidFill>
                  <a:srgbClr val="FFFFFF"/>
                </a:solidFill>
                <a:latin typeface="Montserrat"/>
                <a:ea typeface="Montserrat"/>
                <a:cs typeface="Montserrat"/>
                <a:sym typeface="Montserrat"/>
              </a:defRPr>
            </a:lvl4pPr>
            <a:lvl5pPr marL="3047924" marR="0" lvl="4" indent="-406390" algn="l" rtl="0">
              <a:lnSpc>
                <a:spcPct val="115000"/>
              </a:lnSpc>
              <a:spcBef>
                <a:spcPts val="0"/>
              </a:spcBef>
              <a:spcAft>
                <a:spcPts val="0"/>
              </a:spcAft>
              <a:buClr>
                <a:srgbClr val="FFFFFF"/>
              </a:buClr>
              <a:buSzPts val="1200"/>
              <a:buFont typeface="Montserrat"/>
              <a:buChar char="○"/>
              <a:defRPr sz="1600" b="0" i="0" u="none" strike="noStrike" cap="none">
                <a:solidFill>
                  <a:srgbClr val="FFFFFF"/>
                </a:solidFill>
                <a:latin typeface="Montserrat"/>
                <a:ea typeface="Montserrat"/>
                <a:cs typeface="Montserrat"/>
                <a:sym typeface="Montserrat"/>
              </a:defRPr>
            </a:lvl5pPr>
            <a:lvl6pPr marL="3657509" marR="0" lvl="5"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6pPr>
            <a:lvl7pPr marL="4267093" marR="0" lvl="6"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7pPr>
            <a:lvl8pPr marL="4876678" marR="0" lvl="7"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8pPr>
            <a:lvl9pPr marL="5486263" marR="0" lvl="8"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9pPr>
          </a:lstStyle>
          <a:p>
            <a:endParaRPr/>
          </a:p>
        </p:txBody>
      </p:sp>
      <p:sp>
        <p:nvSpPr>
          <p:cNvPr id="38" name="Google Shape;38;p7"/>
          <p:cNvSpPr txBox="1">
            <a:spLocks noGrp="1"/>
          </p:cNvSpPr>
          <p:nvPr>
            <p:ph type="sldNum" idx="12"/>
          </p:nvPr>
        </p:nvSpPr>
        <p:spPr>
          <a:xfrm>
            <a:off x="11647238" y="6299732"/>
            <a:ext cx="449084" cy="447001"/>
          </a:xfrm>
          <a:prstGeom prst="rect">
            <a:avLst/>
          </a:prstGeom>
          <a:noFill/>
          <a:ln>
            <a:noFill/>
          </a:ln>
        </p:spPr>
        <p:txBody>
          <a:bodyPr spcFirstLastPara="1" wrap="square" lIns="91400" tIns="91400" rIns="91400" bIns="91400" anchor="ctr" anchorCtr="0">
            <a:noAutofit/>
          </a:bodyPr>
          <a:lstStyle>
            <a:lvl1pPr marL="0" marR="0" lvl="0" indent="0" algn="r" rtl="0">
              <a:lnSpc>
                <a:spcPct val="100000"/>
              </a:lnSpc>
              <a:spcBef>
                <a:spcPts val="0"/>
              </a:spcBef>
              <a:spcAft>
                <a:spcPts val="0"/>
              </a:spcAft>
              <a:buClr>
                <a:srgbClr val="737373"/>
              </a:buClr>
              <a:buSzPts val="1000"/>
              <a:buFont typeface="Roboto"/>
              <a:buNone/>
              <a:defRPr sz="1300" b="0" i="0" u="none" strike="noStrike" cap="none">
                <a:solidFill>
                  <a:srgbClr val="737373"/>
                </a:solidFill>
                <a:latin typeface="Roboto"/>
                <a:ea typeface="Roboto"/>
                <a:cs typeface="Roboto"/>
                <a:sym typeface="Roboto"/>
              </a:defRPr>
            </a:lvl1pPr>
            <a:lvl2pPr marL="0" marR="0" lvl="1" indent="0" algn="r" rtl="0">
              <a:lnSpc>
                <a:spcPct val="100000"/>
              </a:lnSpc>
              <a:spcBef>
                <a:spcPts val="0"/>
              </a:spcBef>
              <a:spcAft>
                <a:spcPts val="0"/>
              </a:spcAft>
              <a:buClr>
                <a:srgbClr val="737373"/>
              </a:buClr>
              <a:buSzPts val="1000"/>
              <a:buFont typeface="Roboto"/>
              <a:buNone/>
              <a:defRPr sz="1300" b="0" i="0" u="none" strike="noStrike" cap="none">
                <a:solidFill>
                  <a:srgbClr val="737373"/>
                </a:solidFill>
                <a:latin typeface="Roboto"/>
                <a:ea typeface="Roboto"/>
                <a:cs typeface="Roboto"/>
                <a:sym typeface="Roboto"/>
              </a:defRPr>
            </a:lvl2pPr>
            <a:lvl3pPr marL="0" marR="0" lvl="2" indent="0" algn="r" rtl="0">
              <a:lnSpc>
                <a:spcPct val="100000"/>
              </a:lnSpc>
              <a:spcBef>
                <a:spcPts val="0"/>
              </a:spcBef>
              <a:spcAft>
                <a:spcPts val="0"/>
              </a:spcAft>
              <a:buClr>
                <a:srgbClr val="737373"/>
              </a:buClr>
              <a:buSzPts val="1000"/>
              <a:buFont typeface="Roboto"/>
              <a:buNone/>
              <a:defRPr sz="1300" b="0" i="0" u="none" strike="noStrike" cap="none">
                <a:solidFill>
                  <a:srgbClr val="737373"/>
                </a:solidFill>
                <a:latin typeface="Roboto"/>
                <a:ea typeface="Roboto"/>
                <a:cs typeface="Roboto"/>
                <a:sym typeface="Roboto"/>
              </a:defRPr>
            </a:lvl3pPr>
            <a:lvl4pPr marL="0" marR="0" lvl="3" indent="0" algn="r" rtl="0">
              <a:lnSpc>
                <a:spcPct val="100000"/>
              </a:lnSpc>
              <a:spcBef>
                <a:spcPts val="0"/>
              </a:spcBef>
              <a:spcAft>
                <a:spcPts val="0"/>
              </a:spcAft>
              <a:buClr>
                <a:srgbClr val="737373"/>
              </a:buClr>
              <a:buSzPts val="1000"/>
              <a:buFont typeface="Roboto"/>
              <a:buNone/>
              <a:defRPr sz="1300" b="0" i="0" u="none" strike="noStrike" cap="none">
                <a:solidFill>
                  <a:srgbClr val="737373"/>
                </a:solidFill>
                <a:latin typeface="Roboto"/>
                <a:ea typeface="Roboto"/>
                <a:cs typeface="Roboto"/>
                <a:sym typeface="Roboto"/>
              </a:defRPr>
            </a:lvl4pPr>
            <a:lvl5pPr marL="0" marR="0" lvl="4" indent="0" algn="r" rtl="0">
              <a:lnSpc>
                <a:spcPct val="100000"/>
              </a:lnSpc>
              <a:spcBef>
                <a:spcPts val="0"/>
              </a:spcBef>
              <a:spcAft>
                <a:spcPts val="0"/>
              </a:spcAft>
              <a:buClr>
                <a:srgbClr val="737373"/>
              </a:buClr>
              <a:buSzPts val="1000"/>
              <a:buFont typeface="Roboto"/>
              <a:buNone/>
              <a:defRPr sz="1300" b="0" i="0" u="none" strike="noStrike" cap="none">
                <a:solidFill>
                  <a:srgbClr val="737373"/>
                </a:solidFill>
                <a:latin typeface="Roboto"/>
                <a:ea typeface="Roboto"/>
                <a:cs typeface="Roboto"/>
                <a:sym typeface="Roboto"/>
              </a:defRPr>
            </a:lvl5pPr>
            <a:lvl6pPr marL="0" marR="0" lvl="5" indent="0" algn="r" rtl="0">
              <a:lnSpc>
                <a:spcPct val="100000"/>
              </a:lnSpc>
              <a:spcBef>
                <a:spcPts val="0"/>
              </a:spcBef>
              <a:spcAft>
                <a:spcPts val="0"/>
              </a:spcAft>
              <a:buClr>
                <a:srgbClr val="737373"/>
              </a:buClr>
              <a:buSzPts val="1000"/>
              <a:buFont typeface="Roboto"/>
              <a:buNone/>
              <a:defRPr sz="1300" b="0" i="0" u="none" strike="noStrike" cap="none">
                <a:solidFill>
                  <a:srgbClr val="737373"/>
                </a:solidFill>
                <a:latin typeface="Roboto"/>
                <a:ea typeface="Roboto"/>
                <a:cs typeface="Roboto"/>
                <a:sym typeface="Roboto"/>
              </a:defRPr>
            </a:lvl6pPr>
            <a:lvl7pPr marL="0" marR="0" lvl="6" indent="0" algn="r" rtl="0">
              <a:lnSpc>
                <a:spcPct val="100000"/>
              </a:lnSpc>
              <a:spcBef>
                <a:spcPts val="0"/>
              </a:spcBef>
              <a:spcAft>
                <a:spcPts val="0"/>
              </a:spcAft>
              <a:buClr>
                <a:srgbClr val="737373"/>
              </a:buClr>
              <a:buSzPts val="1000"/>
              <a:buFont typeface="Roboto"/>
              <a:buNone/>
              <a:defRPr sz="1300" b="0" i="0" u="none" strike="noStrike" cap="none">
                <a:solidFill>
                  <a:srgbClr val="737373"/>
                </a:solidFill>
                <a:latin typeface="Roboto"/>
                <a:ea typeface="Roboto"/>
                <a:cs typeface="Roboto"/>
                <a:sym typeface="Roboto"/>
              </a:defRPr>
            </a:lvl7pPr>
            <a:lvl8pPr marL="0" marR="0" lvl="7" indent="0" algn="r" rtl="0">
              <a:lnSpc>
                <a:spcPct val="100000"/>
              </a:lnSpc>
              <a:spcBef>
                <a:spcPts val="0"/>
              </a:spcBef>
              <a:spcAft>
                <a:spcPts val="0"/>
              </a:spcAft>
              <a:buClr>
                <a:srgbClr val="737373"/>
              </a:buClr>
              <a:buSzPts val="1000"/>
              <a:buFont typeface="Roboto"/>
              <a:buNone/>
              <a:defRPr sz="1300" b="0" i="0" u="none" strike="noStrike" cap="none">
                <a:solidFill>
                  <a:srgbClr val="737373"/>
                </a:solidFill>
                <a:latin typeface="Roboto"/>
                <a:ea typeface="Roboto"/>
                <a:cs typeface="Roboto"/>
                <a:sym typeface="Roboto"/>
              </a:defRPr>
            </a:lvl8pPr>
            <a:lvl9pPr marL="0" marR="0" lvl="8" indent="0" algn="r" rtl="0">
              <a:lnSpc>
                <a:spcPct val="100000"/>
              </a:lnSpc>
              <a:spcBef>
                <a:spcPts val="0"/>
              </a:spcBef>
              <a:spcAft>
                <a:spcPts val="0"/>
              </a:spcAft>
              <a:buClr>
                <a:srgbClr val="737373"/>
              </a:buClr>
              <a:buSzPts val="1000"/>
              <a:buFont typeface="Roboto"/>
              <a:buNone/>
              <a:defRPr sz="1300" b="0" i="0" u="none" strike="noStrike" cap="none">
                <a:solidFill>
                  <a:srgbClr val="737373"/>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_POINT">
  <p:cSld name="MAIN_POINT">
    <p:bg>
      <p:bgPr>
        <a:solidFill>
          <a:srgbClr val="002D3C"/>
        </a:solidFill>
        <a:effectLst/>
      </p:bgPr>
    </p:bg>
    <p:spTree>
      <p:nvGrpSpPr>
        <p:cNvPr id="1" name="Shape 39"/>
        <p:cNvGrpSpPr/>
        <p:nvPr/>
      </p:nvGrpSpPr>
      <p:grpSpPr>
        <a:xfrm>
          <a:off x="0" y="0"/>
          <a:ext cx="0" cy="0"/>
          <a:chOff x="0" y="0"/>
          <a:chExt cx="0" cy="0"/>
        </a:xfrm>
      </p:grpSpPr>
      <p:sp>
        <p:nvSpPr>
          <p:cNvPr id="40" name="Google Shape;40;p8"/>
          <p:cNvSpPr txBox="1">
            <a:spLocks noGrp="1"/>
          </p:cNvSpPr>
          <p:nvPr>
            <p:ph type="title"/>
          </p:nvPr>
        </p:nvSpPr>
        <p:spPr>
          <a:xfrm>
            <a:off x="653668" y="651000"/>
            <a:ext cx="8302801" cy="5454401"/>
          </a:xfrm>
          <a:prstGeom prst="rect">
            <a:avLst/>
          </a:prstGeom>
          <a:noFill/>
          <a:ln>
            <a:noFill/>
          </a:ln>
        </p:spPr>
        <p:txBody>
          <a:bodyPr spcFirstLastPara="1" wrap="square" lIns="91400" tIns="91400" rIns="91400" bIns="91400" anchor="ctr" anchorCtr="0">
            <a:noAutofit/>
          </a:bodyPr>
          <a:lstStyle>
            <a:lvl1pPr marR="0" lvl="0" algn="l" rtl="0">
              <a:lnSpc>
                <a:spcPct val="100000"/>
              </a:lnSpc>
              <a:spcBef>
                <a:spcPts val="0"/>
              </a:spcBef>
              <a:spcAft>
                <a:spcPts val="0"/>
              </a:spcAft>
              <a:buClr>
                <a:srgbClr val="FFFFFF"/>
              </a:buClr>
              <a:buSzPts val="5200"/>
              <a:buFont typeface="Open Sans"/>
              <a:buNone/>
              <a:defRPr sz="6900" b="0" i="0" u="none" strike="noStrike" cap="none">
                <a:solidFill>
                  <a:srgbClr val="FFFFFF"/>
                </a:solidFill>
                <a:latin typeface="Open Sans"/>
                <a:ea typeface="Open Sans"/>
                <a:cs typeface="Open Sans"/>
                <a:sym typeface="Open Sans"/>
              </a:defRPr>
            </a:lvl1pPr>
            <a:lvl2pPr marR="0" lvl="1" algn="l" rtl="0">
              <a:lnSpc>
                <a:spcPct val="100000"/>
              </a:lnSpc>
              <a:spcBef>
                <a:spcPts val="0"/>
              </a:spcBef>
              <a:spcAft>
                <a:spcPts val="0"/>
              </a:spcAft>
              <a:buClr>
                <a:srgbClr val="FFFFFF"/>
              </a:buClr>
              <a:buSzPts val="3200"/>
              <a:buFont typeface="Arial"/>
              <a:buNone/>
              <a:defRPr sz="4300" b="0" i="0" u="none" strike="noStrike" cap="none">
                <a:solidFill>
                  <a:srgbClr val="FFFFFF"/>
                </a:solidFill>
                <a:latin typeface="Arial"/>
                <a:ea typeface="Arial"/>
                <a:cs typeface="Arial"/>
                <a:sym typeface="Arial"/>
              </a:defRPr>
            </a:lvl2pPr>
            <a:lvl3pPr marR="0" lvl="2" algn="l" rtl="0">
              <a:lnSpc>
                <a:spcPct val="100000"/>
              </a:lnSpc>
              <a:spcBef>
                <a:spcPts val="0"/>
              </a:spcBef>
              <a:spcAft>
                <a:spcPts val="0"/>
              </a:spcAft>
              <a:buClr>
                <a:srgbClr val="FFFFFF"/>
              </a:buClr>
              <a:buSzPts val="3200"/>
              <a:buFont typeface="Arial"/>
              <a:buNone/>
              <a:defRPr sz="4300" b="0" i="0" u="none" strike="noStrike" cap="none">
                <a:solidFill>
                  <a:srgbClr val="FFFFFF"/>
                </a:solidFill>
                <a:latin typeface="Arial"/>
                <a:ea typeface="Arial"/>
                <a:cs typeface="Arial"/>
                <a:sym typeface="Arial"/>
              </a:defRPr>
            </a:lvl3pPr>
            <a:lvl4pPr marR="0" lvl="3" algn="l" rtl="0">
              <a:lnSpc>
                <a:spcPct val="100000"/>
              </a:lnSpc>
              <a:spcBef>
                <a:spcPts val="0"/>
              </a:spcBef>
              <a:spcAft>
                <a:spcPts val="0"/>
              </a:spcAft>
              <a:buClr>
                <a:srgbClr val="FFFFFF"/>
              </a:buClr>
              <a:buSzPts val="3200"/>
              <a:buFont typeface="Arial"/>
              <a:buNone/>
              <a:defRPr sz="4300" b="0" i="0" u="none" strike="noStrike" cap="none">
                <a:solidFill>
                  <a:srgbClr val="FFFFFF"/>
                </a:solidFill>
                <a:latin typeface="Arial"/>
                <a:ea typeface="Arial"/>
                <a:cs typeface="Arial"/>
                <a:sym typeface="Arial"/>
              </a:defRPr>
            </a:lvl4pPr>
            <a:lvl5pPr marR="0" lvl="4" algn="l" rtl="0">
              <a:lnSpc>
                <a:spcPct val="100000"/>
              </a:lnSpc>
              <a:spcBef>
                <a:spcPts val="0"/>
              </a:spcBef>
              <a:spcAft>
                <a:spcPts val="0"/>
              </a:spcAft>
              <a:buClr>
                <a:srgbClr val="FFFFFF"/>
              </a:buClr>
              <a:buSzPts val="3200"/>
              <a:buFont typeface="Arial"/>
              <a:buNone/>
              <a:defRPr sz="4300" b="0" i="0" u="none" strike="noStrike" cap="none">
                <a:solidFill>
                  <a:srgbClr val="FFFFFF"/>
                </a:solidFill>
                <a:latin typeface="Arial"/>
                <a:ea typeface="Arial"/>
                <a:cs typeface="Arial"/>
                <a:sym typeface="Arial"/>
              </a:defRPr>
            </a:lvl5pPr>
            <a:lvl6pPr marR="0" lvl="5" algn="l" rtl="0">
              <a:lnSpc>
                <a:spcPct val="100000"/>
              </a:lnSpc>
              <a:spcBef>
                <a:spcPts val="0"/>
              </a:spcBef>
              <a:spcAft>
                <a:spcPts val="0"/>
              </a:spcAft>
              <a:buClr>
                <a:srgbClr val="FFFFFF"/>
              </a:buClr>
              <a:buSzPts val="3200"/>
              <a:buFont typeface="Arial"/>
              <a:buNone/>
              <a:defRPr sz="4300" b="0" i="0" u="none" strike="noStrike" cap="none">
                <a:solidFill>
                  <a:srgbClr val="FFFFFF"/>
                </a:solidFill>
                <a:latin typeface="Arial"/>
                <a:ea typeface="Arial"/>
                <a:cs typeface="Arial"/>
                <a:sym typeface="Arial"/>
              </a:defRPr>
            </a:lvl6pPr>
            <a:lvl7pPr marR="0" lvl="6" algn="l" rtl="0">
              <a:lnSpc>
                <a:spcPct val="100000"/>
              </a:lnSpc>
              <a:spcBef>
                <a:spcPts val="0"/>
              </a:spcBef>
              <a:spcAft>
                <a:spcPts val="0"/>
              </a:spcAft>
              <a:buClr>
                <a:srgbClr val="FFFFFF"/>
              </a:buClr>
              <a:buSzPts val="3200"/>
              <a:buFont typeface="Arial"/>
              <a:buNone/>
              <a:defRPr sz="4300" b="0" i="0" u="none" strike="noStrike" cap="none">
                <a:solidFill>
                  <a:srgbClr val="FFFFFF"/>
                </a:solidFill>
                <a:latin typeface="Arial"/>
                <a:ea typeface="Arial"/>
                <a:cs typeface="Arial"/>
                <a:sym typeface="Arial"/>
              </a:defRPr>
            </a:lvl7pPr>
            <a:lvl8pPr marR="0" lvl="7" algn="l" rtl="0">
              <a:lnSpc>
                <a:spcPct val="100000"/>
              </a:lnSpc>
              <a:spcBef>
                <a:spcPts val="0"/>
              </a:spcBef>
              <a:spcAft>
                <a:spcPts val="0"/>
              </a:spcAft>
              <a:buClr>
                <a:srgbClr val="FFFFFF"/>
              </a:buClr>
              <a:buSzPts val="3200"/>
              <a:buFont typeface="Arial"/>
              <a:buNone/>
              <a:defRPr sz="4300" b="0" i="0" u="none" strike="noStrike" cap="none">
                <a:solidFill>
                  <a:srgbClr val="FFFFFF"/>
                </a:solidFill>
                <a:latin typeface="Arial"/>
                <a:ea typeface="Arial"/>
                <a:cs typeface="Arial"/>
                <a:sym typeface="Arial"/>
              </a:defRPr>
            </a:lvl8pPr>
            <a:lvl9pPr marR="0" lvl="8" algn="l" rtl="0">
              <a:lnSpc>
                <a:spcPct val="100000"/>
              </a:lnSpc>
              <a:spcBef>
                <a:spcPts val="0"/>
              </a:spcBef>
              <a:spcAft>
                <a:spcPts val="0"/>
              </a:spcAft>
              <a:buClr>
                <a:srgbClr val="FFFFFF"/>
              </a:buClr>
              <a:buSzPts val="3200"/>
              <a:buFont typeface="Arial"/>
              <a:buNone/>
              <a:defRPr sz="4300" b="0" i="0" u="none" strike="noStrike" cap="none">
                <a:solidFill>
                  <a:srgbClr val="FFFFFF"/>
                </a:solidFill>
                <a:latin typeface="Arial"/>
                <a:ea typeface="Arial"/>
                <a:cs typeface="Arial"/>
                <a:sym typeface="Arial"/>
              </a:defRPr>
            </a:lvl9pPr>
          </a:lstStyle>
          <a:p>
            <a:endParaRPr/>
          </a:p>
        </p:txBody>
      </p:sp>
      <p:sp>
        <p:nvSpPr>
          <p:cNvPr id="41" name="Google Shape;41;p8"/>
          <p:cNvSpPr txBox="1">
            <a:spLocks noGrp="1"/>
          </p:cNvSpPr>
          <p:nvPr>
            <p:ph type="sldNum" idx="12"/>
          </p:nvPr>
        </p:nvSpPr>
        <p:spPr>
          <a:xfrm>
            <a:off x="11647238" y="6299732"/>
            <a:ext cx="449084" cy="447001"/>
          </a:xfrm>
          <a:prstGeom prst="rect">
            <a:avLst/>
          </a:prstGeom>
          <a:noFill/>
          <a:ln>
            <a:noFill/>
          </a:ln>
        </p:spPr>
        <p:txBody>
          <a:bodyPr spcFirstLastPara="1" wrap="square" lIns="91400" tIns="91400" rIns="91400" bIns="91400" anchor="ctr" anchorCtr="0">
            <a:noAutofit/>
          </a:bodyPr>
          <a:lstStyle>
            <a:lvl1pPr marL="0" marR="0" lvl="0" indent="0" algn="r" rtl="0">
              <a:lnSpc>
                <a:spcPct val="100000"/>
              </a:lnSpc>
              <a:spcBef>
                <a:spcPts val="0"/>
              </a:spcBef>
              <a:spcAft>
                <a:spcPts val="0"/>
              </a:spcAft>
              <a:buClr>
                <a:srgbClr val="FFFFFF"/>
              </a:buClr>
              <a:buSzPts val="1000"/>
              <a:buFont typeface="Roboto"/>
              <a:buNone/>
              <a:defRPr sz="1300" b="0" i="0" u="none" strike="noStrike" cap="none">
                <a:solidFill>
                  <a:srgbClr val="FFFFFF"/>
                </a:solidFill>
                <a:latin typeface="Roboto"/>
                <a:ea typeface="Roboto"/>
                <a:cs typeface="Roboto"/>
                <a:sym typeface="Roboto"/>
              </a:defRPr>
            </a:lvl1pPr>
            <a:lvl2pPr marL="0" marR="0" lvl="1" indent="0" algn="r" rtl="0">
              <a:lnSpc>
                <a:spcPct val="100000"/>
              </a:lnSpc>
              <a:spcBef>
                <a:spcPts val="0"/>
              </a:spcBef>
              <a:spcAft>
                <a:spcPts val="0"/>
              </a:spcAft>
              <a:buClr>
                <a:srgbClr val="FFFFFF"/>
              </a:buClr>
              <a:buSzPts val="1000"/>
              <a:buFont typeface="Roboto"/>
              <a:buNone/>
              <a:defRPr sz="1300" b="0" i="0" u="none" strike="noStrike" cap="none">
                <a:solidFill>
                  <a:srgbClr val="FFFFFF"/>
                </a:solidFill>
                <a:latin typeface="Roboto"/>
                <a:ea typeface="Roboto"/>
                <a:cs typeface="Roboto"/>
                <a:sym typeface="Roboto"/>
              </a:defRPr>
            </a:lvl2pPr>
            <a:lvl3pPr marL="0" marR="0" lvl="2" indent="0" algn="r" rtl="0">
              <a:lnSpc>
                <a:spcPct val="100000"/>
              </a:lnSpc>
              <a:spcBef>
                <a:spcPts val="0"/>
              </a:spcBef>
              <a:spcAft>
                <a:spcPts val="0"/>
              </a:spcAft>
              <a:buClr>
                <a:srgbClr val="FFFFFF"/>
              </a:buClr>
              <a:buSzPts val="1000"/>
              <a:buFont typeface="Roboto"/>
              <a:buNone/>
              <a:defRPr sz="1300" b="0" i="0" u="none" strike="noStrike" cap="none">
                <a:solidFill>
                  <a:srgbClr val="FFFFFF"/>
                </a:solidFill>
                <a:latin typeface="Roboto"/>
                <a:ea typeface="Roboto"/>
                <a:cs typeface="Roboto"/>
                <a:sym typeface="Roboto"/>
              </a:defRPr>
            </a:lvl3pPr>
            <a:lvl4pPr marL="0" marR="0" lvl="3" indent="0" algn="r" rtl="0">
              <a:lnSpc>
                <a:spcPct val="100000"/>
              </a:lnSpc>
              <a:spcBef>
                <a:spcPts val="0"/>
              </a:spcBef>
              <a:spcAft>
                <a:spcPts val="0"/>
              </a:spcAft>
              <a:buClr>
                <a:srgbClr val="FFFFFF"/>
              </a:buClr>
              <a:buSzPts val="1000"/>
              <a:buFont typeface="Roboto"/>
              <a:buNone/>
              <a:defRPr sz="1300" b="0" i="0" u="none" strike="noStrike" cap="none">
                <a:solidFill>
                  <a:srgbClr val="FFFFFF"/>
                </a:solidFill>
                <a:latin typeface="Roboto"/>
                <a:ea typeface="Roboto"/>
                <a:cs typeface="Roboto"/>
                <a:sym typeface="Roboto"/>
              </a:defRPr>
            </a:lvl4pPr>
            <a:lvl5pPr marL="0" marR="0" lvl="4" indent="0" algn="r" rtl="0">
              <a:lnSpc>
                <a:spcPct val="100000"/>
              </a:lnSpc>
              <a:spcBef>
                <a:spcPts val="0"/>
              </a:spcBef>
              <a:spcAft>
                <a:spcPts val="0"/>
              </a:spcAft>
              <a:buClr>
                <a:srgbClr val="FFFFFF"/>
              </a:buClr>
              <a:buSzPts val="1000"/>
              <a:buFont typeface="Roboto"/>
              <a:buNone/>
              <a:defRPr sz="1300" b="0" i="0" u="none" strike="noStrike" cap="none">
                <a:solidFill>
                  <a:srgbClr val="FFFFFF"/>
                </a:solidFill>
                <a:latin typeface="Roboto"/>
                <a:ea typeface="Roboto"/>
                <a:cs typeface="Roboto"/>
                <a:sym typeface="Roboto"/>
              </a:defRPr>
            </a:lvl5pPr>
            <a:lvl6pPr marL="0" marR="0" lvl="5" indent="0" algn="r" rtl="0">
              <a:lnSpc>
                <a:spcPct val="100000"/>
              </a:lnSpc>
              <a:spcBef>
                <a:spcPts val="0"/>
              </a:spcBef>
              <a:spcAft>
                <a:spcPts val="0"/>
              </a:spcAft>
              <a:buClr>
                <a:srgbClr val="FFFFFF"/>
              </a:buClr>
              <a:buSzPts val="1000"/>
              <a:buFont typeface="Roboto"/>
              <a:buNone/>
              <a:defRPr sz="1300" b="0" i="0" u="none" strike="noStrike" cap="none">
                <a:solidFill>
                  <a:srgbClr val="FFFFFF"/>
                </a:solidFill>
                <a:latin typeface="Roboto"/>
                <a:ea typeface="Roboto"/>
                <a:cs typeface="Roboto"/>
                <a:sym typeface="Roboto"/>
              </a:defRPr>
            </a:lvl6pPr>
            <a:lvl7pPr marL="0" marR="0" lvl="6" indent="0" algn="r" rtl="0">
              <a:lnSpc>
                <a:spcPct val="100000"/>
              </a:lnSpc>
              <a:spcBef>
                <a:spcPts val="0"/>
              </a:spcBef>
              <a:spcAft>
                <a:spcPts val="0"/>
              </a:spcAft>
              <a:buClr>
                <a:srgbClr val="FFFFFF"/>
              </a:buClr>
              <a:buSzPts val="1000"/>
              <a:buFont typeface="Roboto"/>
              <a:buNone/>
              <a:defRPr sz="1300" b="0" i="0" u="none" strike="noStrike" cap="none">
                <a:solidFill>
                  <a:srgbClr val="FFFFFF"/>
                </a:solidFill>
                <a:latin typeface="Roboto"/>
                <a:ea typeface="Roboto"/>
                <a:cs typeface="Roboto"/>
                <a:sym typeface="Roboto"/>
              </a:defRPr>
            </a:lvl7pPr>
            <a:lvl8pPr marL="0" marR="0" lvl="7" indent="0" algn="r" rtl="0">
              <a:lnSpc>
                <a:spcPct val="100000"/>
              </a:lnSpc>
              <a:spcBef>
                <a:spcPts val="0"/>
              </a:spcBef>
              <a:spcAft>
                <a:spcPts val="0"/>
              </a:spcAft>
              <a:buClr>
                <a:srgbClr val="FFFFFF"/>
              </a:buClr>
              <a:buSzPts val="1000"/>
              <a:buFont typeface="Roboto"/>
              <a:buNone/>
              <a:defRPr sz="1300" b="0" i="0" u="none" strike="noStrike" cap="none">
                <a:solidFill>
                  <a:srgbClr val="FFFFFF"/>
                </a:solidFill>
                <a:latin typeface="Roboto"/>
                <a:ea typeface="Roboto"/>
                <a:cs typeface="Roboto"/>
                <a:sym typeface="Roboto"/>
              </a:defRPr>
            </a:lvl8pPr>
            <a:lvl9pPr marL="0" marR="0" lvl="8" indent="0" algn="r" rtl="0">
              <a:lnSpc>
                <a:spcPct val="100000"/>
              </a:lnSpc>
              <a:spcBef>
                <a:spcPts val="0"/>
              </a:spcBef>
              <a:spcAft>
                <a:spcPts val="0"/>
              </a:spcAft>
              <a:buClr>
                <a:srgbClr val="FFFFFF"/>
              </a:buClr>
              <a:buSzPts val="1000"/>
              <a:buFont typeface="Roboto"/>
              <a:buNone/>
              <a:defRPr sz="1300" b="0" i="0" u="none" strike="noStrike" cap="none">
                <a:solidFill>
                  <a:srgbClr val="FFFFFF"/>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_TITLE_AND_DESCRIPTION">
  <p:cSld name="SECTION_TITLE_AND_DESCRIPTION">
    <p:bg>
      <p:bgPr>
        <a:solidFill>
          <a:srgbClr val="002D3C"/>
        </a:solidFill>
        <a:effectLst/>
      </p:bgPr>
    </p:bg>
    <p:spTree>
      <p:nvGrpSpPr>
        <p:cNvPr id="1" name="Shape 42"/>
        <p:cNvGrpSpPr/>
        <p:nvPr/>
      </p:nvGrpSpPr>
      <p:grpSpPr>
        <a:xfrm>
          <a:off x="0" y="0"/>
          <a:ext cx="0" cy="0"/>
          <a:chOff x="0" y="0"/>
          <a:chExt cx="0" cy="0"/>
        </a:xfrm>
      </p:grpSpPr>
      <p:sp>
        <p:nvSpPr>
          <p:cNvPr id="43" name="Google Shape;43;p9"/>
          <p:cNvSpPr/>
          <p:nvPr/>
        </p:nvSpPr>
        <p:spPr>
          <a:xfrm flipH="1">
            <a:off x="0" y="0"/>
            <a:ext cx="6096000" cy="6858000"/>
          </a:xfrm>
          <a:prstGeom prst="rect">
            <a:avLst/>
          </a:prstGeom>
          <a:solidFill>
            <a:schemeClr val="accent4"/>
          </a:solidFill>
          <a:ln>
            <a:noFill/>
          </a:ln>
        </p:spPr>
        <p:txBody>
          <a:bodyPr spcFirstLastPara="1" wrap="square" lIns="60933" tIns="60933" rIns="60933" bIns="60933"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900" b="0" i="0" u="none" strike="noStrike" cap="none">
              <a:solidFill>
                <a:srgbClr val="4285F4"/>
              </a:solidFill>
              <a:latin typeface="Arial"/>
              <a:ea typeface="Arial"/>
              <a:cs typeface="Arial"/>
              <a:sym typeface="Arial"/>
            </a:endParaRPr>
          </a:p>
        </p:txBody>
      </p:sp>
      <p:sp>
        <p:nvSpPr>
          <p:cNvPr id="44" name="Google Shape;44;p9"/>
          <p:cNvSpPr/>
          <p:nvPr/>
        </p:nvSpPr>
        <p:spPr>
          <a:xfrm rot="5400000">
            <a:off x="2595232" y="3357000"/>
            <a:ext cx="6857203" cy="144801"/>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60933" tIns="60933" rIns="60933" bIns="60933"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900" b="0" i="0" u="none" strike="noStrike" cap="none">
              <a:solidFill>
                <a:srgbClr val="4285F4"/>
              </a:solidFill>
              <a:latin typeface="Arial"/>
              <a:ea typeface="Arial"/>
              <a:cs typeface="Arial"/>
              <a:sym typeface="Arial"/>
            </a:endParaRPr>
          </a:p>
        </p:txBody>
      </p:sp>
      <p:sp>
        <p:nvSpPr>
          <p:cNvPr id="45" name="Google Shape;45;p9"/>
          <p:cNvSpPr txBox="1">
            <a:spLocks noGrp="1"/>
          </p:cNvSpPr>
          <p:nvPr>
            <p:ph type="title"/>
          </p:nvPr>
        </p:nvSpPr>
        <p:spPr>
          <a:xfrm>
            <a:off x="354000" y="1644234"/>
            <a:ext cx="5393600" cy="1976401"/>
          </a:xfrm>
          <a:prstGeom prst="rect">
            <a:avLst/>
          </a:prstGeom>
          <a:noFill/>
          <a:ln>
            <a:noFill/>
          </a:ln>
        </p:spPr>
        <p:txBody>
          <a:bodyPr spcFirstLastPara="1" wrap="square" lIns="91400" tIns="91400" rIns="91400" bIns="91400" anchor="b" anchorCtr="0">
            <a:noAutofit/>
          </a:bodyPr>
          <a:lstStyle>
            <a:lvl1pPr marR="0" lvl="0" algn="ctr" rtl="0">
              <a:lnSpc>
                <a:spcPct val="100000"/>
              </a:lnSpc>
              <a:spcBef>
                <a:spcPts val="0"/>
              </a:spcBef>
              <a:spcAft>
                <a:spcPts val="0"/>
              </a:spcAft>
              <a:buClr>
                <a:srgbClr val="424242"/>
              </a:buClr>
              <a:buSzPts val="4200"/>
              <a:buFont typeface="Arial"/>
              <a:buNone/>
              <a:defRPr sz="5600" b="0" i="0" u="none" strike="noStrike" cap="none">
                <a:solidFill>
                  <a:srgbClr val="424242"/>
                </a:solidFill>
                <a:latin typeface="Arial"/>
                <a:ea typeface="Arial"/>
                <a:cs typeface="Arial"/>
                <a:sym typeface="Arial"/>
              </a:defRPr>
            </a:lvl1pPr>
            <a:lvl2pPr marR="0" lvl="1" algn="l" rtl="0">
              <a:lnSpc>
                <a:spcPct val="100000"/>
              </a:lnSpc>
              <a:spcBef>
                <a:spcPts val="0"/>
              </a:spcBef>
              <a:spcAft>
                <a:spcPts val="0"/>
              </a:spcAft>
              <a:buClr>
                <a:srgbClr val="FFFFFF"/>
              </a:buClr>
              <a:buSzPts val="3200"/>
              <a:buFont typeface="Arial"/>
              <a:buNone/>
              <a:defRPr sz="4300" b="0" i="0" u="none" strike="noStrike" cap="none">
                <a:solidFill>
                  <a:srgbClr val="FFFFFF"/>
                </a:solidFill>
                <a:latin typeface="Arial"/>
                <a:ea typeface="Arial"/>
                <a:cs typeface="Arial"/>
                <a:sym typeface="Arial"/>
              </a:defRPr>
            </a:lvl2pPr>
            <a:lvl3pPr marR="0" lvl="2" algn="l" rtl="0">
              <a:lnSpc>
                <a:spcPct val="100000"/>
              </a:lnSpc>
              <a:spcBef>
                <a:spcPts val="0"/>
              </a:spcBef>
              <a:spcAft>
                <a:spcPts val="0"/>
              </a:spcAft>
              <a:buClr>
                <a:srgbClr val="FFFFFF"/>
              </a:buClr>
              <a:buSzPts val="3200"/>
              <a:buFont typeface="Arial"/>
              <a:buNone/>
              <a:defRPr sz="4300" b="0" i="0" u="none" strike="noStrike" cap="none">
                <a:solidFill>
                  <a:srgbClr val="FFFFFF"/>
                </a:solidFill>
                <a:latin typeface="Arial"/>
                <a:ea typeface="Arial"/>
                <a:cs typeface="Arial"/>
                <a:sym typeface="Arial"/>
              </a:defRPr>
            </a:lvl3pPr>
            <a:lvl4pPr marR="0" lvl="3" algn="l" rtl="0">
              <a:lnSpc>
                <a:spcPct val="100000"/>
              </a:lnSpc>
              <a:spcBef>
                <a:spcPts val="0"/>
              </a:spcBef>
              <a:spcAft>
                <a:spcPts val="0"/>
              </a:spcAft>
              <a:buClr>
                <a:srgbClr val="FFFFFF"/>
              </a:buClr>
              <a:buSzPts val="3200"/>
              <a:buFont typeface="Arial"/>
              <a:buNone/>
              <a:defRPr sz="4300" b="0" i="0" u="none" strike="noStrike" cap="none">
                <a:solidFill>
                  <a:srgbClr val="FFFFFF"/>
                </a:solidFill>
                <a:latin typeface="Arial"/>
                <a:ea typeface="Arial"/>
                <a:cs typeface="Arial"/>
                <a:sym typeface="Arial"/>
              </a:defRPr>
            </a:lvl4pPr>
            <a:lvl5pPr marR="0" lvl="4" algn="l" rtl="0">
              <a:lnSpc>
                <a:spcPct val="100000"/>
              </a:lnSpc>
              <a:spcBef>
                <a:spcPts val="0"/>
              </a:spcBef>
              <a:spcAft>
                <a:spcPts val="0"/>
              </a:spcAft>
              <a:buClr>
                <a:srgbClr val="FFFFFF"/>
              </a:buClr>
              <a:buSzPts val="3200"/>
              <a:buFont typeface="Arial"/>
              <a:buNone/>
              <a:defRPr sz="4300" b="0" i="0" u="none" strike="noStrike" cap="none">
                <a:solidFill>
                  <a:srgbClr val="FFFFFF"/>
                </a:solidFill>
                <a:latin typeface="Arial"/>
                <a:ea typeface="Arial"/>
                <a:cs typeface="Arial"/>
                <a:sym typeface="Arial"/>
              </a:defRPr>
            </a:lvl5pPr>
            <a:lvl6pPr marR="0" lvl="5" algn="l" rtl="0">
              <a:lnSpc>
                <a:spcPct val="100000"/>
              </a:lnSpc>
              <a:spcBef>
                <a:spcPts val="0"/>
              </a:spcBef>
              <a:spcAft>
                <a:spcPts val="0"/>
              </a:spcAft>
              <a:buClr>
                <a:srgbClr val="FFFFFF"/>
              </a:buClr>
              <a:buSzPts val="3200"/>
              <a:buFont typeface="Arial"/>
              <a:buNone/>
              <a:defRPr sz="4300" b="0" i="0" u="none" strike="noStrike" cap="none">
                <a:solidFill>
                  <a:srgbClr val="FFFFFF"/>
                </a:solidFill>
                <a:latin typeface="Arial"/>
                <a:ea typeface="Arial"/>
                <a:cs typeface="Arial"/>
                <a:sym typeface="Arial"/>
              </a:defRPr>
            </a:lvl6pPr>
            <a:lvl7pPr marR="0" lvl="6" algn="l" rtl="0">
              <a:lnSpc>
                <a:spcPct val="100000"/>
              </a:lnSpc>
              <a:spcBef>
                <a:spcPts val="0"/>
              </a:spcBef>
              <a:spcAft>
                <a:spcPts val="0"/>
              </a:spcAft>
              <a:buClr>
                <a:srgbClr val="FFFFFF"/>
              </a:buClr>
              <a:buSzPts val="3200"/>
              <a:buFont typeface="Arial"/>
              <a:buNone/>
              <a:defRPr sz="4300" b="0" i="0" u="none" strike="noStrike" cap="none">
                <a:solidFill>
                  <a:srgbClr val="FFFFFF"/>
                </a:solidFill>
                <a:latin typeface="Arial"/>
                <a:ea typeface="Arial"/>
                <a:cs typeface="Arial"/>
                <a:sym typeface="Arial"/>
              </a:defRPr>
            </a:lvl7pPr>
            <a:lvl8pPr marR="0" lvl="7" algn="l" rtl="0">
              <a:lnSpc>
                <a:spcPct val="100000"/>
              </a:lnSpc>
              <a:spcBef>
                <a:spcPts val="0"/>
              </a:spcBef>
              <a:spcAft>
                <a:spcPts val="0"/>
              </a:spcAft>
              <a:buClr>
                <a:srgbClr val="FFFFFF"/>
              </a:buClr>
              <a:buSzPts val="3200"/>
              <a:buFont typeface="Arial"/>
              <a:buNone/>
              <a:defRPr sz="4300" b="0" i="0" u="none" strike="noStrike" cap="none">
                <a:solidFill>
                  <a:srgbClr val="FFFFFF"/>
                </a:solidFill>
                <a:latin typeface="Arial"/>
                <a:ea typeface="Arial"/>
                <a:cs typeface="Arial"/>
                <a:sym typeface="Arial"/>
              </a:defRPr>
            </a:lvl8pPr>
            <a:lvl9pPr marR="0" lvl="8" algn="l" rtl="0">
              <a:lnSpc>
                <a:spcPct val="100000"/>
              </a:lnSpc>
              <a:spcBef>
                <a:spcPts val="0"/>
              </a:spcBef>
              <a:spcAft>
                <a:spcPts val="0"/>
              </a:spcAft>
              <a:buClr>
                <a:srgbClr val="FFFFFF"/>
              </a:buClr>
              <a:buSzPts val="3200"/>
              <a:buFont typeface="Arial"/>
              <a:buNone/>
              <a:defRPr sz="4300" b="0" i="0" u="none" strike="noStrike" cap="none">
                <a:solidFill>
                  <a:srgbClr val="FFFFFF"/>
                </a:solidFill>
                <a:latin typeface="Arial"/>
                <a:ea typeface="Arial"/>
                <a:cs typeface="Arial"/>
                <a:sym typeface="Arial"/>
              </a:defRPr>
            </a:lvl9pPr>
          </a:lstStyle>
          <a:p>
            <a:endParaRPr/>
          </a:p>
        </p:txBody>
      </p:sp>
      <p:sp>
        <p:nvSpPr>
          <p:cNvPr id="46" name="Google Shape;46;p9"/>
          <p:cNvSpPr txBox="1">
            <a:spLocks noGrp="1"/>
          </p:cNvSpPr>
          <p:nvPr>
            <p:ph type="body" idx="1"/>
          </p:nvPr>
        </p:nvSpPr>
        <p:spPr>
          <a:xfrm>
            <a:off x="354000" y="3705956"/>
            <a:ext cx="5393600" cy="1646801"/>
          </a:xfrm>
          <a:prstGeom prst="rect">
            <a:avLst/>
          </a:prstGeom>
          <a:noFill/>
          <a:ln>
            <a:noFill/>
          </a:ln>
        </p:spPr>
        <p:txBody>
          <a:bodyPr spcFirstLastPara="1" wrap="square" lIns="91400" tIns="91400" rIns="91400" bIns="91400" anchor="t" anchorCtr="0">
            <a:noAutofit/>
          </a:bodyPr>
          <a:lstStyle>
            <a:lvl1pPr marL="609585" marR="0" lvl="0" indent="-304792" algn="ctr" rtl="0">
              <a:lnSpc>
                <a:spcPct val="100000"/>
              </a:lnSpc>
              <a:spcBef>
                <a:spcPts val="0"/>
              </a:spcBef>
              <a:spcAft>
                <a:spcPts val="0"/>
              </a:spcAft>
              <a:buClr>
                <a:srgbClr val="737373"/>
              </a:buClr>
              <a:buSzPts val="2100"/>
              <a:buFont typeface="Montserrat"/>
              <a:buNone/>
              <a:defRPr sz="2800" b="0" i="0" u="none" strike="noStrike" cap="none">
                <a:solidFill>
                  <a:srgbClr val="737373"/>
                </a:solidFill>
                <a:latin typeface="Montserrat"/>
                <a:ea typeface="Montserrat"/>
                <a:cs typeface="Montserrat"/>
                <a:sym typeface="Montserrat"/>
              </a:defRPr>
            </a:lvl1pPr>
            <a:lvl2pPr marL="1219170" marR="0" lvl="1" indent="-304792" algn="ctr" rtl="0">
              <a:lnSpc>
                <a:spcPct val="100000"/>
              </a:lnSpc>
              <a:spcBef>
                <a:spcPts val="0"/>
              </a:spcBef>
              <a:spcAft>
                <a:spcPts val="0"/>
              </a:spcAft>
              <a:buClr>
                <a:srgbClr val="737373"/>
              </a:buClr>
              <a:buSzPts val="2100"/>
              <a:buFont typeface="Montserrat"/>
              <a:buNone/>
              <a:defRPr sz="2800" b="0" i="0" u="none" strike="noStrike" cap="none">
                <a:solidFill>
                  <a:srgbClr val="737373"/>
                </a:solidFill>
                <a:latin typeface="Montserrat"/>
                <a:ea typeface="Montserrat"/>
                <a:cs typeface="Montserrat"/>
                <a:sym typeface="Montserrat"/>
              </a:defRPr>
            </a:lvl2pPr>
            <a:lvl3pPr marL="1828754" marR="0" lvl="2" indent="-304792" algn="ctr" rtl="0">
              <a:lnSpc>
                <a:spcPct val="100000"/>
              </a:lnSpc>
              <a:spcBef>
                <a:spcPts val="0"/>
              </a:spcBef>
              <a:spcAft>
                <a:spcPts val="0"/>
              </a:spcAft>
              <a:buClr>
                <a:srgbClr val="737373"/>
              </a:buClr>
              <a:buSzPts val="2100"/>
              <a:buFont typeface="Montserrat"/>
              <a:buNone/>
              <a:defRPr sz="2800" b="0" i="0" u="none" strike="noStrike" cap="none">
                <a:solidFill>
                  <a:srgbClr val="737373"/>
                </a:solidFill>
                <a:latin typeface="Montserrat"/>
                <a:ea typeface="Montserrat"/>
                <a:cs typeface="Montserrat"/>
                <a:sym typeface="Montserrat"/>
              </a:defRPr>
            </a:lvl3pPr>
            <a:lvl4pPr marL="2438339" marR="0" lvl="3" indent="-304792" algn="ctr" rtl="0">
              <a:lnSpc>
                <a:spcPct val="100000"/>
              </a:lnSpc>
              <a:spcBef>
                <a:spcPts val="0"/>
              </a:spcBef>
              <a:spcAft>
                <a:spcPts val="0"/>
              </a:spcAft>
              <a:buClr>
                <a:srgbClr val="737373"/>
              </a:buClr>
              <a:buSzPts val="2100"/>
              <a:buFont typeface="Montserrat"/>
              <a:buNone/>
              <a:defRPr sz="2800" b="0" i="0" u="none" strike="noStrike" cap="none">
                <a:solidFill>
                  <a:srgbClr val="737373"/>
                </a:solidFill>
                <a:latin typeface="Montserrat"/>
                <a:ea typeface="Montserrat"/>
                <a:cs typeface="Montserrat"/>
                <a:sym typeface="Montserrat"/>
              </a:defRPr>
            </a:lvl4pPr>
            <a:lvl5pPr marL="3047924" marR="0" lvl="4" indent="-304792" algn="ctr" rtl="0">
              <a:lnSpc>
                <a:spcPct val="100000"/>
              </a:lnSpc>
              <a:spcBef>
                <a:spcPts val="0"/>
              </a:spcBef>
              <a:spcAft>
                <a:spcPts val="0"/>
              </a:spcAft>
              <a:buClr>
                <a:srgbClr val="737373"/>
              </a:buClr>
              <a:buSzPts val="2100"/>
              <a:buFont typeface="Montserrat"/>
              <a:buNone/>
              <a:defRPr sz="2800" b="0" i="0" u="none" strike="noStrike" cap="none">
                <a:solidFill>
                  <a:srgbClr val="737373"/>
                </a:solidFill>
                <a:latin typeface="Montserrat"/>
                <a:ea typeface="Montserrat"/>
                <a:cs typeface="Montserrat"/>
                <a:sym typeface="Montserrat"/>
              </a:defRPr>
            </a:lvl5pPr>
            <a:lvl6pPr marL="3657509" marR="0" lvl="5"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6pPr>
            <a:lvl7pPr marL="4267093" marR="0" lvl="6"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7pPr>
            <a:lvl8pPr marL="4876678" marR="0" lvl="7"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8pPr>
            <a:lvl9pPr marL="5486263" marR="0" lvl="8"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9pPr>
          </a:lstStyle>
          <a:p>
            <a:endParaRPr/>
          </a:p>
        </p:txBody>
      </p:sp>
      <p:sp>
        <p:nvSpPr>
          <p:cNvPr id="47" name="Google Shape;47;p9"/>
          <p:cNvSpPr txBox="1">
            <a:spLocks noGrp="1"/>
          </p:cNvSpPr>
          <p:nvPr>
            <p:ph type="body" idx="2"/>
          </p:nvPr>
        </p:nvSpPr>
        <p:spPr>
          <a:xfrm>
            <a:off x="6586000" y="965600"/>
            <a:ext cx="5116000" cy="4926801"/>
          </a:xfrm>
          <a:prstGeom prst="rect">
            <a:avLst/>
          </a:prstGeom>
          <a:noFill/>
          <a:ln>
            <a:noFill/>
          </a:ln>
        </p:spPr>
        <p:txBody>
          <a:bodyPr spcFirstLastPara="1" wrap="square" lIns="91400" tIns="91400" rIns="91400" bIns="91400" anchor="ctr" anchorCtr="0">
            <a:noAutofit/>
          </a:bodyPr>
          <a:lstStyle>
            <a:lvl1pPr marL="609585" marR="0" lvl="0"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1pPr>
            <a:lvl2pPr marL="1219170" marR="0" lvl="1"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2pPr>
            <a:lvl3pPr marL="1828754" marR="0" lvl="2"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3pPr>
            <a:lvl4pPr marL="2438339" marR="0" lvl="3"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4pPr>
            <a:lvl5pPr marL="3047924" marR="0" lvl="4"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5pPr>
            <a:lvl6pPr marL="3657509" marR="0" lvl="5"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6pPr>
            <a:lvl7pPr marL="4267093" marR="0" lvl="6"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7pPr>
            <a:lvl8pPr marL="4876678" marR="0" lvl="7"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8pPr>
            <a:lvl9pPr marL="5486263" marR="0" lvl="8" indent="-457189" algn="l" rtl="0">
              <a:lnSpc>
                <a:spcPct val="115000"/>
              </a:lnSpc>
              <a:spcBef>
                <a:spcPts val="0"/>
              </a:spcBef>
              <a:spcAft>
                <a:spcPts val="0"/>
              </a:spcAft>
              <a:buClr>
                <a:srgbClr val="737373"/>
              </a:buClr>
              <a:buSzPts val="1800"/>
              <a:buFont typeface="Montserrat"/>
              <a:buChar char="■"/>
              <a:defRPr sz="2400" b="0" i="0" u="none" strike="noStrike" cap="none">
                <a:solidFill>
                  <a:srgbClr val="737373"/>
                </a:solidFill>
                <a:latin typeface="Montserrat"/>
                <a:ea typeface="Montserrat"/>
                <a:cs typeface="Montserrat"/>
                <a:sym typeface="Montserrat"/>
              </a:defRPr>
            </a:lvl9pPr>
          </a:lstStyle>
          <a:p>
            <a:endParaRPr/>
          </a:p>
        </p:txBody>
      </p:sp>
      <p:sp>
        <p:nvSpPr>
          <p:cNvPr id="48" name="Google Shape;48;p9"/>
          <p:cNvSpPr txBox="1">
            <a:spLocks noGrp="1"/>
          </p:cNvSpPr>
          <p:nvPr>
            <p:ph type="sldNum" idx="12"/>
          </p:nvPr>
        </p:nvSpPr>
        <p:spPr>
          <a:xfrm>
            <a:off x="11647238" y="6299732"/>
            <a:ext cx="449084" cy="447001"/>
          </a:xfrm>
          <a:prstGeom prst="rect">
            <a:avLst/>
          </a:prstGeom>
          <a:noFill/>
          <a:ln>
            <a:noFill/>
          </a:ln>
        </p:spPr>
        <p:txBody>
          <a:bodyPr spcFirstLastPara="1" wrap="square" lIns="91400" tIns="91400" rIns="91400" bIns="91400" anchor="ctr" anchorCtr="0">
            <a:noAutofit/>
          </a:bodyPr>
          <a:lstStyle>
            <a:lvl1pPr marL="0" marR="0" lvl="0" indent="0" algn="r" rtl="0">
              <a:lnSpc>
                <a:spcPct val="100000"/>
              </a:lnSpc>
              <a:spcBef>
                <a:spcPts val="0"/>
              </a:spcBef>
              <a:spcAft>
                <a:spcPts val="0"/>
              </a:spcAft>
              <a:buClr>
                <a:srgbClr val="FFFFFF"/>
              </a:buClr>
              <a:buSzPts val="1000"/>
              <a:buFont typeface="Roboto"/>
              <a:buNone/>
              <a:defRPr sz="1300" b="0" i="0" u="none" strike="noStrike" cap="none">
                <a:solidFill>
                  <a:srgbClr val="FFFFFF"/>
                </a:solidFill>
                <a:latin typeface="Roboto"/>
                <a:ea typeface="Roboto"/>
                <a:cs typeface="Roboto"/>
                <a:sym typeface="Roboto"/>
              </a:defRPr>
            </a:lvl1pPr>
            <a:lvl2pPr marL="0" marR="0" lvl="1" indent="0" algn="r" rtl="0">
              <a:lnSpc>
                <a:spcPct val="100000"/>
              </a:lnSpc>
              <a:spcBef>
                <a:spcPts val="0"/>
              </a:spcBef>
              <a:spcAft>
                <a:spcPts val="0"/>
              </a:spcAft>
              <a:buClr>
                <a:srgbClr val="FFFFFF"/>
              </a:buClr>
              <a:buSzPts val="1000"/>
              <a:buFont typeface="Roboto"/>
              <a:buNone/>
              <a:defRPr sz="1300" b="0" i="0" u="none" strike="noStrike" cap="none">
                <a:solidFill>
                  <a:srgbClr val="FFFFFF"/>
                </a:solidFill>
                <a:latin typeface="Roboto"/>
                <a:ea typeface="Roboto"/>
                <a:cs typeface="Roboto"/>
                <a:sym typeface="Roboto"/>
              </a:defRPr>
            </a:lvl2pPr>
            <a:lvl3pPr marL="0" marR="0" lvl="2" indent="0" algn="r" rtl="0">
              <a:lnSpc>
                <a:spcPct val="100000"/>
              </a:lnSpc>
              <a:spcBef>
                <a:spcPts val="0"/>
              </a:spcBef>
              <a:spcAft>
                <a:spcPts val="0"/>
              </a:spcAft>
              <a:buClr>
                <a:srgbClr val="FFFFFF"/>
              </a:buClr>
              <a:buSzPts val="1000"/>
              <a:buFont typeface="Roboto"/>
              <a:buNone/>
              <a:defRPr sz="1300" b="0" i="0" u="none" strike="noStrike" cap="none">
                <a:solidFill>
                  <a:srgbClr val="FFFFFF"/>
                </a:solidFill>
                <a:latin typeface="Roboto"/>
                <a:ea typeface="Roboto"/>
                <a:cs typeface="Roboto"/>
                <a:sym typeface="Roboto"/>
              </a:defRPr>
            </a:lvl3pPr>
            <a:lvl4pPr marL="0" marR="0" lvl="3" indent="0" algn="r" rtl="0">
              <a:lnSpc>
                <a:spcPct val="100000"/>
              </a:lnSpc>
              <a:spcBef>
                <a:spcPts val="0"/>
              </a:spcBef>
              <a:spcAft>
                <a:spcPts val="0"/>
              </a:spcAft>
              <a:buClr>
                <a:srgbClr val="FFFFFF"/>
              </a:buClr>
              <a:buSzPts val="1000"/>
              <a:buFont typeface="Roboto"/>
              <a:buNone/>
              <a:defRPr sz="1300" b="0" i="0" u="none" strike="noStrike" cap="none">
                <a:solidFill>
                  <a:srgbClr val="FFFFFF"/>
                </a:solidFill>
                <a:latin typeface="Roboto"/>
                <a:ea typeface="Roboto"/>
                <a:cs typeface="Roboto"/>
                <a:sym typeface="Roboto"/>
              </a:defRPr>
            </a:lvl4pPr>
            <a:lvl5pPr marL="0" marR="0" lvl="4" indent="0" algn="r" rtl="0">
              <a:lnSpc>
                <a:spcPct val="100000"/>
              </a:lnSpc>
              <a:spcBef>
                <a:spcPts val="0"/>
              </a:spcBef>
              <a:spcAft>
                <a:spcPts val="0"/>
              </a:spcAft>
              <a:buClr>
                <a:srgbClr val="FFFFFF"/>
              </a:buClr>
              <a:buSzPts val="1000"/>
              <a:buFont typeface="Roboto"/>
              <a:buNone/>
              <a:defRPr sz="1300" b="0" i="0" u="none" strike="noStrike" cap="none">
                <a:solidFill>
                  <a:srgbClr val="FFFFFF"/>
                </a:solidFill>
                <a:latin typeface="Roboto"/>
                <a:ea typeface="Roboto"/>
                <a:cs typeface="Roboto"/>
                <a:sym typeface="Roboto"/>
              </a:defRPr>
            </a:lvl5pPr>
            <a:lvl6pPr marL="0" marR="0" lvl="5" indent="0" algn="r" rtl="0">
              <a:lnSpc>
                <a:spcPct val="100000"/>
              </a:lnSpc>
              <a:spcBef>
                <a:spcPts val="0"/>
              </a:spcBef>
              <a:spcAft>
                <a:spcPts val="0"/>
              </a:spcAft>
              <a:buClr>
                <a:srgbClr val="FFFFFF"/>
              </a:buClr>
              <a:buSzPts val="1000"/>
              <a:buFont typeface="Roboto"/>
              <a:buNone/>
              <a:defRPr sz="1300" b="0" i="0" u="none" strike="noStrike" cap="none">
                <a:solidFill>
                  <a:srgbClr val="FFFFFF"/>
                </a:solidFill>
                <a:latin typeface="Roboto"/>
                <a:ea typeface="Roboto"/>
                <a:cs typeface="Roboto"/>
                <a:sym typeface="Roboto"/>
              </a:defRPr>
            </a:lvl6pPr>
            <a:lvl7pPr marL="0" marR="0" lvl="6" indent="0" algn="r" rtl="0">
              <a:lnSpc>
                <a:spcPct val="100000"/>
              </a:lnSpc>
              <a:spcBef>
                <a:spcPts val="0"/>
              </a:spcBef>
              <a:spcAft>
                <a:spcPts val="0"/>
              </a:spcAft>
              <a:buClr>
                <a:srgbClr val="FFFFFF"/>
              </a:buClr>
              <a:buSzPts val="1000"/>
              <a:buFont typeface="Roboto"/>
              <a:buNone/>
              <a:defRPr sz="1300" b="0" i="0" u="none" strike="noStrike" cap="none">
                <a:solidFill>
                  <a:srgbClr val="FFFFFF"/>
                </a:solidFill>
                <a:latin typeface="Roboto"/>
                <a:ea typeface="Roboto"/>
                <a:cs typeface="Roboto"/>
                <a:sym typeface="Roboto"/>
              </a:defRPr>
            </a:lvl7pPr>
            <a:lvl8pPr marL="0" marR="0" lvl="7" indent="0" algn="r" rtl="0">
              <a:lnSpc>
                <a:spcPct val="100000"/>
              </a:lnSpc>
              <a:spcBef>
                <a:spcPts val="0"/>
              </a:spcBef>
              <a:spcAft>
                <a:spcPts val="0"/>
              </a:spcAft>
              <a:buClr>
                <a:srgbClr val="FFFFFF"/>
              </a:buClr>
              <a:buSzPts val="1000"/>
              <a:buFont typeface="Roboto"/>
              <a:buNone/>
              <a:defRPr sz="1300" b="0" i="0" u="none" strike="noStrike" cap="none">
                <a:solidFill>
                  <a:srgbClr val="FFFFFF"/>
                </a:solidFill>
                <a:latin typeface="Roboto"/>
                <a:ea typeface="Roboto"/>
                <a:cs typeface="Roboto"/>
                <a:sym typeface="Roboto"/>
              </a:defRPr>
            </a:lvl8pPr>
            <a:lvl9pPr marL="0" marR="0" lvl="8" indent="0" algn="r" rtl="0">
              <a:lnSpc>
                <a:spcPct val="100000"/>
              </a:lnSpc>
              <a:spcBef>
                <a:spcPts val="0"/>
              </a:spcBef>
              <a:spcAft>
                <a:spcPts val="0"/>
              </a:spcAft>
              <a:buClr>
                <a:srgbClr val="FFFFFF"/>
              </a:buClr>
              <a:buSzPts val="1000"/>
              <a:buFont typeface="Roboto"/>
              <a:buNone/>
              <a:defRPr sz="1300" b="0" i="0" u="none" strike="noStrike" cap="none">
                <a:solidFill>
                  <a:srgbClr val="FFFFFF"/>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_ONLY">
  <p:cSld name="CAPTION_ONLY">
    <p:bg>
      <p:bgPr>
        <a:solidFill>
          <a:srgbClr val="002D3C"/>
        </a:solidFill>
        <a:effectLst/>
      </p:bgPr>
    </p:bg>
    <p:spTree>
      <p:nvGrpSpPr>
        <p:cNvPr id="1" name="Shape 49"/>
        <p:cNvGrpSpPr/>
        <p:nvPr/>
      </p:nvGrpSpPr>
      <p:grpSpPr>
        <a:xfrm>
          <a:off x="0" y="0"/>
          <a:ext cx="0" cy="0"/>
          <a:chOff x="0" y="0"/>
          <a:chExt cx="0" cy="0"/>
        </a:xfrm>
      </p:grpSpPr>
      <p:sp>
        <p:nvSpPr>
          <p:cNvPr id="50" name="Google Shape;50;p10"/>
          <p:cNvSpPr/>
          <p:nvPr/>
        </p:nvSpPr>
        <p:spPr>
          <a:xfrm rot="10800000" flipH="1">
            <a:off x="0" y="1"/>
            <a:ext cx="12192000" cy="6261201"/>
          </a:xfrm>
          <a:prstGeom prst="rect">
            <a:avLst/>
          </a:prstGeom>
          <a:solidFill>
            <a:schemeClr val="accent4"/>
          </a:solidFill>
          <a:ln>
            <a:noFill/>
          </a:ln>
        </p:spPr>
        <p:txBody>
          <a:bodyPr spcFirstLastPara="1" wrap="square" lIns="60933" tIns="60933" rIns="60933" bIns="60933"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900" b="0" i="0" u="none" strike="noStrike" cap="none">
              <a:solidFill>
                <a:srgbClr val="4285F4"/>
              </a:solidFill>
              <a:latin typeface="Arial"/>
              <a:ea typeface="Arial"/>
              <a:cs typeface="Arial"/>
              <a:sym typeface="Arial"/>
            </a:endParaRPr>
          </a:p>
        </p:txBody>
      </p:sp>
      <p:sp>
        <p:nvSpPr>
          <p:cNvPr id="51" name="Google Shape;51;p10"/>
          <p:cNvSpPr/>
          <p:nvPr/>
        </p:nvSpPr>
        <p:spPr>
          <a:xfrm rot="10800000" flipH="1">
            <a:off x="0" y="6163633"/>
            <a:ext cx="12192000" cy="98801"/>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60933" tIns="60933" rIns="60933" bIns="60933"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900" b="0" i="0" u="none" strike="noStrike" cap="none">
              <a:solidFill>
                <a:srgbClr val="4285F4"/>
              </a:solidFill>
              <a:latin typeface="Arial"/>
              <a:ea typeface="Arial"/>
              <a:cs typeface="Arial"/>
              <a:sym typeface="Arial"/>
            </a:endParaRPr>
          </a:p>
        </p:txBody>
      </p:sp>
      <p:sp>
        <p:nvSpPr>
          <p:cNvPr id="52" name="Google Shape;52;p10"/>
          <p:cNvSpPr txBox="1">
            <a:spLocks noGrp="1"/>
          </p:cNvSpPr>
          <p:nvPr>
            <p:ph type="body" idx="1"/>
          </p:nvPr>
        </p:nvSpPr>
        <p:spPr>
          <a:xfrm>
            <a:off x="76200" y="6262433"/>
            <a:ext cx="11176000" cy="595601"/>
          </a:xfrm>
          <a:prstGeom prst="rect">
            <a:avLst/>
          </a:prstGeom>
          <a:noFill/>
          <a:ln>
            <a:noFill/>
          </a:ln>
        </p:spPr>
        <p:txBody>
          <a:bodyPr spcFirstLastPara="1" wrap="square" lIns="91400" tIns="91400" rIns="91400" bIns="91400" anchor="ctr" anchorCtr="0">
            <a:noAutofit/>
          </a:bodyPr>
          <a:lstStyle>
            <a:lvl1pPr marL="609585" marR="0" lvl="0" indent="-304792" algn="l" rtl="0">
              <a:lnSpc>
                <a:spcPct val="100000"/>
              </a:lnSpc>
              <a:spcBef>
                <a:spcPts val="0"/>
              </a:spcBef>
              <a:spcAft>
                <a:spcPts val="0"/>
              </a:spcAft>
              <a:buClr>
                <a:srgbClr val="FFFFFF"/>
              </a:buClr>
              <a:buSzPts val="1200"/>
              <a:buFont typeface="Montserrat"/>
              <a:buNone/>
              <a:defRPr sz="1600" b="0" i="0" u="none" strike="noStrike" cap="none">
                <a:solidFill>
                  <a:srgbClr val="FFFFFF"/>
                </a:solidFill>
                <a:latin typeface="Montserrat"/>
                <a:ea typeface="Montserrat"/>
                <a:cs typeface="Montserrat"/>
                <a:sym typeface="Montserrat"/>
              </a:defRPr>
            </a:lvl1pPr>
          </a:lstStyle>
          <a:p>
            <a:endParaRPr/>
          </a:p>
        </p:txBody>
      </p:sp>
      <p:sp>
        <p:nvSpPr>
          <p:cNvPr id="53" name="Google Shape;53;p10"/>
          <p:cNvSpPr txBox="1">
            <a:spLocks noGrp="1"/>
          </p:cNvSpPr>
          <p:nvPr>
            <p:ph type="sldNum" idx="12"/>
          </p:nvPr>
        </p:nvSpPr>
        <p:spPr>
          <a:xfrm>
            <a:off x="11647238" y="6299732"/>
            <a:ext cx="449084" cy="447001"/>
          </a:xfrm>
          <a:prstGeom prst="rect">
            <a:avLst/>
          </a:prstGeom>
          <a:noFill/>
          <a:ln>
            <a:noFill/>
          </a:ln>
        </p:spPr>
        <p:txBody>
          <a:bodyPr spcFirstLastPara="1" wrap="square" lIns="91400" tIns="91400" rIns="91400" bIns="91400" anchor="ctr" anchorCtr="0">
            <a:noAutofit/>
          </a:bodyPr>
          <a:lstStyle>
            <a:lvl1pPr marL="0" marR="0" lvl="0" indent="0" algn="r" rtl="0">
              <a:lnSpc>
                <a:spcPct val="100000"/>
              </a:lnSpc>
              <a:spcBef>
                <a:spcPts val="0"/>
              </a:spcBef>
              <a:spcAft>
                <a:spcPts val="0"/>
              </a:spcAft>
              <a:buClr>
                <a:srgbClr val="FFFFFF"/>
              </a:buClr>
              <a:buSzPts val="1000"/>
              <a:buFont typeface="Roboto"/>
              <a:buNone/>
              <a:defRPr sz="1300" b="0" i="0" u="none" strike="noStrike" cap="none">
                <a:solidFill>
                  <a:srgbClr val="FFFFFF"/>
                </a:solidFill>
                <a:latin typeface="Roboto"/>
                <a:ea typeface="Roboto"/>
                <a:cs typeface="Roboto"/>
                <a:sym typeface="Roboto"/>
              </a:defRPr>
            </a:lvl1pPr>
            <a:lvl2pPr marL="0" marR="0" lvl="1" indent="0" algn="r" rtl="0">
              <a:lnSpc>
                <a:spcPct val="100000"/>
              </a:lnSpc>
              <a:spcBef>
                <a:spcPts val="0"/>
              </a:spcBef>
              <a:spcAft>
                <a:spcPts val="0"/>
              </a:spcAft>
              <a:buClr>
                <a:srgbClr val="FFFFFF"/>
              </a:buClr>
              <a:buSzPts val="1000"/>
              <a:buFont typeface="Roboto"/>
              <a:buNone/>
              <a:defRPr sz="1300" b="0" i="0" u="none" strike="noStrike" cap="none">
                <a:solidFill>
                  <a:srgbClr val="FFFFFF"/>
                </a:solidFill>
                <a:latin typeface="Roboto"/>
                <a:ea typeface="Roboto"/>
                <a:cs typeface="Roboto"/>
                <a:sym typeface="Roboto"/>
              </a:defRPr>
            </a:lvl2pPr>
            <a:lvl3pPr marL="0" marR="0" lvl="2" indent="0" algn="r" rtl="0">
              <a:lnSpc>
                <a:spcPct val="100000"/>
              </a:lnSpc>
              <a:spcBef>
                <a:spcPts val="0"/>
              </a:spcBef>
              <a:spcAft>
                <a:spcPts val="0"/>
              </a:spcAft>
              <a:buClr>
                <a:srgbClr val="FFFFFF"/>
              </a:buClr>
              <a:buSzPts val="1000"/>
              <a:buFont typeface="Roboto"/>
              <a:buNone/>
              <a:defRPr sz="1300" b="0" i="0" u="none" strike="noStrike" cap="none">
                <a:solidFill>
                  <a:srgbClr val="FFFFFF"/>
                </a:solidFill>
                <a:latin typeface="Roboto"/>
                <a:ea typeface="Roboto"/>
                <a:cs typeface="Roboto"/>
                <a:sym typeface="Roboto"/>
              </a:defRPr>
            </a:lvl3pPr>
            <a:lvl4pPr marL="0" marR="0" lvl="3" indent="0" algn="r" rtl="0">
              <a:lnSpc>
                <a:spcPct val="100000"/>
              </a:lnSpc>
              <a:spcBef>
                <a:spcPts val="0"/>
              </a:spcBef>
              <a:spcAft>
                <a:spcPts val="0"/>
              </a:spcAft>
              <a:buClr>
                <a:srgbClr val="FFFFFF"/>
              </a:buClr>
              <a:buSzPts val="1000"/>
              <a:buFont typeface="Roboto"/>
              <a:buNone/>
              <a:defRPr sz="1300" b="0" i="0" u="none" strike="noStrike" cap="none">
                <a:solidFill>
                  <a:srgbClr val="FFFFFF"/>
                </a:solidFill>
                <a:latin typeface="Roboto"/>
                <a:ea typeface="Roboto"/>
                <a:cs typeface="Roboto"/>
                <a:sym typeface="Roboto"/>
              </a:defRPr>
            </a:lvl4pPr>
            <a:lvl5pPr marL="0" marR="0" lvl="4" indent="0" algn="r" rtl="0">
              <a:lnSpc>
                <a:spcPct val="100000"/>
              </a:lnSpc>
              <a:spcBef>
                <a:spcPts val="0"/>
              </a:spcBef>
              <a:spcAft>
                <a:spcPts val="0"/>
              </a:spcAft>
              <a:buClr>
                <a:srgbClr val="FFFFFF"/>
              </a:buClr>
              <a:buSzPts val="1000"/>
              <a:buFont typeface="Roboto"/>
              <a:buNone/>
              <a:defRPr sz="1300" b="0" i="0" u="none" strike="noStrike" cap="none">
                <a:solidFill>
                  <a:srgbClr val="FFFFFF"/>
                </a:solidFill>
                <a:latin typeface="Roboto"/>
                <a:ea typeface="Roboto"/>
                <a:cs typeface="Roboto"/>
                <a:sym typeface="Roboto"/>
              </a:defRPr>
            </a:lvl5pPr>
            <a:lvl6pPr marL="0" marR="0" lvl="5" indent="0" algn="r" rtl="0">
              <a:lnSpc>
                <a:spcPct val="100000"/>
              </a:lnSpc>
              <a:spcBef>
                <a:spcPts val="0"/>
              </a:spcBef>
              <a:spcAft>
                <a:spcPts val="0"/>
              </a:spcAft>
              <a:buClr>
                <a:srgbClr val="FFFFFF"/>
              </a:buClr>
              <a:buSzPts val="1000"/>
              <a:buFont typeface="Roboto"/>
              <a:buNone/>
              <a:defRPr sz="1300" b="0" i="0" u="none" strike="noStrike" cap="none">
                <a:solidFill>
                  <a:srgbClr val="FFFFFF"/>
                </a:solidFill>
                <a:latin typeface="Roboto"/>
                <a:ea typeface="Roboto"/>
                <a:cs typeface="Roboto"/>
                <a:sym typeface="Roboto"/>
              </a:defRPr>
            </a:lvl6pPr>
            <a:lvl7pPr marL="0" marR="0" lvl="6" indent="0" algn="r" rtl="0">
              <a:lnSpc>
                <a:spcPct val="100000"/>
              </a:lnSpc>
              <a:spcBef>
                <a:spcPts val="0"/>
              </a:spcBef>
              <a:spcAft>
                <a:spcPts val="0"/>
              </a:spcAft>
              <a:buClr>
                <a:srgbClr val="FFFFFF"/>
              </a:buClr>
              <a:buSzPts val="1000"/>
              <a:buFont typeface="Roboto"/>
              <a:buNone/>
              <a:defRPr sz="1300" b="0" i="0" u="none" strike="noStrike" cap="none">
                <a:solidFill>
                  <a:srgbClr val="FFFFFF"/>
                </a:solidFill>
                <a:latin typeface="Roboto"/>
                <a:ea typeface="Roboto"/>
                <a:cs typeface="Roboto"/>
                <a:sym typeface="Roboto"/>
              </a:defRPr>
            </a:lvl7pPr>
            <a:lvl8pPr marL="0" marR="0" lvl="7" indent="0" algn="r" rtl="0">
              <a:lnSpc>
                <a:spcPct val="100000"/>
              </a:lnSpc>
              <a:spcBef>
                <a:spcPts val="0"/>
              </a:spcBef>
              <a:spcAft>
                <a:spcPts val="0"/>
              </a:spcAft>
              <a:buClr>
                <a:srgbClr val="FFFFFF"/>
              </a:buClr>
              <a:buSzPts val="1000"/>
              <a:buFont typeface="Roboto"/>
              <a:buNone/>
              <a:defRPr sz="1300" b="0" i="0" u="none" strike="noStrike" cap="none">
                <a:solidFill>
                  <a:srgbClr val="FFFFFF"/>
                </a:solidFill>
                <a:latin typeface="Roboto"/>
                <a:ea typeface="Roboto"/>
                <a:cs typeface="Roboto"/>
                <a:sym typeface="Roboto"/>
              </a:defRPr>
            </a:lvl8pPr>
            <a:lvl9pPr marL="0" marR="0" lvl="8" indent="0" algn="r" rtl="0">
              <a:lnSpc>
                <a:spcPct val="100000"/>
              </a:lnSpc>
              <a:spcBef>
                <a:spcPts val="0"/>
              </a:spcBef>
              <a:spcAft>
                <a:spcPts val="0"/>
              </a:spcAft>
              <a:buClr>
                <a:srgbClr val="FFFFFF"/>
              </a:buClr>
              <a:buSzPts val="1000"/>
              <a:buFont typeface="Roboto"/>
              <a:buNone/>
              <a:defRPr sz="1300" b="0" i="0" u="none" strike="noStrike" cap="none">
                <a:solidFill>
                  <a:srgbClr val="FFFFFF"/>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theme" Target="../theme/theme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sldNum" idx="12"/>
          </p:nvPr>
        </p:nvSpPr>
        <p:spPr>
          <a:xfrm>
            <a:off x="11647238" y="6299732"/>
            <a:ext cx="449084" cy="447001"/>
          </a:xfrm>
          <a:prstGeom prst="rect">
            <a:avLst/>
          </a:prstGeom>
          <a:noFill/>
          <a:ln>
            <a:noFill/>
          </a:ln>
        </p:spPr>
        <p:txBody>
          <a:bodyPr spcFirstLastPara="1" wrap="square" lIns="91400" tIns="91400" rIns="91400" bIns="91400" anchor="ctr" anchorCtr="0">
            <a:noAutofit/>
          </a:bodyPr>
          <a:lstStyle>
            <a:lvl1pPr marL="0" marR="0" lvl="0" indent="0" algn="r" rtl="0">
              <a:lnSpc>
                <a:spcPct val="100000"/>
              </a:lnSpc>
              <a:spcBef>
                <a:spcPts val="0"/>
              </a:spcBef>
              <a:spcAft>
                <a:spcPts val="0"/>
              </a:spcAft>
              <a:buClr>
                <a:srgbClr val="737373"/>
              </a:buClr>
              <a:buSzPts val="1000"/>
              <a:buFont typeface="Roboto"/>
              <a:buNone/>
              <a:defRPr sz="1300" b="0" i="0" u="none" strike="noStrike" cap="none">
                <a:solidFill>
                  <a:srgbClr val="737373"/>
                </a:solidFill>
                <a:latin typeface="Roboto"/>
                <a:ea typeface="Roboto"/>
                <a:cs typeface="Roboto"/>
                <a:sym typeface="Roboto"/>
              </a:defRPr>
            </a:lvl1pPr>
            <a:lvl2pPr marL="0" marR="0" lvl="1" indent="0" algn="r" rtl="0">
              <a:lnSpc>
                <a:spcPct val="100000"/>
              </a:lnSpc>
              <a:spcBef>
                <a:spcPts val="0"/>
              </a:spcBef>
              <a:spcAft>
                <a:spcPts val="0"/>
              </a:spcAft>
              <a:buClr>
                <a:srgbClr val="737373"/>
              </a:buClr>
              <a:buSzPts val="1000"/>
              <a:buFont typeface="Roboto"/>
              <a:buNone/>
              <a:defRPr sz="1300" b="0" i="0" u="none" strike="noStrike" cap="none">
                <a:solidFill>
                  <a:srgbClr val="737373"/>
                </a:solidFill>
                <a:latin typeface="Roboto"/>
                <a:ea typeface="Roboto"/>
                <a:cs typeface="Roboto"/>
                <a:sym typeface="Roboto"/>
              </a:defRPr>
            </a:lvl2pPr>
            <a:lvl3pPr marL="0" marR="0" lvl="2" indent="0" algn="r" rtl="0">
              <a:lnSpc>
                <a:spcPct val="100000"/>
              </a:lnSpc>
              <a:spcBef>
                <a:spcPts val="0"/>
              </a:spcBef>
              <a:spcAft>
                <a:spcPts val="0"/>
              </a:spcAft>
              <a:buClr>
                <a:srgbClr val="737373"/>
              </a:buClr>
              <a:buSzPts val="1000"/>
              <a:buFont typeface="Roboto"/>
              <a:buNone/>
              <a:defRPr sz="1300" b="0" i="0" u="none" strike="noStrike" cap="none">
                <a:solidFill>
                  <a:srgbClr val="737373"/>
                </a:solidFill>
                <a:latin typeface="Roboto"/>
                <a:ea typeface="Roboto"/>
                <a:cs typeface="Roboto"/>
                <a:sym typeface="Roboto"/>
              </a:defRPr>
            </a:lvl3pPr>
            <a:lvl4pPr marL="0" marR="0" lvl="3" indent="0" algn="r" rtl="0">
              <a:lnSpc>
                <a:spcPct val="100000"/>
              </a:lnSpc>
              <a:spcBef>
                <a:spcPts val="0"/>
              </a:spcBef>
              <a:spcAft>
                <a:spcPts val="0"/>
              </a:spcAft>
              <a:buClr>
                <a:srgbClr val="737373"/>
              </a:buClr>
              <a:buSzPts val="1000"/>
              <a:buFont typeface="Roboto"/>
              <a:buNone/>
              <a:defRPr sz="1300" b="0" i="0" u="none" strike="noStrike" cap="none">
                <a:solidFill>
                  <a:srgbClr val="737373"/>
                </a:solidFill>
                <a:latin typeface="Roboto"/>
                <a:ea typeface="Roboto"/>
                <a:cs typeface="Roboto"/>
                <a:sym typeface="Roboto"/>
              </a:defRPr>
            </a:lvl4pPr>
            <a:lvl5pPr marL="0" marR="0" lvl="4" indent="0" algn="r" rtl="0">
              <a:lnSpc>
                <a:spcPct val="100000"/>
              </a:lnSpc>
              <a:spcBef>
                <a:spcPts val="0"/>
              </a:spcBef>
              <a:spcAft>
                <a:spcPts val="0"/>
              </a:spcAft>
              <a:buClr>
                <a:srgbClr val="737373"/>
              </a:buClr>
              <a:buSzPts val="1000"/>
              <a:buFont typeface="Roboto"/>
              <a:buNone/>
              <a:defRPr sz="1300" b="0" i="0" u="none" strike="noStrike" cap="none">
                <a:solidFill>
                  <a:srgbClr val="737373"/>
                </a:solidFill>
                <a:latin typeface="Roboto"/>
                <a:ea typeface="Roboto"/>
                <a:cs typeface="Roboto"/>
                <a:sym typeface="Roboto"/>
              </a:defRPr>
            </a:lvl5pPr>
            <a:lvl6pPr marL="0" marR="0" lvl="5" indent="0" algn="r" rtl="0">
              <a:lnSpc>
                <a:spcPct val="100000"/>
              </a:lnSpc>
              <a:spcBef>
                <a:spcPts val="0"/>
              </a:spcBef>
              <a:spcAft>
                <a:spcPts val="0"/>
              </a:spcAft>
              <a:buClr>
                <a:srgbClr val="737373"/>
              </a:buClr>
              <a:buSzPts val="1000"/>
              <a:buFont typeface="Roboto"/>
              <a:buNone/>
              <a:defRPr sz="1300" b="0" i="0" u="none" strike="noStrike" cap="none">
                <a:solidFill>
                  <a:srgbClr val="737373"/>
                </a:solidFill>
                <a:latin typeface="Roboto"/>
                <a:ea typeface="Roboto"/>
                <a:cs typeface="Roboto"/>
                <a:sym typeface="Roboto"/>
              </a:defRPr>
            </a:lvl6pPr>
            <a:lvl7pPr marL="0" marR="0" lvl="6" indent="0" algn="r" rtl="0">
              <a:lnSpc>
                <a:spcPct val="100000"/>
              </a:lnSpc>
              <a:spcBef>
                <a:spcPts val="0"/>
              </a:spcBef>
              <a:spcAft>
                <a:spcPts val="0"/>
              </a:spcAft>
              <a:buClr>
                <a:srgbClr val="737373"/>
              </a:buClr>
              <a:buSzPts val="1000"/>
              <a:buFont typeface="Roboto"/>
              <a:buNone/>
              <a:defRPr sz="1300" b="0" i="0" u="none" strike="noStrike" cap="none">
                <a:solidFill>
                  <a:srgbClr val="737373"/>
                </a:solidFill>
                <a:latin typeface="Roboto"/>
                <a:ea typeface="Roboto"/>
                <a:cs typeface="Roboto"/>
                <a:sym typeface="Roboto"/>
              </a:defRPr>
            </a:lvl7pPr>
            <a:lvl8pPr marL="0" marR="0" lvl="7" indent="0" algn="r" rtl="0">
              <a:lnSpc>
                <a:spcPct val="100000"/>
              </a:lnSpc>
              <a:spcBef>
                <a:spcPts val="0"/>
              </a:spcBef>
              <a:spcAft>
                <a:spcPts val="0"/>
              </a:spcAft>
              <a:buClr>
                <a:srgbClr val="737373"/>
              </a:buClr>
              <a:buSzPts val="1000"/>
              <a:buFont typeface="Roboto"/>
              <a:buNone/>
              <a:defRPr sz="1300" b="0" i="0" u="none" strike="noStrike" cap="none">
                <a:solidFill>
                  <a:srgbClr val="737373"/>
                </a:solidFill>
                <a:latin typeface="Roboto"/>
                <a:ea typeface="Roboto"/>
                <a:cs typeface="Roboto"/>
                <a:sym typeface="Roboto"/>
              </a:defRPr>
            </a:lvl8pPr>
            <a:lvl9pPr marL="0" marR="0" lvl="8" indent="0" algn="r" rtl="0">
              <a:lnSpc>
                <a:spcPct val="100000"/>
              </a:lnSpc>
              <a:spcBef>
                <a:spcPts val="0"/>
              </a:spcBef>
              <a:spcAft>
                <a:spcPts val="0"/>
              </a:spcAft>
              <a:buClr>
                <a:srgbClr val="737373"/>
              </a:buClr>
              <a:buSzPts val="1000"/>
              <a:buFont typeface="Roboto"/>
              <a:buNone/>
              <a:defRPr sz="1300" b="0" i="0" u="none" strike="noStrike" cap="none">
                <a:solidFill>
                  <a:srgbClr val="737373"/>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
        <p:nvSpPr>
          <p:cNvPr id="7" name="Google Shape;7;p1"/>
          <p:cNvSpPr txBox="1">
            <a:spLocks noGrp="1"/>
          </p:cNvSpPr>
          <p:nvPr>
            <p:ph type="title"/>
          </p:nvPr>
        </p:nvSpPr>
        <p:spPr>
          <a:xfrm>
            <a:off x="609600" y="1"/>
            <a:ext cx="10972800" cy="1417639"/>
          </a:xfrm>
          <a:prstGeom prst="rect">
            <a:avLst/>
          </a:prstGeom>
          <a:noFill/>
          <a:ln>
            <a:noFill/>
          </a:ln>
        </p:spPr>
        <p:txBody>
          <a:bodyPr spcFirstLastPara="1" wrap="square" lIns="91400" tIns="91400" rIns="91400" bIns="91400" anchor="b" anchorCtr="0">
            <a:noAutofit/>
          </a:bodyPr>
          <a:lstStyle>
            <a:lvl1pPr marR="0" lvl="0"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1pPr>
            <a:lvl2pPr marR="0" lvl="1"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2pPr>
            <a:lvl3pPr marR="0" lvl="2"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3pPr>
            <a:lvl4pPr marR="0" lvl="3"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4pPr>
            <a:lvl5pPr marR="0" lvl="4"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5pPr>
            <a:lvl6pPr marR="0" lvl="5"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6pPr>
            <a:lvl7pPr marR="0" lvl="6"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7pPr>
            <a:lvl8pPr marR="0" lvl="7"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8pPr>
            <a:lvl9pPr marR="0" lvl="8" algn="l" rtl="0">
              <a:lnSpc>
                <a:spcPct val="100000"/>
              </a:lnSpc>
              <a:spcBef>
                <a:spcPts val="0"/>
              </a:spcBef>
              <a:spcAft>
                <a:spcPts val="0"/>
              </a:spcAft>
              <a:buClr>
                <a:srgbClr val="FFFFFF"/>
              </a:buClr>
              <a:buSzPts val="3200"/>
              <a:buFont typeface="Arial"/>
              <a:buNone/>
              <a:defRPr sz="3200" b="0" i="0" u="none" strike="noStrike" cap="none">
                <a:solidFill>
                  <a:srgbClr val="FFFFFF"/>
                </a:solidFill>
                <a:latin typeface="Arial"/>
                <a:ea typeface="Arial"/>
                <a:cs typeface="Arial"/>
                <a:sym typeface="Arial"/>
              </a:defRPr>
            </a:lvl9pPr>
          </a:lstStyle>
          <a:p>
            <a:endParaRPr/>
          </a:p>
        </p:txBody>
      </p:sp>
      <p:sp>
        <p:nvSpPr>
          <p:cNvPr id="8" name="Google Shape;8;p1"/>
          <p:cNvSpPr txBox="1">
            <a:spLocks noGrp="1"/>
          </p:cNvSpPr>
          <p:nvPr>
            <p:ph type="body" idx="1"/>
          </p:nvPr>
        </p:nvSpPr>
        <p:spPr>
          <a:xfrm>
            <a:off x="609600" y="1600200"/>
            <a:ext cx="10972800" cy="5257800"/>
          </a:xfrm>
          <a:prstGeom prst="rect">
            <a:avLst/>
          </a:prstGeom>
          <a:noFill/>
          <a:ln>
            <a:noFill/>
          </a:ln>
        </p:spPr>
        <p:txBody>
          <a:bodyPr spcFirstLastPara="1" wrap="square" lIns="91400" tIns="91400" rIns="91400" bIns="91400" anchor="t" anchorCtr="0">
            <a:noAutofit/>
          </a:bodyPr>
          <a:lstStyle>
            <a:lvl1pPr marL="457200" marR="0" lvl="0" indent="-342900" algn="l" rtl="0">
              <a:lnSpc>
                <a:spcPct val="115000"/>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sym typeface="Montserrat"/>
              </a:defRPr>
            </a:lvl1pPr>
            <a:lvl2pPr marL="914400" marR="0" lvl="1" indent="-342900" algn="l" rtl="0">
              <a:lnSpc>
                <a:spcPct val="115000"/>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sym typeface="Montserrat"/>
              </a:defRPr>
            </a:lvl2pPr>
            <a:lvl3pPr marL="1371600" marR="0" lvl="2" indent="-342900" algn="l" rtl="0">
              <a:lnSpc>
                <a:spcPct val="115000"/>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sym typeface="Montserrat"/>
              </a:defRPr>
            </a:lvl3pPr>
            <a:lvl4pPr marL="1828800" marR="0" lvl="3" indent="-342900" algn="l" rtl="0">
              <a:lnSpc>
                <a:spcPct val="115000"/>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sym typeface="Montserrat"/>
              </a:defRPr>
            </a:lvl4pPr>
            <a:lvl5pPr marL="2286000" marR="0" lvl="4" indent="-342900" algn="l" rtl="0">
              <a:lnSpc>
                <a:spcPct val="115000"/>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sym typeface="Montserrat"/>
              </a:defRPr>
            </a:lvl5pPr>
            <a:lvl6pPr marL="2743200" marR="0" lvl="5" indent="-342900" algn="l" rtl="0">
              <a:lnSpc>
                <a:spcPct val="115000"/>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sym typeface="Montserrat"/>
              </a:defRPr>
            </a:lvl6pPr>
            <a:lvl7pPr marL="3200400" marR="0" lvl="6" indent="-342900" algn="l" rtl="0">
              <a:lnSpc>
                <a:spcPct val="115000"/>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sym typeface="Montserrat"/>
              </a:defRPr>
            </a:lvl7pPr>
            <a:lvl8pPr marL="3657600" marR="0" lvl="7" indent="-342900" algn="l" rtl="0">
              <a:lnSpc>
                <a:spcPct val="115000"/>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sym typeface="Montserrat"/>
              </a:defRPr>
            </a:lvl8pPr>
            <a:lvl9pPr marL="4114800" marR="0" lvl="8" indent="-342900" algn="l" rtl="0">
              <a:lnSpc>
                <a:spcPct val="115000"/>
              </a:lnSpc>
              <a:spcBef>
                <a:spcPts val="0"/>
              </a:spcBef>
              <a:spcAft>
                <a:spcPts val="0"/>
              </a:spcAft>
              <a:buClr>
                <a:srgbClr val="737373"/>
              </a:buClr>
              <a:buSzPts val="1800"/>
              <a:buFont typeface="Montserrat"/>
              <a:buChar char="■"/>
              <a:defRPr sz="1800" b="0" i="0" u="none" strike="noStrike" cap="none">
                <a:solidFill>
                  <a:srgbClr val="737373"/>
                </a:solidFill>
                <a:latin typeface="Montserrat"/>
                <a:ea typeface="Montserrat"/>
                <a:cs typeface="Montserrat"/>
                <a:sym typeface="Montserrat"/>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9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9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9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9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9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9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9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9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9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9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9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9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9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9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9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9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9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9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9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9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9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9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9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9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9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9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9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name="material">
    <p:bg>
      <p:bgPr>
        <a:solidFill>
          <a:srgbClr val="002D3C"/>
        </a:solidFill>
        <a:effectLst/>
      </p:bgPr>
    </p:bg>
    <p:spTree>
      <p:nvGrpSpPr>
        <p:cNvPr id="1" name="Shape 60"/>
        <p:cNvGrpSpPr/>
        <p:nvPr/>
      </p:nvGrpSpPr>
      <p:grpSpPr>
        <a:xfrm>
          <a:off x="0" y="0"/>
          <a:ext cx="0" cy="0"/>
          <a:chOff x="0" y="0"/>
          <a:chExt cx="0" cy="0"/>
        </a:xfrm>
      </p:grpSpPr>
      <p:sp>
        <p:nvSpPr>
          <p:cNvPr id="61" name="Google Shape;61;p13"/>
          <p:cNvSpPr txBox="1">
            <a:spLocks noGrp="1"/>
          </p:cNvSpPr>
          <p:nvPr>
            <p:ph type="title"/>
          </p:nvPr>
        </p:nvSpPr>
        <p:spPr>
          <a:xfrm>
            <a:off x="629200" y="984967"/>
            <a:ext cx="10962800" cy="1023600"/>
          </a:xfrm>
          <a:prstGeom prst="rect">
            <a:avLst/>
          </a:prstGeom>
          <a:noFill/>
          <a:ln>
            <a:noFill/>
          </a:ln>
        </p:spPr>
        <p:txBody>
          <a:bodyPr spcFirstLastPara="1" wrap="square" lIns="91425" tIns="91425" rIns="91425" bIns="91425" anchor="b" anchorCtr="0">
            <a:noAutofit/>
          </a:bodyPr>
          <a:lstStyle>
            <a:lvl1pPr marR="0" lvl="0" algn="l" rtl="0">
              <a:lnSpc>
                <a:spcPct val="100000"/>
              </a:lnSpc>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2pPr>
            <a:lvl3pPr marR="0" lvl="2"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3pPr>
            <a:lvl4pPr marR="0" lvl="3"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4pPr>
            <a:lvl5pPr marR="0" lvl="4"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5pPr>
            <a:lvl6pPr marR="0" lvl="5"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6pPr>
            <a:lvl7pPr marR="0" lvl="6"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7pPr>
            <a:lvl8pPr marR="0" lvl="7"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8pPr>
            <a:lvl9pPr marR="0" lvl="8"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9pPr>
          </a:lstStyle>
          <a:p>
            <a:endParaRPr/>
          </a:p>
        </p:txBody>
      </p:sp>
      <p:sp>
        <p:nvSpPr>
          <p:cNvPr id="62" name="Google Shape;62;p13"/>
          <p:cNvSpPr txBox="1">
            <a:spLocks noGrp="1"/>
          </p:cNvSpPr>
          <p:nvPr>
            <p:ph type="body" idx="1"/>
          </p:nvPr>
        </p:nvSpPr>
        <p:spPr>
          <a:xfrm>
            <a:off x="629200" y="2558767"/>
            <a:ext cx="10962800" cy="3613500"/>
          </a:xfrm>
          <a:prstGeom prst="rect">
            <a:avLst/>
          </a:prstGeom>
          <a:noFill/>
          <a:ln>
            <a:noFill/>
          </a:ln>
        </p:spPr>
        <p:txBody>
          <a:bodyPr spcFirstLastPara="1" wrap="square" lIns="91425" tIns="91425" rIns="91425" bIns="91425" anchor="t" anchorCtr="0">
            <a:noAutofit/>
          </a:bodyPr>
          <a:lstStyle>
            <a:lvl1pPr marL="457200" marR="0" lvl="0" indent="-342900" algn="l" rtl="0">
              <a:lnSpc>
                <a:spcPct val="115000"/>
              </a:lnSpc>
              <a:spcBef>
                <a:spcPts val="0"/>
              </a:spcBef>
              <a:spcAft>
                <a:spcPts val="0"/>
              </a:spcAft>
              <a:buClr>
                <a:schemeClr val="lt2"/>
              </a:buClr>
              <a:buSzPts val="1800"/>
              <a:buFont typeface="Montserrat"/>
              <a:buChar char="●"/>
              <a:defRPr sz="1800" b="0" i="0" u="none" strike="noStrike" cap="none">
                <a:solidFill>
                  <a:schemeClr val="lt2"/>
                </a:solidFill>
                <a:latin typeface="Montserrat"/>
                <a:ea typeface="Montserrat"/>
                <a:cs typeface="Montserrat"/>
                <a:sym typeface="Montserrat"/>
              </a:defRPr>
            </a:lvl1pPr>
            <a:lvl2pPr marL="914400" marR="0" lvl="1" indent="-317500" algn="l" rtl="0">
              <a:lnSpc>
                <a:spcPct val="115000"/>
              </a:lnSpc>
              <a:spcBef>
                <a:spcPts val="1600"/>
              </a:spcBef>
              <a:spcAft>
                <a:spcPts val="0"/>
              </a:spcAft>
              <a:buClr>
                <a:schemeClr val="lt2"/>
              </a:buClr>
              <a:buSzPts val="1400"/>
              <a:buFont typeface="Montserrat"/>
              <a:buChar char="○"/>
              <a:defRPr sz="1400" b="0" i="0" u="none" strike="noStrike" cap="none">
                <a:solidFill>
                  <a:schemeClr val="lt2"/>
                </a:solidFill>
                <a:latin typeface="Montserrat"/>
                <a:ea typeface="Montserrat"/>
                <a:cs typeface="Montserrat"/>
                <a:sym typeface="Montserrat"/>
              </a:defRPr>
            </a:lvl2pPr>
            <a:lvl3pPr marL="1371600" marR="0" lvl="2" indent="-317500" algn="l" rtl="0">
              <a:lnSpc>
                <a:spcPct val="115000"/>
              </a:lnSpc>
              <a:spcBef>
                <a:spcPts val="1600"/>
              </a:spcBef>
              <a:spcAft>
                <a:spcPts val="0"/>
              </a:spcAft>
              <a:buClr>
                <a:schemeClr val="lt2"/>
              </a:buClr>
              <a:buSzPts val="1400"/>
              <a:buFont typeface="Montserrat"/>
              <a:buChar char="■"/>
              <a:defRPr sz="1400" b="0" i="0" u="none" strike="noStrike" cap="none">
                <a:solidFill>
                  <a:schemeClr val="lt2"/>
                </a:solidFill>
                <a:latin typeface="Montserrat"/>
                <a:ea typeface="Montserrat"/>
                <a:cs typeface="Montserrat"/>
                <a:sym typeface="Montserrat"/>
              </a:defRPr>
            </a:lvl3pPr>
            <a:lvl4pPr marL="1828800" marR="0" lvl="3" indent="-317500" algn="l" rtl="0">
              <a:lnSpc>
                <a:spcPct val="115000"/>
              </a:lnSpc>
              <a:spcBef>
                <a:spcPts val="1600"/>
              </a:spcBef>
              <a:spcAft>
                <a:spcPts val="0"/>
              </a:spcAft>
              <a:buClr>
                <a:schemeClr val="lt2"/>
              </a:buClr>
              <a:buSzPts val="1400"/>
              <a:buFont typeface="Montserrat"/>
              <a:buChar char="●"/>
              <a:defRPr sz="1400" b="0" i="0" u="none" strike="noStrike" cap="none">
                <a:solidFill>
                  <a:schemeClr val="lt2"/>
                </a:solidFill>
                <a:latin typeface="Montserrat"/>
                <a:ea typeface="Montserrat"/>
                <a:cs typeface="Montserrat"/>
                <a:sym typeface="Montserrat"/>
              </a:defRPr>
            </a:lvl4pPr>
            <a:lvl5pPr marL="2286000" marR="0" lvl="4" indent="-317500" algn="l" rtl="0">
              <a:lnSpc>
                <a:spcPct val="115000"/>
              </a:lnSpc>
              <a:spcBef>
                <a:spcPts val="1600"/>
              </a:spcBef>
              <a:spcAft>
                <a:spcPts val="0"/>
              </a:spcAft>
              <a:buClr>
                <a:schemeClr val="lt2"/>
              </a:buClr>
              <a:buSzPts val="1400"/>
              <a:buFont typeface="Montserrat"/>
              <a:buChar char="○"/>
              <a:defRPr sz="1400" b="0" i="0" u="none" strike="noStrike" cap="none">
                <a:solidFill>
                  <a:schemeClr val="lt2"/>
                </a:solidFill>
                <a:latin typeface="Montserrat"/>
                <a:ea typeface="Montserrat"/>
                <a:cs typeface="Montserrat"/>
                <a:sym typeface="Montserrat"/>
              </a:defRPr>
            </a:lvl5pPr>
            <a:lvl6pPr marL="2743200" marR="0" lvl="5" indent="-317500" algn="l" rtl="0">
              <a:lnSpc>
                <a:spcPct val="115000"/>
              </a:lnSpc>
              <a:spcBef>
                <a:spcPts val="1600"/>
              </a:spcBef>
              <a:spcAft>
                <a:spcPts val="0"/>
              </a:spcAft>
              <a:buClr>
                <a:schemeClr val="lt2"/>
              </a:buClr>
              <a:buSzPts val="1400"/>
              <a:buFont typeface="Montserrat"/>
              <a:buChar char="■"/>
              <a:defRPr sz="1400" b="0" i="0" u="none" strike="noStrike" cap="none">
                <a:solidFill>
                  <a:schemeClr val="lt2"/>
                </a:solidFill>
                <a:latin typeface="Montserrat"/>
                <a:ea typeface="Montserrat"/>
                <a:cs typeface="Montserrat"/>
                <a:sym typeface="Montserrat"/>
              </a:defRPr>
            </a:lvl6pPr>
            <a:lvl7pPr marL="3200400" marR="0" lvl="6" indent="-317500" algn="l" rtl="0">
              <a:lnSpc>
                <a:spcPct val="115000"/>
              </a:lnSpc>
              <a:spcBef>
                <a:spcPts val="1600"/>
              </a:spcBef>
              <a:spcAft>
                <a:spcPts val="0"/>
              </a:spcAft>
              <a:buClr>
                <a:schemeClr val="lt2"/>
              </a:buClr>
              <a:buSzPts val="1400"/>
              <a:buFont typeface="Montserrat"/>
              <a:buChar char="●"/>
              <a:defRPr sz="1400" b="0" i="0" u="none" strike="noStrike" cap="none">
                <a:solidFill>
                  <a:schemeClr val="lt2"/>
                </a:solidFill>
                <a:latin typeface="Montserrat"/>
                <a:ea typeface="Montserrat"/>
                <a:cs typeface="Montserrat"/>
                <a:sym typeface="Montserrat"/>
              </a:defRPr>
            </a:lvl7pPr>
            <a:lvl8pPr marL="3657600" marR="0" lvl="7" indent="-317500" algn="l" rtl="0">
              <a:lnSpc>
                <a:spcPct val="115000"/>
              </a:lnSpc>
              <a:spcBef>
                <a:spcPts val="1600"/>
              </a:spcBef>
              <a:spcAft>
                <a:spcPts val="0"/>
              </a:spcAft>
              <a:buClr>
                <a:schemeClr val="lt2"/>
              </a:buClr>
              <a:buSzPts val="1400"/>
              <a:buFont typeface="Montserrat"/>
              <a:buChar char="○"/>
              <a:defRPr sz="1400" b="0" i="0" u="none" strike="noStrike" cap="none">
                <a:solidFill>
                  <a:schemeClr val="lt2"/>
                </a:solidFill>
                <a:latin typeface="Montserrat"/>
                <a:ea typeface="Montserrat"/>
                <a:cs typeface="Montserrat"/>
                <a:sym typeface="Montserrat"/>
              </a:defRPr>
            </a:lvl8pPr>
            <a:lvl9pPr marL="4114800" marR="0" lvl="8" indent="-317500" algn="l" rtl="0">
              <a:lnSpc>
                <a:spcPct val="115000"/>
              </a:lnSpc>
              <a:spcBef>
                <a:spcPts val="1600"/>
              </a:spcBef>
              <a:spcAft>
                <a:spcPts val="1600"/>
              </a:spcAft>
              <a:buClr>
                <a:schemeClr val="lt2"/>
              </a:buClr>
              <a:buSzPts val="1400"/>
              <a:buFont typeface="Montserrat"/>
              <a:buChar char="■"/>
              <a:defRPr sz="1400" b="0" i="0" u="none" strike="noStrike" cap="none">
                <a:solidFill>
                  <a:schemeClr val="lt2"/>
                </a:solidFill>
                <a:latin typeface="Montserrat"/>
                <a:ea typeface="Montserrat"/>
                <a:cs typeface="Montserrat"/>
                <a:sym typeface="Montserrat"/>
              </a:defRPr>
            </a:lvl9pPr>
          </a:lstStyle>
          <a:p>
            <a:endParaRPr/>
          </a:p>
        </p:txBody>
      </p:sp>
      <p:sp>
        <p:nvSpPr>
          <p:cNvPr id="63" name="Google Shape;63;p13"/>
          <p:cNvSpPr txBox="1">
            <a:spLocks noGrp="1"/>
          </p:cNvSpPr>
          <p:nvPr>
            <p:ph type="sldNum" idx="12"/>
          </p:nvPr>
        </p:nvSpPr>
        <p:spPr>
          <a:xfrm>
            <a:off x="11364721" y="6260831"/>
            <a:ext cx="731600" cy="5247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300" b="0" i="0" u="none" strike="noStrike" cap="none">
                <a:solidFill>
                  <a:schemeClr val="lt2"/>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300" b="0" i="0" u="none" strike="noStrike" cap="none">
                <a:solidFill>
                  <a:schemeClr val="lt2"/>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300" b="0" i="0" u="none" strike="noStrike" cap="none">
                <a:solidFill>
                  <a:schemeClr val="lt2"/>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300" b="0" i="0" u="none" strike="noStrike" cap="none">
                <a:solidFill>
                  <a:schemeClr val="lt2"/>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300" b="0" i="0" u="none" strike="noStrike" cap="none">
                <a:solidFill>
                  <a:schemeClr val="lt2"/>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300" b="0" i="0" u="none" strike="noStrike" cap="none">
                <a:solidFill>
                  <a:schemeClr val="lt2"/>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300" b="0" i="0" u="none" strike="noStrike" cap="none">
                <a:solidFill>
                  <a:schemeClr val="lt2"/>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300" b="0" i="0" u="none" strike="noStrike" cap="none">
                <a:solidFill>
                  <a:schemeClr val="lt2"/>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3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 bg1="lt1" tx1="dk1" bg2="dk2" tx2="lt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9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9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9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9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9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9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9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9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9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9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9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9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9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9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9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9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9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9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9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9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9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9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9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9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9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9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9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8" Type="http://schemas.openxmlformats.org/officeDocument/2006/relationships/hyperlink" Target="https://www.rfc-editor.org/info/bcp79" TargetMode="External"/><Relationship Id="rId3" Type="http://schemas.openxmlformats.org/officeDocument/2006/relationships/hyperlink" Target="https://www7.ietf.org/contact/ombudsteam/" TargetMode="External"/><Relationship Id="rId7" Type="http://schemas.openxmlformats.org/officeDocument/2006/relationships/hyperlink" Target="https://www.rfc-editor.org/info/bcp78" TargetMode="External"/><Relationship Id="rId2" Type="http://schemas.openxmlformats.org/officeDocument/2006/relationships/notesSlide" Target="../notesSlides/notesSlide2.xml"/><Relationship Id="rId1" Type="http://schemas.openxmlformats.org/officeDocument/2006/relationships/slideLayout" Target="../slideLayouts/slideLayout12.xml"/><Relationship Id="rId6" Type="http://schemas.openxmlformats.org/officeDocument/2006/relationships/hyperlink" Target="https://www.rfc-editor.org/info/bcp54" TargetMode="External"/><Relationship Id="rId5" Type="http://schemas.openxmlformats.org/officeDocument/2006/relationships/hyperlink" Target="https://www.rfc-editor.org/info/bcp25" TargetMode="External"/><Relationship Id="rId4" Type="http://schemas.openxmlformats.org/officeDocument/2006/relationships/hyperlink" Target="https://www.rfc-editor.org/info/bcp9" TargetMode="External"/><Relationship Id="rId9" Type="http://schemas.openxmlformats.org/officeDocument/2006/relationships/hyperlink" Target="https://www.ietf.org/privacy-policy/"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s://www.ietf.org/how/meetings/technology/meetecho-guide-participant/"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hyperlink" Target="http://www.ietf.org/how/meetings/issues/"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hyperlink" Target="mailto:scim@ietf.jabber.org" TargetMode="External"/><Relationship Id="rId7" Type="http://schemas.openxmlformats.org/officeDocument/2006/relationships/hyperlink" Target="https://meetings.conf.meetecho.com/ietf112/?group=scim&amp;short=&amp;item=1" TargetMode="External"/><Relationship Id="rId2" Type="http://schemas.openxmlformats.org/officeDocument/2006/relationships/hyperlink" Target="mailto:ncamwing@cisco.com" TargetMode="External"/><Relationship Id="rId1" Type="http://schemas.openxmlformats.org/officeDocument/2006/relationships/slideLayout" Target="../slideLayouts/slideLayout12.xml"/><Relationship Id="rId6" Type="http://schemas.openxmlformats.org/officeDocument/2006/relationships/hyperlink" Target="https://datatracker.ietf.org/meeting/110/session/iotops" TargetMode="External"/><Relationship Id="rId5" Type="http://schemas.openxmlformats.org/officeDocument/2006/relationships/hyperlink" Target="https://codimd.ietf.org/notes-ietf-110-iotops" TargetMode="External"/><Relationship Id="rId4" Type="http://schemas.openxmlformats.org/officeDocument/2006/relationships/hyperlink" Target="https://datatracker.ietf.org/meeting/112/session/scim"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s://www.ietf.org/archive/id/draft-hunt-scim-mv-filtering-00.txt" TargetMode="External"/><Relationship Id="rId2" Type="http://schemas.openxmlformats.org/officeDocument/2006/relationships/notesSlide" Target="../notesSlides/notesSlide4.xml"/><Relationship Id="rId1" Type="http://schemas.openxmlformats.org/officeDocument/2006/relationships/slideLayout" Target="../slideLayouts/slideLayout12.xml"/><Relationship Id="rId5" Type="http://schemas.openxmlformats.org/officeDocument/2006/relationships/hyperlink" Target="https://datatracker.ietf.org/doc/draft-zollner-scim-roles-entitlements-extension/" TargetMode="External"/><Relationship Id="rId4" Type="http://schemas.openxmlformats.org/officeDocument/2006/relationships/hyperlink" Target="https://datatracker.ietf.org/doc/draft-zollner-scim-domain-extension/"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hyperlink" Target="https://ietf-gitwg.github.io/" TargetMode="External"/><Relationship Id="rId2" Type="http://schemas.openxmlformats.org/officeDocument/2006/relationships/hyperlink" Target="https://datatracker.ietf.org/doc/html/rfc8874"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sp>
        <p:nvSpPr>
          <p:cNvPr id="124" name="Google Shape;124;p24"/>
          <p:cNvSpPr txBox="1">
            <a:spLocks noGrp="1"/>
          </p:cNvSpPr>
          <p:nvPr>
            <p:ph type="title"/>
          </p:nvPr>
        </p:nvSpPr>
        <p:spPr>
          <a:xfrm>
            <a:off x="559333" y="358300"/>
            <a:ext cx="10886479" cy="1607600"/>
          </a:xfrm>
          <a:prstGeom prst="rect">
            <a:avLst/>
          </a:prstGeom>
          <a:noFill/>
          <a:ln>
            <a:noFill/>
          </a:ln>
        </p:spPr>
        <p:txBody>
          <a:bodyPr spcFirstLastPara="1" wrap="square" lIns="121867" tIns="121867" rIns="121867" bIns="121867" anchor="b" anchorCtr="0">
            <a:normAutofit fontScale="90000"/>
          </a:bodyPr>
          <a:lstStyle/>
          <a:p>
            <a:r>
              <a:rPr lang="en-US" sz="4800" dirty="0"/>
              <a:t>IETF 112</a:t>
            </a:r>
            <a:br>
              <a:rPr lang="en-US" sz="4800" dirty="0"/>
            </a:br>
            <a:r>
              <a:rPr lang="en-US" sz="4000" dirty="0"/>
              <a:t>System for Cross–Domain Identity </a:t>
            </a:r>
            <a:r>
              <a:rPr lang="en-US" sz="4000"/>
              <a:t>Management (SCIM) WG </a:t>
            </a:r>
            <a:r>
              <a:rPr lang="en-US" sz="4000" dirty="0"/>
              <a:t>Meeting</a:t>
            </a:r>
            <a:endParaRPr lang="en-US" sz="4800" dirty="0"/>
          </a:p>
        </p:txBody>
      </p:sp>
      <p:sp>
        <p:nvSpPr>
          <p:cNvPr id="125" name="Google Shape;125;p24"/>
          <p:cNvSpPr txBox="1"/>
          <p:nvPr/>
        </p:nvSpPr>
        <p:spPr>
          <a:xfrm>
            <a:off x="559333" y="1777933"/>
            <a:ext cx="10787037" cy="1095602"/>
          </a:xfrm>
          <a:prstGeom prst="rect">
            <a:avLst/>
          </a:prstGeom>
          <a:noFill/>
          <a:ln>
            <a:noFill/>
          </a:ln>
        </p:spPr>
        <p:txBody>
          <a:bodyPr spcFirstLastPara="1" wrap="square" lIns="121867" tIns="121867" rIns="121867" bIns="121867" anchor="t" anchorCtr="0">
            <a:noAutofit/>
          </a:bodyPr>
          <a:lstStyle/>
          <a:p>
            <a:pPr>
              <a:buSzPts val="2400"/>
            </a:pPr>
            <a:r>
              <a:rPr lang="en-US" sz="2800" dirty="0">
                <a:solidFill>
                  <a:srgbClr val="FFFFFF"/>
                </a:solidFill>
                <a:latin typeface="Montserrat"/>
                <a:ea typeface="+mn-lt"/>
                <a:cs typeface="+mn-lt"/>
                <a:sym typeface="Montserrat"/>
              </a:rPr>
              <a:t>November 11, </a:t>
            </a:r>
            <a:r>
              <a:rPr lang="en-US" sz="2800" dirty="0">
                <a:solidFill>
                  <a:srgbClr val="FFFFFF"/>
                </a:solidFill>
                <a:latin typeface="Montserrat"/>
                <a:ea typeface="Montserrat"/>
                <a:cs typeface="Montserrat"/>
                <a:sym typeface="Montserrat"/>
              </a:rPr>
              <a:t>2021</a:t>
            </a:r>
          </a:p>
        </p:txBody>
      </p:sp>
      <p:sp>
        <p:nvSpPr>
          <p:cNvPr id="126" name="Google Shape;126;p24"/>
          <p:cNvSpPr txBox="1"/>
          <p:nvPr/>
        </p:nvSpPr>
        <p:spPr>
          <a:xfrm>
            <a:off x="392867" y="5763133"/>
            <a:ext cx="5044800" cy="588400"/>
          </a:xfrm>
          <a:prstGeom prst="rect">
            <a:avLst/>
          </a:prstGeom>
          <a:noFill/>
          <a:ln>
            <a:noFill/>
          </a:ln>
        </p:spPr>
        <p:txBody>
          <a:bodyPr spcFirstLastPara="1" wrap="square" lIns="121900" tIns="121900" rIns="121900" bIns="121900" anchor="t" anchorCtr="0">
            <a:noAutofit/>
          </a:bodyPr>
          <a:lstStyle/>
          <a:p>
            <a:r>
              <a:rPr lang="en-US" sz="1600">
                <a:latin typeface="Montserrat"/>
                <a:ea typeface="Montserrat"/>
                <a:cs typeface="Montserrat"/>
                <a:sym typeface="Montserrat"/>
              </a:rPr>
              <a:t>Internet Engineering Task Force</a:t>
            </a:r>
            <a:endParaRPr sz="1600">
              <a:latin typeface="Montserrat"/>
              <a:ea typeface="Montserrat"/>
              <a:cs typeface="Montserrat"/>
              <a:sym typeface="Montserrat"/>
            </a:endParaRPr>
          </a:p>
          <a:p>
            <a:r>
              <a:rPr lang="en-US" sz="1600">
                <a:latin typeface="Montserrat"/>
                <a:ea typeface="Montserrat"/>
                <a:cs typeface="Montserrat"/>
                <a:sym typeface="Montserrat"/>
              </a:rPr>
              <a:t>© 2021 IETF Trust </a:t>
            </a:r>
            <a:endParaRPr sz="1600">
              <a:latin typeface="Montserrat"/>
              <a:ea typeface="Montserrat"/>
              <a:cs typeface="Montserrat"/>
              <a:sym typeface="Montserrat"/>
            </a:endParaRPr>
          </a:p>
          <a:p>
            <a:r>
              <a:rPr lang="en-US" sz="1600">
                <a:latin typeface="Montserrat"/>
                <a:ea typeface="Montserrat"/>
                <a:cs typeface="Montserrat"/>
                <a:sym typeface="Montserrat"/>
              </a:rPr>
              <a:t>Production by Meetecho</a:t>
            </a:r>
            <a:endParaRPr sz="1600">
              <a:latin typeface="Montserrat"/>
              <a:ea typeface="Montserrat"/>
              <a:cs typeface="Montserrat"/>
              <a:sym typeface="Montserrat"/>
            </a:endParaRPr>
          </a:p>
        </p:txBody>
      </p:sp>
      <p:sp>
        <p:nvSpPr>
          <p:cNvPr id="127" name="Google Shape;127;p24"/>
          <p:cNvSpPr txBox="1"/>
          <p:nvPr/>
        </p:nvSpPr>
        <p:spPr>
          <a:xfrm>
            <a:off x="10167967" y="3746128"/>
            <a:ext cx="1282800" cy="710258"/>
          </a:xfrm>
          <a:prstGeom prst="rect">
            <a:avLst/>
          </a:prstGeom>
          <a:noFill/>
          <a:ln>
            <a:noFill/>
          </a:ln>
        </p:spPr>
        <p:txBody>
          <a:bodyPr spcFirstLastPara="1" wrap="square" lIns="121900" tIns="121900" rIns="121900" bIns="121900" anchor="t" anchorCtr="0">
            <a:noAutofit/>
          </a:bodyPr>
          <a:lstStyle/>
          <a:p>
            <a:pPr algn="ctr"/>
            <a:r>
              <a:rPr lang="en-US" sz="1300" dirty="0">
                <a:solidFill>
                  <a:srgbClr val="FFFFFF"/>
                </a:solidFill>
                <a:latin typeface="Montserrat"/>
                <a:ea typeface="Montserrat"/>
                <a:cs typeface="Montserrat"/>
                <a:sym typeface="Montserrat"/>
              </a:rPr>
              <a:t>IETF 111 hosted by</a:t>
            </a:r>
          </a:p>
          <a:p>
            <a:pPr algn="ctr"/>
            <a:r>
              <a:rPr lang="en-US" sz="1300" dirty="0">
                <a:solidFill>
                  <a:srgbClr val="FFFFFF"/>
                </a:solidFill>
                <a:latin typeface="Montserrat"/>
                <a:ea typeface="Montserrat"/>
                <a:cs typeface="Montserrat"/>
                <a:sym typeface="Montserrat"/>
              </a:rPr>
              <a:t>Ericsson</a:t>
            </a:r>
            <a:endParaRPr sz="1300" dirty="0">
              <a:solidFill>
                <a:srgbClr val="FFFFFF"/>
              </a:solidFill>
              <a:latin typeface="Montserrat"/>
              <a:ea typeface="Montserrat"/>
              <a:cs typeface="Montserrat"/>
              <a:sym typeface="Montserrat"/>
            </a:endParaRPr>
          </a:p>
        </p:txBody>
      </p:sp>
      <p:sp>
        <p:nvSpPr>
          <p:cNvPr id="128" name="Google Shape;128;p24"/>
          <p:cNvSpPr txBox="1"/>
          <p:nvPr/>
        </p:nvSpPr>
        <p:spPr>
          <a:xfrm>
            <a:off x="493067" y="3990600"/>
            <a:ext cx="7633200" cy="890400"/>
          </a:xfrm>
          <a:prstGeom prst="rect">
            <a:avLst/>
          </a:prstGeom>
          <a:noFill/>
          <a:ln>
            <a:noFill/>
          </a:ln>
        </p:spPr>
        <p:txBody>
          <a:bodyPr spcFirstLastPara="1" wrap="square" lIns="121900" tIns="121900" rIns="121900" bIns="121900" anchor="t" anchorCtr="0">
            <a:noAutofit/>
          </a:bodyPr>
          <a:lstStyle/>
          <a:p>
            <a:pPr>
              <a:lnSpc>
                <a:spcPct val="110000"/>
              </a:lnSpc>
              <a:spcBef>
                <a:spcPts val="400"/>
              </a:spcBef>
            </a:pPr>
            <a:r>
              <a:rPr lang="en-US" sz="3200">
                <a:solidFill>
                  <a:srgbClr val="FF0000"/>
                </a:solidFill>
                <a:latin typeface="Montserrat"/>
                <a:ea typeface="Montserrat"/>
                <a:cs typeface="Montserrat"/>
                <a:sym typeface="Montserrat"/>
              </a:rPr>
              <a:t>This session is being recorded</a:t>
            </a:r>
            <a:endParaRPr sz="3200">
              <a:latin typeface="Montserrat"/>
              <a:ea typeface="Montserrat"/>
              <a:cs typeface="Montserrat"/>
              <a:sym typeface="Montserrat"/>
            </a:endParaRPr>
          </a:p>
        </p:txBody>
      </p:sp>
      <p:sp>
        <p:nvSpPr>
          <p:cNvPr id="2" name="TextBox 1">
            <a:extLst>
              <a:ext uri="{FF2B5EF4-FFF2-40B4-BE49-F238E27FC236}">
                <a16:creationId xmlns:a16="http://schemas.microsoft.com/office/drawing/2014/main" id="{5E4B2D80-F3ED-4CE0-9D31-206DB2922676}"/>
              </a:ext>
            </a:extLst>
          </p:cNvPr>
          <p:cNvSpPr txBox="1"/>
          <p:nvPr/>
        </p:nvSpPr>
        <p:spPr>
          <a:xfrm>
            <a:off x="602673" y="3102935"/>
            <a:ext cx="6864926"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dirty="0">
                <a:solidFill>
                  <a:schemeClr val="accent4"/>
                </a:solidFill>
              </a:rPr>
              <a:t>Nancy Cam-</a:t>
            </a:r>
            <a:r>
              <a:rPr lang="en-GB" dirty="0" err="1">
                <a:solidFill>
                  <a:schemeClr val="accent4"/>
                </a:solidFill>
              </a:rPr>
              <a:t>Winget</a:t>
            </a:r>
            <a:endParaRPr lang="en-GB" dirty="0">
              <a:solidFill>
                <a:schemeClr val="accent4"/>
              </a:solidFill>
            </a:endParaRPr>
          </a:p>
        </p:txBody>
      </p:sp>
    </p:spTree>
    <p:extLst>
      <p:ext uri="{BB962C8B-B14F-4D97-AF65-F5344CB8AC3E}">
        <p14:creationId xmlns:p14="http://schemas.microsoft.com/office/powerpoint/2010/main" val="112845178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4B4E65-49CF-1E49-9A91-15DD737289FD}"/>
              </a:ext>
            </a:extLst>
          </p:cNvPr>
          <p:cNvSpPr>
            <a:spLocks noGrp="1"/>
          </p:cNvSpPr>
          <p:nvPr>
            <p:ph type="title"/>
          </p:nvPr>
        </p:nvSpPr>
        <p:spPr/>
        <p:txBody>
          <a:bodyPr/>
          <a:lstStyle/>
          <a:p>
            <a:r>
              <a:rPr lang="en-US" dirty="0"/>
              <a:t>Next Steps</a:t>
            </a:r>
          </a:p>
        </p:txBody>
      </p:sp>
      <p:sp>
        <p:nvSpPr>
          <p:cNvPr id="3" name="Text Placeholder 2">
            <a:extLst>
              <a:ext uri="{FF2B5EF4-FFF2-40B4-BE49-F238E27FC236}">
                <a16:creationId xmlns:a16="http://schemas.microsoft.com/office/drawing/2014/main" id="{17D8AE66-6A42-DB41-A970-789B2CF3F9DF}"/>
              </a:ext>
            </a:extLst>
          </p:cNvPr>
          <p:cNvSpPr>
            <a:spLocks noGrp="1"/>
          </p:cNvSpPr>
          <p:nvPr>
            <p:ph type="body" idx="1"/>
          </p:nvPr>
        </p:nvSpPr>
        <p:spPr/>
        <p:txBody>
          <a:bodyPr/>
          <a:lstStyle/>
          <a:p>
            <a:pPr marL="609596" indent="-457200">
              <a:buFont typeface="+mj-lt"/>
              <a:buAutoNum type="arabicPeriod"/>
            </a:pPr>
            <a:r>
              <a:rPr lang="en-US" dirty="0"/>
              <a:t>Does the SCIM WG agree to using GitHub?</a:t>
            </a:r>
          </a:p>
          <a:p>
            <a:pPr lvl="1">
              <a:spcBef>
                <a:spcPts val="933"/>
              </a:spcBef>
            </a:pPr>
            <a:r>
              <a:rPr lang="en-US" dirty="0"/>
              <a:t>Yes</a:t>
            </a:r>
          </a:p>
          <a:p>
            <a:pPr lvl="1">
              <a:spcBef>
                <a:spcPts val="933"/>
              </a:spcBef>
            </a:pPr>
            <a:r>
              <a:rPr lang="en-US" dirty="0"/>
              <a:t>No</a:t>
            </a:r>
          </a:p>
          <a:p>
            <a:pPr marL="609596" indent="-457200">
              <a:spcBef>
                <a:spcPts val="2133"/>
              </a:spcBef>
              <a:buFont typeface="+mj-lt"/>
              <a:buAutoNum type="arabicPeriod"/>
            </a:pPr>
            <a:r>
              <a:rPr lang="en-US" dirty="0"/>
              <a:t>Does the SCIM WG wish to continue with virtual interims?</a:t>
            </a:r>
          </a:p>
          <a:p>
            <a:pPr marL="1253047" lvl="1" indent="-457200">
              <a:spcBef>
                <a:spcPts val="933"/>
              </a:spcBef>
              <a:buFont typeface="+mj-lt"/>
              <a:buAutoNum type="alphaLcParenR"/>
            </a:pPr>
            <a:r>
              <a:rPr lang="en-US" dirty="0"/>
              <a:t>No</a:t>
            </a:r>
          </a:p>
          <a:p>
            <a:pPr marL="1253047" lvl="1" indent="-457200">
              <a:spcBef>
                <a:spcPts val="933"/>
              </a:spcBef>
              <a:buFont typeface="+mj-lt"/>
              <a:buAutoNum type="alphaLcParenR"/>
            </a:pPr>
            <a:r>
              <a:rPr lang="en-US" dirty="0"/>
              <a:t>Every 2 weeks</a:t>
            </a:r>
          </a:p>
          <a:p>
            <a:pPr marL="1253047" lvl="1" indent="-457200">
              <a:spcBef>
                <a:spcPts val="933"/>
              </a:spcBef>
              <a:buFont typeface="+mj-lt"/>
              <a:buAutoNum type="alphaLcParenR"/>
            </a:pPr>
            <a:r>
              <a:rPr lang="en-US" dirty="0"/>
              <a:t>Every 4 weeks</a:t>
            </a:r>
          </a:p>
          <a:p>
            <a:pPr marL="1253047" lvl="1" indent="-457200">
              <a:spcBef>
                <a:spcPts val="933"/>
              </a:spcBef>
              <a:buFont typeface="+mj-lt"/>
              <a:buAutoNum type="alphaLcParenR"/>
            </a:pPr>
            <a:endParaRPr lang="en-US" dirty="0"/>
          </a:p>
          <a:p>
            <a:pPr>
              <a:spcBef>
                <a:spcPts val="933"/>
              </a:spcBef>
            </a:pPr>
            <a:endParaRPr lang="en-US" dirty="0"/>
          </a:p>
        </p:txBody>
      </p:sp>
    </p:spTree>
    <p:extLst>
      <p:ext uri="{BB962C8B-B14F-4D97-AF65-F5344CB8AC3E}">
        <p14:creationId xmlns:p14="http://schemas.microsoft.com/office/powerpoint/2010/main" val="26987399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23CC85-DA2D-5741-8A30-63BFC0AF274B}"/>
              </a:ext>
            </a:extLst>
          </p:cNvPr>
          <p:cNvSpPr>
            <a:spLocks noGrp="1"/>
          </p:cNvSpPr>
          <p:nvPr>
            <p:ph type="title"/>
          </p:nvPr>
        </p:nvSpPr>
        <p:spPr/>
        <p:txBody>
          <a:bodyPr/>
          <a:lstStyle/>
          <a:p>
            <a:r>
              <a:rPr lang="en-US" dirty="0"/>
              <a:t>Next Steps</a:t>
            </a:r>
          </a:p>
        </p:txBody>
      </p:sp>
      <p:sp>
        <p:nvSpPr>
          <p:cNvPr id="3" name="Text Placeholder 2">
            <a:extLst>
              <a:ext uri="{FF2B5EF4-FFF2-40B4-BE49-F238E27FC236}">
                <a16:creationId xmlns:a16="http://schemas.microsoft.com/office/drawing/2014/main" id="{37C25574-5DFA-DB4F-8612-6F750196D5C9}"/>
              </a:ext>
            </a:extLst>
          </p:cNvPr>
          <p:cNvSpPr>
            <a:spLocks noGrp="1"/>
          </p:cNvSpPr>
          <p:nvPr>
            <p:ph type="body" idx="1"/>
          </p:nvPr>
        </p:nvSpPr>
        <p:spPr/>
        <p:txBody>
          <a:bodyPr/>
          <a:lstStyle/>
          <a:p>
            <a:r>
              <a:rPr lang="en-US" dirty="0"/>
              <a:t>Is there interest in using “free” Slack as another channel (e.g. 10K message limit)?</a:t>
            </a:r>
          </a:p>
          <a:p>
            <a:pPr lvl="1"/>
            <a:r>
              <a:rPr lang="en-US" dirty="0"/>
              <a:t>Yes</a:t>
            </a:r>
          </a:p>
          <a:p>
            <a:pPr lvl="1"/>
            <a:r>
              <a:rPr lang="en-US" dirty="0"/>
              <a:t>No</a:t>
            </a:r>
          </a:p>
          <a:p>
            <a:endParaRPr lang="en-US" dirty="0"/>
          </a:p>
        </p:txBody>
      </p:sp>
    </p:spTree>
    <p:extLst>
      <p:ext uri="{BB962C8B-B14F-4D97-AF65-F5344CB8AC3E}">
        <p14:creationId xmlns:p14="http://schemas.microsoft.com/office/powerpoint/2010/main" val="16794887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FE53F6A-FA12-D148-9A7A-F6F0B46B37FA}"/>
              </a:ext>
            </a:extLst>
          </p:cNvPr>
          <p:cNvSpPr>
            <a:spLocks noGrp="1"/>
          </p:cNvSpPr>
          <p:nvPr>
            <p:ph type="title"/>
          </p:nvPr>
        </p:nvSpPr>
        <p:spPr/>
        <p:txBody>
          <a:bodyPr/>
          <a:lstStyle/>
          <a:p>
            <a:pPr algn="ctr"/>
            <a:r>
              <a:rPr lang="en-US" dirty="0"/>
              <a:t>Thank You!</a:t>
            </a:r>
          </a:p>
        </p:txBody>
      </p:sp>
    </p:spTree>
    <p:extLst>
      <p:ext uri="{BB962C8B-B14F-4D97-AF65-F5344CB8AC3E}">
        <p14:creationId xmlns:p14="http://schemas.microsoft.com/office/powerpoint/2010/main" val="30419754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33"/>
        <p:cNvGrpSpPr/>
        <p:nvPr/>
      </p:nvGrpSpPr>
      <p:grpSpPr>
        <a:xfrm>
          <a:off x="0" y="0"/>
          <a:ext cx="0" cy="0"/>
          <a:chOff x="0" y="0"/>
          <a:chExt cx="0" cy="0"/>
        </a:xfrm>
      </p:grpSpPr>
      <p:sp>
        <p:nvSpPr>
          <p:cNvPr id="134" name="Google Shape;134;p25"/>
          <p:cNvSpPr txBox="1">
            <a:spLocks noGrp="1"/>
          </p:cNvSpPr>
          <p:nvPr>
            <p:ph type="title"/>
          </p:nvPr>
        </p:nvSpPr>
        <p:spPr>
          <a:xfrm>
            <a:off x="535900" y="21801"/>
            <a:ext cx="11364000" cy="803700"/>
          </a:xfrm>
          <a:prstGeom prst="rect">
            <a:avLst/>
          </a:prstGeom>
          <a:noFill/>
          <a:ln>
            <a:noFill/>
          </a:ln>
        </p:spPr>
        <p:txBody>
          <a:bodyPr spcFirstLastPara="1" wrap="square" lIns="121900" tIns="121900" rIns="121900" bIns="121900" anchor="b" anchorCtr="0">
            <a:noAutofit/>
          </a:bodyPr>
          <a:lstStyle/>
          <a:p>
            <a:pPr>
              <a:buSzPts val="3200"/>
            </a:pPr>
            <a:r>
              <a:rPr lang="en-US" sz="3200"/>
              <a:t>Note Well</a:t>
            </a:r>
            <a:endParaRPr sz="3200"/>
          </a:p>
        </p:txBody>
      </p:sp>
      <p:sp>
        <p:nvSpPr>
          <p:cNvPr id="135" name="Google Shape;135;p25"/>
          <p:cNvSpPr txBox="1">
            <a:spLocks noGrp="1"/>
          </p:cNvSpPr>
          <p:nvPr>
            <p:ph type="body" idx="4294967295"/>
          </p:nvPr>
        </p:nvSpPr>
        <p:spPr>
          <a:xfrm>
            <a:off x="535900" y="963200"/>
            <a:ext cx="11076800" cy="4931600"/>
          </a:xfrm>
          <a:prstGeom prst="rect">
            <a:avLst/>
          </a:prstGeom>
          <a:noFill/>
          <a:ln>
            <a:noFill/>
          </a:ln>
        </p:spPr>
        <p:txBody>
          <a:bodyPr spcFirstLastPara="1" wrap="square" lIns="121900" tIns="121900" rIns="121900" bIns="121900" anchor="t" anchorCtr="0">
            <a:noAutofit/>
          </a:bodyPr>
          <a:lstStyle/>
          <a:p>
            <a:pPr marL="0" indent="0">
              <a:buNone/>
            </a:pPr>
            <a:r>
              <a:rPr lang="en-US" sz="1300" dirty="0">
                <a:solidFill>
                  <a:srgbClr val="434343"/>
                </a:solidFill>
              </a:rPr>
              <a:t>This is a reminder of IETF policies in effect on various topics such as patents or code of conduct. It is only meant to point you in the right direction. Exceptions may apply. The IETF's patent policy and the definition of an IETF "contribution" and "participation" are set forth in BCP 79; please read it carefully.</a:t>
            </a:r>
            <a:endParaRPr sz="1300" dirty="0">
              <a:solidFill>
                <a:srgbClr val="434343"/>
              </a:solidFill>
            </a:endParaRPr>
          </a:p>
          <a:p>
            <a:pPr marL="0" indent="0">
              <a:spcBef>
                <a:spcPts val="800"/>
              </a:spcBef>
              <a:buNone/>
            </a:pPr>
            <a:r>
              <a:rPr lang="en-US" sz="1300" dirty="0">
                <a:solidFill>
                  <a:srgbClr val="434343"/>
                </a:solidFill>
              </a:rPr>
              <a:t>As a reminder:</a:t>
            </a:r>
            <a:endParaRPr sz="1300" dirty="0">
              <a:solidFill>
                <a:srgbClr val="434343"/>
              </a:solidFill>
            </a:endParaRPr>
          </a:p>
          <a:p>
            <a:pPr marL="609585" indent="-389457">
              <a:spcBef>
                <a:spcPts val="800"/>
              </a:spcBef>
              <a:buClr>
                <a:srgbClr val="434343"/>
              </a:buClr>
              <a:buSzPts val="1000"/>
            </a:pPr>
            <a:r>
              <a:rPr lang="en-US" sz="1300" dirty="0">
                <a:solidFill>
                  <a:srgbClr val="434343"/>
                </a:solidFill>
              </a:rPr>
              <a:t>By participating in the IETF, you agree to follow IETF processes and policies.</a:t>
            </a:r>
            <a:endParaRPr sz="1300" dirty="0">
              <a:solidFill>
                <a:srgbClr val="434343"/>
              </a:solidFill>
            </a:endParaRPr>
          </a:p>
          <a:p>
            <a:pPr marL="609585" indent="-389457">
              <a:spcBef>
                <a:spcPts val="267"/>
              </a:spcBef>
              <a:buClr>
                <a:srgbClr val="434343"/>
              </a:buClr>
              <a:buSzPts val="1000"/>
            </a:pPr>
            <a:r>
              <a:rPr lang="en-US" sz="1300" dirty="0">
                <a:solidFill>
                  <a:srgbClr val="434343"/>
                </a:solidFill>
              </a:rPr>
              <a:t>If you are aware that any IETF contribution is covered by patents or patent applications that are owned or controlled by you or your sponsor, you must disclose that fact, or not participate in the discussion.</a:t>
            </a:r>
            <a:endParaRPr sz="1300" dirty="0">
              <a:solidFill>
                <a:srgbClr val="434343"/>
              </a:solidFill>
            </a:endParaRPr>
          </a:p>
          <a:p>
            <a:pPr marL="609585" indent="-389457">
              <a:spcBef>
                <a:spcPts val="267"/>
              </a:spcBef>
              <a:buClr>
                <a:srgbClr val="434343"/>
              </a:buClr>
              <a:buSzPts val="1000"/>
            </a:pPr>
            <a:r>
              <a:rPr lang="en-US" sz="1300" dirty="0">
                <a:solidFill>
                  <a:srgbClr val="434343"/>
                </a:solidFill>
              </a:rPr>
              <a:t>As a participant in or attendee to any IETF activity you acknowledge that written, audio, video, and photographic records of meetings may be made public.</a:t>
            </a:r>
            <a:endParaRPr sz="1300" dirty="0">
              <a:solidFill>
                <a:srgbClr val="434343"/>
              </a:solidFill>
            </a:endParaRPr>
          </a:p>
          <a:p>
            <a:pPr marL="609585" indent="-389457">
              <a:spcBef>
                <a:spcPts val="267"/>
              </a:spcBef>
              <a:buClr>
                <a:srgbClr val="434343"/>
              </a:buClr>
              <a:buSzPts val="1000"/>
            </a:pPr>
            <a:r>
              <a:rPr lang="en-US" sz="1300" dirty="0">
                <a:solidFill>
                  <a:srgbClr val="434343"/>
                </a:solidFill>
              </a:rPr>
              <a:t>Personal information that you provide to IETF will be handled in accordance with the IETF Privacy Statement.</a:t>
            </a:r>
            <a:endParaRPr sz="1300" dirty="0">
              <a:solidFill>
                <a:srgbClr val="434343"/>
              </a:solidFill>
            </a:endParaRPr>
          </a:p>
          <a:p>
            <a:pPr marL="609585" indent="-389457">
              <a:spcBef>
                <a:spcPts val="267"/>
              </a:spcBef>
              <a:buClr>
                <a:srgbClr val="434343"/>
              </a:buClr>
              <a:buSzPts val="1000"/>
            </a:pPr>
            <a:r>
              <a:rPr lang="en-US" sz="1300" dirty="0">
                <a:solidFill>
                  <a:srgbClr val="434343"/>
                </a:solidFill>
              </a:rPr>
              <a:t>As a participant or attendee, you agree to work respectfully with other participants; please contact the </a:t>
            </a:r>
            <a:r>
              <a:rPr lang="en-US" sz="1300" dirty="0" err="1">
                <a:solidFill>
                  <a:srgbClr val="434343"/>
                </a:solidFill>
              </a:rPr>
              <a:t>ombudsteam</a:t>
            </a:r>
            <a:r>
              <a:rPr lang="en-US" sz="1300" dirty="0">
                <a:solidFill>
                  <a:srgbClr val="434343"/>
                </a:solidFill>
              </a:rPr>
              <a:t> (</a:t>
            </a:r>
            <a:r>
              <a:rPr lang="en-US" sz="1300" dirty="0">
                <a:solidFill>
                  <a:schemeClr val="hlink"/>
                </a:solidFill>
                <a:uFill>
                  <a:noFill/>
                </a:uFill>
                <a:hlinkClick r:id="rId3"/>
              </a:rPr>
              <a:t>https://www.ietf.org/contact/ombudsteam/</a:t>
            </a:r>
            <a:r>
              <a:rPr lang="en-US" sz="1300" dirty="0">
                <a:solidFill>
                  <a:srgbClr val="434343"/>
                </a:solidFill>
              </a:rPr>
              <a:t>) if you have questions or concerns about this.</a:t>
            </a:r>
            <a:endParaRPr sz="1300" dirty="0">
              <a:solidFill>
                <a:srgbClr val="434343"/>
              </a:solidFill>
            </a:endParaRPr>
          </a:p>
          <a:p>
            <a:pPr marL="0" indent="0">
              <a:lnSpc>
                <a:spcPct val="100000"/>
              </a:lnSpc>
              <a:spcBef>
                <a:spcPts val="267"/>
              </a:spcBef>
              <a:buNone/>
            </a:pPr>
            <a:br>
              <a:rPr lang="en-US" sz="1300" dirty="0">
                <a:solidFill>
                  <a:srgbClr val="434343"/>
                </a:solidFill>
              </a:rPr>
            </a:br>
            <a:r>
              <a:rPr lang="en-US" sz="1300" dirty="0">
                <a:solidFill>
                  <a:srgbClr val="434343"/>
                </a:solidFill>
              </a:rPr>
              <a:t>Definitive information is in the documents listed below and other IETF BCPs. For advice, please talk to WG chairs or ADs:</a:t>
            </a:r>
            <a:endParaRPr sz="1300" dirty="0">
              <a:solidFill>
                <a:srgbClr val="434343"/>
              </a:solidFill>
            </a:endParaRPr>
          </a:p>
          <a:p>
            <a:pPr marL="609585" indent="-389457">
              <a:spcBef>
                <a:spcPts val="800"/>
              </a:spcBef>
              <a:buClr>
                <a:srgbClr val="434343"/>
              </a:buClr>
              <a:buSzPts val="1000"/>
            </a:pPr>
            <a:r>
              <a:rPr lang="en-US" sz="1300" dirty="0">
                <a:solidFill>
                  <a:schemeClr val="hlink"/>
                </a:solidFill>
                <a:uFill>
                  <a:noFill/>
                </a:uFill>
                <a:hlinkClick r:id="rId4"/>
              </a:rPr>
              <a:t>BCP 9</a:t>
            </a:r>
            <a:r>
              <a:rPr lang="en-US" sz="1300" dirty="0">
                <a:solidFill>
                  <a:srgbClr val="434343"/>
                </a:solidFill>
              </a:rPr>
              <a:t> (Internet Standards Process)</a:t>
            </a:r>
            <a:endParaRPr sz="1300" dirty="0">
              <a:solidFill>
                <a:srgbClr val="434343"/>
              </a:solidFill>
            </a:endParaRPr>
          </a:p>
          <a:p>
            <a:pPr marL="609585" indent="-389457">
              <a:buClr>
                <a:srgbClr val="434343"/>
              </a:buClr>
              <a:buSzPts val="1000"/>
            </a:pPr>
            <a:r>
              <a:rPr lang="en-US" sz="1300" dirty="0">
                <a:solidFill>
                  <a:schemeClr val="hlink"/>
                </a:solidFill>
                <a:uFill>
                  <a:noFill/>
                </a:uFill>
                <a:hlinkClick r:id="rId5"/>
              </a:rPr>
              <a:t>BCP 25</a:t>
            </a:r>
            <a:r>
              <a:rPr lang="en-US" sz="1300" dirty="0">
                <a:solidFill>
                  <a:srgbClr val="434343"/>
                </a:solidFill>
              </a:rPr>
              <a:t> (Working Group processes)</a:t>
            </a:r>
            <a:endParaRPr sz="1300" dirty="0">
              <a:solidFill>
                <a:srgbClr val="434343"/>
              </a:solidFill>
            </a:endParaRPr>
          </a:p>
          <a:p>
            <a:pPr marL="609585" indent="-389457">
              <a:buClr>
                <a:srgbClr val="434343"/>
              </a:buClr>
              <a:buSzPts val="1000"/>
            </a:pPr>
            <a:r>
              <a:rPr lang="en-US" sz="1300" dirty="0">
                <a:solidFill>
                  <a:schemeClr val="hlink"/>
                </a:solidFill>
                <a:uFill>
                  <a:noFill/>
                </a:uFill>
                <a:hlinkClick r:id="rId5"/>
              </a:rPr>
              <a:t>BCP 25</a:t>
            </a:r>
            <a:r>
              <a:rPr lang="en-US" sz="1300" dirty="0">
                <a:solidFill>
                  <a:srgbClr val="434343"/>
                </a:solidFill>
              </a:rPr>
              <a:t> (Anti-Harassment Procedures) </a:t>
            </a:r>
            <a:endParaRPr sz="1300" dirty="0">
              <a:solidFill>
                <a:srgbClr val="434343"/>
              </a:solidFill>
            </a:endParaRPr>
          </a:p>
          <a:p>
            <a:pPr marL="609585" indent="-389457">
              <a:buClr>
                <a:srgbClr val="434343"/>
              </a:buClr>
              <a:buSzPts val="1000"/>
            </a:pPr>
            <a:r>
              <a:rPr lang="en-US" sz="1300" dirty="0">
                <a:solidFill>
                  <a:schemeClr val="hlink"/>
                </a:solidFill>
                <a:uFill>
                  <a:noFill/>
                </a:uFill>
                <a:hlinkClick r:id="rId6"/>
              </a:rPr>
              <a:t>BCP 54</a:t>
            </a:r>
            <a:r>
              <a:rPr lang="en-US" sz="1300" dirty="0">
                <a:solidFill>
                  <a:srgbClr val="434343"/>
                </a:solidFill>
              </a:rPr>
              <a:t> (Code of Conduct)</a:t>
            </a:r>
            <a:endParaRPr sz="1300" dirty="0">
              <a:solidFill>
                <a:srgbClr val="434343"/>
              </a:solidFill>
            </a:endParaRPr>
          </a:p>
          <a:p>
            <a:pPr marL="609585" indent="-389457">
              <a:buClr>
                <a:srgbClr val="434343"/>
              </a:buClr>
              <a:buSzPts val="1000"/>
            </a:pPr>
            <a:r>
              <a:rPr lang="en-US" sz="1300" dirty="0">
                <a:solidFill>
                  <a:schemeClr val="hlink"/>
                </a:solidFill>
                <a:uFill>
                  <a:noFill/>
                </a:uFill>
                <a:hlinkClick r:id="rId7"/>
              </a:rPr>
              <a:t>BCP 78</a:t>
            </a:r>
            <a:r>
              <a:rPr lang="en-US" sz="1300" dirty="0">
                <a:solidFill>
                  <a:srgbClr val="434343"/>
                </a:solidFill>
              </a:rPr>
              <a:t> (Copyright)</a:t>
            </a:r>
            <a:endParaRPr sz="1300" dirty="0">
              <a:solidFill>
                <a:srgbClr val="434343"/>
              </a:solidFill>
            </a:endParaRPr>
          </a:p>
          <a:p>
            <a:pPr marL="609585" indent="-389457">
              <a:buClr>
                <a:srgbClr val="434343"/>
              </a:buClr>
              <a:buSzPts val="1000"/>
            </a:pPr>
            <a:r>
              <a:rPr lang="en-US" sz="1300" dirty="0">
                <a:solidFill>
                  <a:schemeClr val="hlink"/>
                </a:solidFill>
                <a:uFill>
                  <a:noFill/>
                </a:uFill>
                <a:hlinkClick r:id="rId8"/>
              </a:rPr>
              <a:t>BCP 79</a:t>
            </a:r>
            <a:r>
              <a:rPr lang="en-US" sz="1300" dirty="0">
                <a:solidFill>
                  <a:srgbClr val="434343"/>
                </a:solidFill>
              </a:rPr>
              <a:t> (Patents, Participation)</a:t>
            </a:r>
            <a:endParaRPr sz="1300" dirty="0">
              <a:solidFill>
                <a:srgbClr val="434343"/>
              </a:solidFill>
            </a:endParaRPr>
          </a:p>
          <a:p>
            <a:pPr marL="609585" indent="-389457">
              <a:buClr>
                <a:srgbClr val="434343"/>
              </a:buClr>
              <a:buSzPts val="1000"/>
            </a:pPr>
            <a:r>
              <a:rPr lang="en-US" sz="1300" dirty="0">
                <a:solidFill>
                  <a:schemeClr val="hlink"/>
                </a:solidFill>
                <a:uFill>
                  <a:noFill/>
                </a:uFill>
                <a:hlinkClick r:id="rId9"/>
              </a:rPr>
              <a:t>https://www.ietf.org/privacy-policy/</a:t>
            </a:r>
            <a:r>
              <a:rPr lang="en-US" sz="1300" dirty="0">
                <a:solidFill>
                  <a:srgbClr val="434343"/>
                </a:solidFill>
              </a:rPr>
              <a:t>(Privacy Policy)</a:t>
            </a:r>
            <a:endParaRPr sz="1300" b="1" dirty="0">
              <a:solidFill>
                <a:srgbClr val="434343"/>
              </a:solidFill>
            </a:endParaRPr>
          </a:p>
        </p:txBody>
      </p:sp>
      <p:sp>
        <p:nvSpPr>
          <p:cNvPr id="136" name="Google Shape;136;p25"/>
          <p:cNvSpPr txBox="1">
            <a:spLocks noGrp="1"/>
          </p:cNvSpPr>
          <p:nvPr>
            <p:ph type="sldNum" idx="12"/>
          </p:nvPr>
        </p:nvSpPr>
        <p:spPr>
          <a:xfrm>
            <a:off x="105052" y="6252785"/>
            <a:ext cx="731600" cy="524700"/>
          </a:xfrm>
          <a:prstGeom prst="rect">
            <a:avLst/>
          </a:prstGeom>
          <a:noFill/>
          <a:ln>
            <a:noFill/>
          </a:ln>
        </p:spPr>
        <p:txBody>
          <a:bodyPr spcFirstLastPara="1" wrap="square" lIns="121900" tIns="121900" rIns="121900" bIns="121900" anchor="ctr" anchorCtr="0">
            <a:noAutofit/>
          </a:bodyPr>
          <a:lstStyle/>
          <a:p>
            <a:fld id="{00000000-1234-1234-1234-123412341234}" type="slidenum">
              <a:rPr lang="en-US"/>
              <a:pPr/>
              <a:t>2</a:t>
            </a:fld>
            <a:endParaRPr/>
          </a:p>
        </p:txBody>
      </p:sp>
    </p:spTree>
    <p:extLst>
      <p:ext uri="{BB962C8B-B14F-4D97-AF65-F5344CB8AC3E}">
        <p14:creationId xmlns:p14="http://schemas.microsoft.com/office/powerpoint/2010/main" val="1589045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40"/>
        <p:cNvGrpSpPr/>
        <p:nvPr/>
      </p:nvGrpSpPr>
      <p:grpSpPr>
        <a:xfrm>
          <a:off x="0" y="0"/>
          <a:ext cx="0" cy="0"/>
          <a:chOff x="0" y="0"/>
          <a:chExt cx="0" cy="0"/>
        </a:xfrm>
      </p:grpSpPr>
      <p:sp>
        <p:nvSpPr>
          <p:cNvPr id="141" name="Google Shape;141;p26"/>
          <p:cNvSpPr txBox="1">
            <a:spLocks noGrp="1"/>
          </p:cNvSpPr>
          <p:nvPr>
            <p:ph type="title"/>
          </p:nvPr>
        </p:nvSpPr>
        <p:spPr>
          <a:xfrm>
            <a:off x="629200" y="290967"/>
            <a:ext cx="11086800" cy="1717600"/>
          </a:xfrm>
          <a:prstGeom prst="rect">
            <a:avLst/>
          </a:prstGeom>
          <a:noFill/>
          <a:ln>
            <a:noFill/>
          </a:ln>
        </p:spPr>
        <p:txBody>
          <a:bodyPr spcFirstLastPara="1" wrap="square" lIns="121867" tIns="121867" rIns="121867" bIns="121867" anchor="b" anchorCtr="0">
            <a:noAutofit/>
          </a:bodyPr>
          <a:lstStyle/>
          <a:p>
            <a:r>
              <a:rPr lang="en-US" dirty="0"/>
              <a:t>IETF 112 Online Meeting Tips</a:t>
            </a:r>
            <a:endParaRPr sz="3200" dirty="0"/>
          </a:p>
        </p:txBody>
      </p:sp>
      <p:sp>
        <p:nvSpPr>
          <p:cNvPr id="142" name="Google Shape;142;p26"/>
          <p:cNvSpPr txBox="1">
            <a:spLocks noGrp="1"/>
          </p:cNvSpPr>
          <p:nvPr>
            <p:ph type="body" idx="1"/>
          </p:nvPr>
        </p:nvSpPr>
        <p:spPr>
          <a:xfrm>
            <a:off x="197867" y="2466388"/>
            <a:ext cx="11674400" cy="4305600"/>
          </a:xfrm>
          <a:prstGeom prst="rect">
            <a:avLst/>
          </a:prstGeom>
          <a:noFill/>
          <a:ln>
            <a:noFill/>
          </a:ln>
        </p:spPr>
        <p:txBody>
          <a:bodyPr spcFirstLastPara="1" wrap="square" lIns="121867" tIns="121867" rIns="121867" bIns="121867" anchor="t" anchorCtr="0">
            <a:noAutofit/>
          </a:bodyPr>
          <a:lstStyle/>
          <a:p>
            <a:pPr indent="-440256">
              <a:lnSpc>
                <a:spcPct val="110000"/>
              </a:lnSpc>
              <a:spcBef>
                <a:spcPts val="400"/>
              </a:spcBef>
              <a:buClr>
                <a:srgbClr val="000000"/>
              </a:buClr>
              <a:buSzPts val="1600"/>
            </a:pPr>
            <a:r>
              <a:rPr lang="en-US" sz="2100" dirty="0">
                <a:solidFill>
                  <a:srgbClr val="000000"/>
                </a:solidFill>
              </a:rPr>
              <a:t>Make sure your video is off unless you are chairing or presenting during a session</a:t>
            </a:r>
            <a:endParaRPr sz="2100" dirty="0">
              <a:solidFill>
                <a:srgbClr val="000000"/>
              </a:solidFill>
            </a:endParaRPr>
          </a:p>
          <a:p>
            <a:pPr indent="-440256">
              <a:lnSpc>
                <a:spcPct val="110000"/>
              </a:lnSpc>
              <a:buClr>
                <a:srgbClr val="000000"/>
              </a:buClr>
              <a:buSzPts val="1600"/>
            </a:pPr>
            <a:r>
              <a:rPr lang="en-US" sz="2100" dirty="0">
                <a:solidFill>
                  <a:srgbClr val="000000"/>
                </a:solidFill>
              </a:rPr>
              <a:t>Mute your microphone unless you are speaking</a:t>
            </a:r>
            <a:endParaRPr sz="2100" dirty="0">
              <a:solidFill>
                <a:srgbClr val="000000"/>
              </a:solidFill>
            </a:endParaRPr>
          </a:p>
          <a:p>
            <a:pPr indent="-440256">
              <a:lnSpc>
                <a:spcPct val="110000"/>
              </a:lnSpc>
              <a:buClr>
                <a:srgbClr val="000000"/>
              </a:buClr>
              <a:buSzPts val="1600"/>
            </a:pPr>
            <a:r>
              <a:rPr lang="en-US" sz="2100" dirty="0">
                <a:solidFill>
                  <a:srgbClr val="000000"/>
                </a:solidFill>
              </a:rPr>
              <a:t>Use of a headset is strongly recommended</a:t>
            </a:r>
            <a:endParaRPr sz="2100" dirty="0">
              <a:solidFill>
                <a:srgbClr val="000000"/>
              </a:solidFill>
            </a:endParaRPr>
          </a:p>
          <a:p>
            <a:pPr indent="-440256">
              <a:lnSpc>
                <a:spcPct val="110000"/>
              </a:lnSpc>
              <a:buClr>
                <a:srgbClr val="000000"/>
              </a:buClr>
              <a:buSzPts val="1600"/>
            </a:pPr>
            <a:r>
              <a:rPr lang="en-US" sz="2100" dirty="0">
                <a:solidFill>
                  <a:srgbClr val="000000"/>
                </a:solidFill>
              </a:rPr>
              <a:t>Session </a:t>
            </a:r>
            <a:r>
              <a:rPr lang="en-US" sz="2100" dirty="0" err="1">
                <a:solidFill>
                  <a:srgbClr val="000000"/>
                </a:solidFill>
              </a:rPr>
              <a:t>bluesheet</a:t>
            </a:r>
            <a:r>
              <a:rPr lang="en-US" sz="2100" dirty="0">
                <a:solidFill>
                  <a:srgbClr val="000000"/>
                </a:solidFill>
              </a:rPr>
              <a:t> is automatically generated based on IETF </a:t>
            </a:r>
            <a:r>
              <a:rPr lang="en-US" sz="2100" dirty="0" err="1">
                <a:solidFill>
                  <a:srgbClr val="000000"/>
                </a:solidFill>
              </a:rPr>
              <a:t>Datatracker</a:t>
            </a:r>
            <a:r>
              <a:rPr lang="en-US" sz="2100" dirty="0">
                <a:solidFill>
                  <a:srgbClr val="000000"/>
                </a:solidFill>
              </a:rPr>
              <a:t> logins</a:t>
            </a:r>
            <a:endParaRPr sz="2100" dirty="0">
              <a:solidFill>
                <a:srgbClr val="000000"/>
              </a:solidFill>
            </a:endParaRPr>
          </a:p>
          <a:p>
            <a:pPr indent="-440256">
              <a:lnSpc>
                <a:spcPct val="110000"/>
              </a:lnSpc>
              <a:buClr>
                <a:srgbClr val="000000"/>
              </a:buClr>
              <a:buSzPts val="1600"/>
            </a:pPr>
            <a:r>
              <a:rPr lang="en-US" sz="2100" dirty="0">
                <a:solidFill>
                  <a:srgbClr val="000000"/>
                </a:solidFill>
              </a:rPr>
              <a:t>Chatrooms in </a:t>
            </a:r>
            <a:r>
              <a:rPr lang="en-US" sz="2100" dirty="0" err="1">
                <a:solidFill>
                  <a:srgbClr val="000000"/>
                </a:solidFill>
              </a:rPr>
              <a:t>Meetecho</a:t>
            </a:r>
            <a:r>
              <a:rPr lang="en-US" sz="2100" dirty="0">
                <a:solidFill>
                  <a:srgbClr val="000000"/>
                </a:solidFill>
              </a:rPr>
              <a:t> are connected to the Jabber chatrooms on IETF </a:t>
            </a:r>
            <a:r>
              <a:rPr lang="en-US" sz="2100" dirty="0" err="1">
                <a:solidFill>
                  <a:srgbClr val="000000"/>
                </a:solidFill>
              </a:rPr>
              <a:t>Datatracker</a:t>
            </a:r>
            <a:r>
              <a:rPr lang="en-US" sz="2100" dirty="0">
                <a:solidFill>
                  <a:srgbClr val="000000"/>
                </a:solidFill>
              </a:rPr>
              <a:t> agenda</a:t>
            </a:r>
            <a:endParaRPr sz="2100" dirty="0">
              <a:solidFill>
                <a:srgbClr val="000000"/>
              </a:solidFill>
            </a:endParaRPr>
          </a:p>
          <a:p>
            <a:pPr indent="-440256">
              <a:lnSpc>
                <a:spcPct val="110000"/>
              </a:lnSpc>
              <a:buClr>
                <a:srgbClr val="000000"/>
              </a:buClr>
              <a:buSzPts val="1600"/>
            </a:pPr>
            <a:r>
              <a:rPr lang="en-US" sz="2100" dirty="0">
                <a:solidFill>
                  <a:srgbClr val="000000"/>
                </a:solidFill>
              </a:rPr>
              <a:t>More information and assistance:</a:t>
            </a:r>
            <a:endParaRPr sz="2100" dirty="0">
              <a:solidFill>
                <a:srgbClr val="000000"/>
              </a:solidFill>
            </a:endParaRPr>
          </a:p>
          <a:p>
            <a:pPr lvl="1" indent="-414856">
              <a:lnSpc>
                <a:spcPct val="110000"/>
              </a:lnSpc>
              <a:buClr>
                <a:srgbClr val="000000"/>
              </a:buClr>
              <a:buSzPts val="1300"/>
            </a:pPr>
            <a:r>
              <a:rPr lang="en-US" sz="2000" dirty="0" err="1">
                <a:solidFill>
                  <a:srgbClr val="000000"/>
                </a:solidFill>
              </a:rPr>
              <a:t>Meetecho</a:t>
            </a:r>
            <a:r>
              <a:rPr lang="en-US" sz="2000" dirty="0">
                <a:solidFill>
                  <a:srgbClr val="000000"/>
                </a:solidFill>
              </a:rPr>
              <a:t> Participant guide</a:t>
            </a:r>
            <a:br>
              <a:rPr lang="en-US" sz="2000" dirty="0">
                <a:solidFill>
                  <a:srgbClr val="000000"/>
                </a:solidFill>
              </a:rPr>
            </a:br>
            <a:r>
              <a:rPr lang="en-US" sz="2000" u="sng" dirty="0">
                <a:solidFill>
                  <a:schemeClr val="hlink"/>
                </a:solidFill>
                <a:hlinkClick r:id="rId3"/>
              </a:rPr>
              <a:t>https://www.ietf.org/how/meetings/technology/meetecho-guide-participant/</a:t>
            </a:r>
            <a:endParaRPr sz="2000" dirty="0">
              <a:solidFill>
                <a:srgbClr val="000000"/>
              </a:solidFill>
            </a:endParaRPr>
          </a:p>
          <a:p>
            <a:pPr lvl="1" indent="-431789">
              <a:lnSpc>
                <a:spcPct val="110000"/>
              </a:lnSpc>
              <a:buClr>
                <a:srgbClr val="000000"/>
              </a:buClr>
              <a:buSzPts val="1500"/>
            </a:pPr>
            <a:r>
              <a:rPr lang="en-US" sz="2000" dirty="0">
                <a:solidFill>
                  <a:srgbClr val="000000"/>
                </a:solidFill>
              </a:rPr>
              <a:t>Request assistance and report issues via: </a:t>
            </a:r>
            <a:r>
              <a:rPr lang="en-US" sz="2000" u="sng" dirty="0">
                <a:solidFill>
                  <a:schemeClr val="hlink"/>
                </a:solidFill>
                <a:hlinkClick r:id="rId4"/>
              </a:rPr>
              <a:t>http://www.ietf.org/how/meetings/issues/</a:t>
            </a:r>
            <a:endParaRPr sz="1700" dirty="0">
              <a:solidFill>
                <a:srgbClr val="000000"/>
              </a:solidFill>
            </a:endParaRPr>
          </a:p>
        </p:txBody>
      </p:sp>
      <p:sp>
        <p:nvSpPr>
          <p:cNvPr id="144" name="Google Shape;144;p26"/>
          <p:cNvSpPr txBox="1"/>
          <p:nvPr/>
        </p:nvSpPr>
        <p:spPr>
          <a:xfrm>
            <a:off x="2279400" y="290967"/>
            <a:ext cx="7633200" cy="890400"/>
          </a:xfrm>
          <a:prstGeom prst="rect">
            <a:avLst/>
          </a:prstGeom>
          <a:noFill/>
          <a:ln>
            <a:noFill/>
          </a:ln>
        </p:spPr>
        <p:txBody>
          <a:bodyPr spcFirstLastPara="1" wrap="square" lIns="121900" tIns="121900" rIns="121900" bIns="121900" anchor="t" anchorCtr="0">
            <a:noAutofit/>
          </a:bodyPr>
          <a:lstStyle/>
          <a:p>
            <a:pPr algn="ctr">
              <a:lnSpc>
                <a:spcPct val="110000"/>
              </a:lnSpc>
              <a:spcBef>
                <a:spcPts val="400"/>
              </a:spcBef>
            </a:pPr>
            <a:r>
              <a:rPr lang="en-US" sz="3200">
                <a:solidFill>
                  <a:srgbClr val="FF0000"/>
                </a:solidFill>
                <a:latin typeface="Montserrat"/>
                <a:ea typeface="Montserrat"/>
                <a:cs typeface="Montserrat"/>
                <a:sym typeface="Montserrat"/>
              </a:rPr>
              <a:t>This session is being recorded</a:t>
            </a:r>
            <a:endParaRPr sz="3200">
              <a:latin typeface="Montserrat"/>
              <a:ea typeface="Montserrat"/>
              <a:cs typeface="Montserrat"/>
              <a:sym typeface="Montserrat"/>
            </a:endParaRPr>
          </a:p>
        </p:txBody>
      </p:sp>
      <p:sp>
        <p:nvSpPr>
          <p:cNvPr id="2" name="Google Shape;136;p25">
            <a:extLst>
              <a:ext uri="{FF2B5EF4-FFF2-40B4-BE49-F238E27FC236}">
                <a16:creationId xmlns:a16="http://schemas.microsoft.com/office/drawing/2014/main" id="{D50FB390-65DD-4BCC-99BD-4864D3221A3A}"/>
              </a:ext>
            </a:extLst>
          </p:cNvPr>
          <p:cNvSpPr txBox="1">
            <a:spLocks/>
          </p:cNvSpPr>
          <p:nvPr/>
        </p:nvSpPr>
        <p:spPr>
          <a:xfrm>
            <a:off x="105052" y="6252785"/>
            <a:ext cx="731600" cy="524700"/>
          </a:xfrm>
          <a:prstGeom prst="rect">
            <a:avLst/>
          </a:prstGeom>
          <a:noFill/>
          <a:ln>
            <a:noFill/>
          </a:ln>
        </p:spPr>
        <p:txBody>
          <a:bodyPr spcFirstLastPara="1" wrap="square" lIns="121900" tIns="121900" rIns="121900" bIns="121900" anchor="ctr" anchorCtr="0">
            <a:noAutofit/>
          </a:bodyPr>
          <a:lstStyle>
            <a:defPPr>
              <a:defRPr lang="en-US"/>
            </a:defPPr>
            <a:lvl1pPr marL="0" marR="0" lvl="0" indent="0" algn="r" defTabSz="914400" rtl="0" eaLnBrk="1" latinLnBrk="0" hangingPunct="1">
              <a:lnSpc>
                <a:spcPct val="100000"/>
              </a:lnSpc>
              <a:spcBef>
                <a:spcPts val="0"/>
              </a:spcBef>
              <a:spcAft>
                <a:spcPts val="0"/>
              </a:spcAft>
              <a:buClr>
                <a:srgbClr val="737373"/>
              </a:buClr>
              <a:buSzPts val="1000"/>
              <a:buFont typeface="Roboto"/>
              <a:buNone/>
              <a:defRPr sz="1300" b="0" i="0" u="none" strike="noStrike" kern="1200" cap="none">
                <a:solidFill>
                  <a:srgbClr val="737373"/>
                </a:solidFill>
                <a:latin typeface="Roboto"/>
                <a:ea typeface="Roboto"/>
                <a:cs typeface="Roboto"/>
                <a:sym typeface="Roboto"/>
              </a:defRPr>
            </a:lvl1pPr>
            <a:lvl2pPr marL="0" marR="0" lvl="1" indent="0" algn="r" defTabSz="914400" rtl="0" eaLnBrk="1" latinLnBrk="0" hangingPunct="1">
              <a:lnSpc>
                <a:spcPct val="100000"/>
              </a:lnSpc>
              <a:spcBef>
                <a:spcPts val="0"/>
              </a:spcBef>
              <a:spcAft>
                <a:spcPts val="0"/>
              </a:spcAft>
              <a:buClr>
                <a:srgbClr val="737373"/>
              </a:buClr>
              <a:buSzPts val="1000"/>
              <a:buFont typeface="Roboto"/>
              <a:buNone/>
              <a:defRPr sz="1300" b="0" i="0" u="none" strike="noStrike" kern="1200" cap="none">
                <a:solidFill>
                  <a:srgbClr val="737373"/>
                </a:solidFill>
                <a:latin typeface="Roboto"/>
                <a:ea typeface="Roboto"/>
                <a:cs typeface="Roboto"/>
                <a:sym typeface="Roboto"/>
              </a:defRPr>
            </a:lvl2pPr>
            <a:lvl3pPr marL="0" marR="0" lvl="2" indent="0" algn="r" defTabSz="914400" rtl="0" eaLnBrk="1" latinLnBrk="0" hangingPunct="1">
              <a:lnSpc>
                <a:spcPct val="100000"/>
              </a:lnSpc>
              <a:spcBef>
                <a:spcPts val="0"/>
              </a:spcBef>
              <a:spcAft>
                <a:spcPts val="0"/>
              </a:spcAft>
              <a:buClr>
                <a:srgbClr val="737373"/>
              </a:buClr>
              <a:buSzPts val="1000"/>
              <a:buFont typeface="Roboto"/>
              <a:buNone/>
              <a:defRPr sz="1300" b="0" i="0" u="none" strike="noStrike" kern="1200" cap="none">
                <a:solidFill>
                  <a:srgbClr val="737373"/>
                </a:solidFill>
                <a:latin typeface="Roboto"/>
                <a:ea typeface="Roboto"/>
                <a:cs typeface="Roboto"/>
                <a:sym typeface="Roboto"/>
              </a:defRPr>
            </a:lvl3pPr>
            <a:lvl4pPr marL="0" marR="0" lvl="3" indent="0" algn="r" defTabSz="914400" rtl="0" eaLnBrk="1" latinLnBrk="0" hangingPunct="1">
              <a:lnSpc>
                <a:spcPct val="100000"/>
              </a:lnSpc>
              <a:spcBef>
                <a:spcPts val="0"/>
              </a:spcBef>
              <a:spcAft>
                <a:spcPts val="0"/>
              </a:spcAft>
              <a:buClr>
                <a:srgbClr val="737373"/>
              </a:buClr>
              <a:buSzPts val="1000"/>
              <a:buFont typeface="Roboto"/>
              <a:buNone/>
              <a:defRPr sz="1300" b="0" i="0" u="none" strike="noStrike" kern="1200" cap="none">
                <a:solidFill>
                  <a:srgbClr val="737373"/>
                </a:solidFill>
                <a:latin typeface="Roboto"/>
                <a:ea typeface="Roboto"/>
                <a:cs typeface="Roboto"/>
                <a:sym typeface="Roboto"/>
              </a:defRPr>
            </a:lvl4pPr>
            <a:lvl5pPr marL="0" marR="0" lvl="4" indent="0" algn="r" defTabSz="914400" rtl="0" eaLnBrk="1" latinLnBrk="0" hangingPunct="1">
              <a:lnSpc>
                <a:spcPct val="100000"/>
              </a:lnSpc>
              <a:spcBef>
                <a:spcPts val="0"/>
              </a:spcBef>
              <a:spcAft>
                <a:spcPts val="0"/>
              </a:spcAft>
              <a:buClr>
                <a:srgbClr val="737373"/>
              </a:buClr>
              <a:buSzPts val="1000"/>
              <a:buFont typeface="Roboto"/>
              <a:buNone/>
              <a:defRPr sz="1300" b="0" i="0" u="none" strike="noStrike" kern="1200" cap="none">
                <a:solidFill>
                  <a:srgbClr val="737373"/>
                </a:solidFill>
                <a:latin typeface="Roboto"/>
                <a:ea typeface="Roboto"/>
                <a:cs typeface="Roboto"/>
                <a:sym typeface="Roboto"/>
              </a:defRPr>
            </a:lvl5pPr>
            <a:lvl6pPr marL="0" marR="0" lvl="5" indent="0" algn="r" defTabSz="914400" rtl="0" eaLnBrk="1" latinLnBrk="0" hangingPunct="1">
              <a:lnSpc>
                <a:spcPct val="100000"/>
              </a:lnSpc>
              <a:spcBef>
                <a:spcPts val="0"/>
              </a:spcBef>
              <a:spcAft>
                <a:spcPts val="0"/>
              </a:spcAft>
              <a:buClr>
                <a:srgbClr val="737373"/>
              </a:buClr>
              <a:buSzPts val="1000"/>
              <a:buFont typeface="Roboto"/>
              <a:buNone/>
              <a:defRPr sz="1300" b="0" i="0" u="none" strike="noStrike" kern="1200" cap="none">
                <a:solidFill>
                  <a:srgbClr val="737373"/>
                </a:solidFill>
                <a:latin typeface="Roboto"/>
                <a:ea typeface="Roboto"/>
                <a:cs typeface="Roboto"/>
                <a:sym typeface="Roboto"/>
              </a:defRPr>
            </a:lvl6pPr>
            <a:lvl7pPr marL="0" marR="0" lvl="6" indent="0" algn="r" defTabSz="914400" rtl="0" eaLnBrk="1" latinLnBrk="0" hangingPunct="1">
              <a:lnSpc>
                <a:spcPct val="100000"/>
              </a:lnSpc>
              <a:spcBef>
                <a:spcPts val="0"/>
              </a:spcBef>
              <a:spcAft>
                <a:spcPts val="0"/>
              </a:spcAft>
              <a:buClr>
                <a:srgbClr val="737373"/>
              </a:buClr>
              <a:buSzPts val="1000"/>
              <a:buFont typeface="Roboto"/>
              <a:buNone/>
              <a:defRPr sz="1300" b="0" i="0" u="none" strike="noStrike" kern="1200" cap="none">
                <a:solidFill>
                  <a:srgbClr val="737373"/>
                </a:solidFill>
                <a:latin typeface="Roboto"/>
                <a:ea typeface="Roboto"/>
                <a:cs typeface="Roboto"/>
                <a:sym typeface="Roboto"/>
              </a:defRPr>
            </a:lvl7pPr>
            <a:lvl8pPr marL="0" marR="0" lvl="7" indent="0" algn="r" defTabSz="914400" rtl="0" eaLnBrk="1" latinLnBrk="0" hangingPunct="1">
              <a:lnSpc>
                <a:spcPct val="100000"/>
              </a:lnSpc>
              <a:spcBef>
                <a:spcPts val="0"/>
              </a:spcBef>
              <a:spcAft>
                <a:spcPts val="0"/>
              </a:spcAft>
              <a:buClr>
                <a:srgbClr val="737373"/>
              </a:buClr>
              <a:buSzPts val="1000"/>
              <a:buFont typeface="Roboto"/>
              <a:buNone/>
              <a:defRPr sz="1300" b="0" i="0" u="none" strike="noStrike" kern="1200" cap="none">
                <a:solidFill>
                  <a:srgbClr val="737373"/>
                </a:solidFill>
                <a:latin typeface="Roboto"/>
                <a:ea typeface="Roboto"/>
                <a:cs typeface="Roboto"/>
                <a:sym typeface="Roboto"/>
              </a:defRPr>
            </a:lvl8pPr>
            <a:lvl9pPr marL="0" marR="0" lvl="8" indent="0" algn="r" defTabSz="914400" rtl="0" eaLnBrk="1" latinLnBrk="0" hangingPunct="1">
              <a:lnSpc>
                <a:spcPct val="100000"/>
              </a:lnSpc>
              <a:spcBef>
                <a:spcPts val="0"/>
              </a:spcBef>
              <a:spcAft>
                <a:spcPts val="0"/>
              </a:spcAft>
              <a:buClr>
                <a:srgbClr val="737373"/>
              </a:buClr>
              <a:buSzPts val="1000"/>
              <a:buFont typeface="Roboto"/>
              <a:buNone/>
              <a:defRPr sz="1300" b="0" i="0" u="none" strike="noStrike" kern="1200" cap="none">
                <a:solidFill>
                  <a:srgbClr val="737373"/>
                </a:solidFill>
                <a:latin typeface="Roboto"/>
                <a:ea typeface="Roboto"/>
                <a:cs typeface="Roboto"/>
                <a:sym typeface="Roboto"/>
              </a:defRPr>
            </a:lvl9pPr>
          </a:lstStyle>
          <a:p>
            <a:pPr algn="l"/>
            <a:fld id="{00000000-1234-1234-1234-123412341234}" type="slidenum">
              <a:rPr lang="en-US"/>
              <a:pPr algn="l"/>
              <a:t>3</a:t>
            </a:fld>
            <a:endParaRPr lang="en-US"/>
          </a:p>
        </p:txBody>
      </p:sp>
    </p:spTree>
    <p:extLst>
      <p:ext uri="{BB962C8B-B14F-4D97-AF65-F5344CB8AC3E}">
        <p14:creationId xmlns:p14="http://schemas.microsoft.com/office/powerpoint/2010/main" val="26120815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5705EDD-1BC0-DC41-9F95-0C866163E99E}"/>
              </a:ext>
            </a:extLst>
          </p:cNvPr>
          <p:cNvSpPr>
            <a:spLocks noGrp="1"/>
          </p:cNvSpPr>
          <p:nvPr>
            <p:ph type="title"/>
          </p:nvPr>
        </p:nvSpPr>
        <p:spPr>
          <a:xfrm>
            <a:off x="211599" y="437572"/>
            <a:ext cx="11768801" cy="803601"/>
          </a:xfrm>
        </p:spPr>
        <p:txBody>
          <a:bodyPr/>
          <a:lstStyle/>
          <a:p>
            <a:r>
              <a:rPr lang="en-US" sz="4800" dirty="0"/>
              <a:t>Living the IETF Code of Conduct</a:t>
            </a:r>
          </a:p>
        </p:txBody>
      </p:sp>
      <p:sp>
        <p:nvSpPr>
          <p:cNvPr id="5" name="TextBox 4">
            <a:extLst>
              <a:ext uri="{FF2B5EF4-FFF2-40B4-BE49-F238E27FC236}">
                <a16:creationId xmlns:a16="http://schemas.microsoft.com/office/drawing/2014/main" id="{865226EE-C780-8B43-8366-BDAF71F0B226}"/>
              </a:ext>
            </a:extLst>
          </p:cNvPr>
          <p:cNvSpPr txBox="1"/>
          <p:nvPr/>
        </p:nvSpPr>
        <p:spPr>
          <a:xfrm>
            <a:off x="632584" y="2330543"/>
            <a:ext cx="11267217" cy="3286284"/>
          </a:xfrm>
          <a:prstGeom prst="rect">
            <a:avLst/>
          </a:prstGeom>
          <a:noFill/>
        </p:spPr>
        <p:txBody>
          <a:bodyPr wrap="square" rtlCol="0">
            <a:spAutoFit/>
          </a:bodyPr>
          <a:lstStyle/>
          <a:p>
            <a:r>
              <a:rPr lang="en-US" sz="2800" b="1" dirty="0"/>
              <a:t>Reminder of key points of the Code of Conduct [RFC 7154]</a:t>
            </a:r>
          </a:p>
          <a:p>
            <a:endParaRPr lang="en-US" sz="2800" b="1" dirty="0"/>
          </a:p>
          <a:p>
            <a:pPr>
              <a:lnSpc>
                <a:spcPct val="150000"/>
              </a:lnSpc>
            </a:pPr>
            <a:r>
              <a:rPr lang="en-US" sz="2400" dirty="0"/>
              <a:t>1. IETF participants extend respect and courtesy to their colleagues at all times.</a:t>
            </a:r>
          </a:p>
          <a:p>
            <a:pPr>
              <a:lnSpc>
                <a:spcPct val="150000"/>
              </a:lnSpc>
            </a:pPr>
            <a:r>
              <a:rPr lang="en-US" sz="2400" dirty="0"/>
              <a:t>2. IETF participants have impersonal discussions.</a:t>
            </a:r>
          </a:p>
          <a:p>
            <a:r>
              <a:rPr lang="en-US" sz="2400" dirty="0"/>
              <a:t>3. IETF participants devise solutions for the global Internet that meet the needs of</a:t>
            </a:r>
          </a:p>
          <a:p>
            <a:r>
              <a:rPr lang="en-US" sz="2400" dirty="0"/>
              <a:t>diverse technical and operational environments.</a:t>
            </a:r>
          </a:p>
          <a:p>
            <a:pPr>
              <a:lnSpc>
                <a:spcPct val="150000"/>
              </a:lnSpc>
            </a:pPr>
            <a:r>
              <a:rPr lang="en-US" sz="2400" dirty="0"/>
              <a:t>4. IETF participants are prepared to contribute to the ongoing work of the group.</a:t>
            </a:r>
          </a:p>
        </p:txBody>
      </p:sp>
    </p:spTree>
    <p:extLst>
      <p:ext uri="{BB962C8B-B14F-4D97-AF65-F5344CB8AC3E}">
        <p14:creationId xmlns:p14="http://schemas.microsoft.com/office/powerpoint/2010/main" val="21513487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3733C2-A8AF-4AB9-B446-1EBFB0952ED0}"/>
              </a:ext>
            </a:extLst>
          </p:cNvPr>
          <p:cNvSpPr>
            <a:spLocks noGrp="1"/>
          </p:cNvSpPr>
          <p:nvPr>
            <p:ph type="title"/>
          </p:nvPr>
        </p:nvSpPr>
        <p:spPr/>
        <p:txBody>
          <a:bodyPr/>
          <a:lstStyle/>
          <a:p>
            <a:r>
              <a:rPr lang="en-US" dirty="0"/>
              <a:t>Welcome to the SCIM WG</a:t>
            </a:r>
          </a:p>
        </p:txBody>
      </p:sp>
      <p:sp>
        <p:nvSpPr>
          <p:cNvPr id="5" name="Google Shape;136;p25">
            <a:extLst>
              <a:ext uri="{FF2B5EF4-FFF2-40B4-BE49-F238E27FC236}">
                <a16:creationId xmlns:a16="http://schemas.microsoft.com/office/drawing/2014/main" id="{CD12164F-AF7B-4FF0-9903-2BB20F87EDAD}"/>
              </a:ext>
            </a:extLst>
          </p:cNvPr>
          <p:cNvSpPr txBox="1">
            <a:spLocks/>
          </p:cNvSpPr>
          <p:nvPr/>
        </p:nvSpPr>
        <p:spPr>
          <a:xfrm>
            <a:off x="105052" y="6252785"/>
            <a:ext cx="731600" cy="524700"/>
          </a:xfrm>
          <a:prstGeom prst="rect">
            <a:avLst/>
          </a:prstGeom>
          <a:noFill/>
          <a:ln>
            <a:noFill/>
          </a:ln>
        </p:spPr>
        <p:txBody>
          <a:bodyPr spcFirstLastPara="1" wrap="square" lIns="121900" tIns="121900" rIns="121900" bIns="121900" anchor="ctr" anchorCtr="0">
            <a:noAutofit/>
          </a:bodyPr>
          <a:lstStyle>
            <a:defPPr>
              <a:defRPr lang="en-US"/>
            </a:defPPr>
            <a:lvl1pPr marL="0" marR="0" lvl="0" indent="0" algn="r" defTabSz="914400" rtl="0" eaLnBrk="1" latinLnBrk="0" hangingPunct="1">
              <a:lnSpc>
                <a:spcPct val="100000"/>
              </a:lnSpc>
              <a:spcBef>
                <a:spcPts val="0"/>
              </a:spcBef>
              <a:spcAft>
                <a:spcPts val="0"/>
              </a:spcAft>
              <a:buClr>
                <a:srgbClr val="737373"/>
              </a:buClr>
              <a:buSzPts val="1000"/>
              <a:buFont typeface="Roboto"/>
              <a:buNone/>
              <a:defRPr sz="1300" b="0" i="0" u="none" strike="noStrike" kern="1200" cap="none">
                <a:solidFill>
                  <a:srgbClr val="737373"/>
                </a:solidFill>
                <a:latin typeface="Roboto"/>
                <a:ea typeface="Roboto"/>
                <a:cs typeface="Roboto"/>
                <a:sym typeface="Roboto"/>
              </a:defRPr>
            </a:lvl1pPr>
            <a:lvl2pPr marL="0" marR="0" lvl="1" indent="0" algn="r" defTabSz="914400" rtl="0" eaLnBrk="1" latinLnBrk="0" hangingPunct="1">
              <a:lnSpc>
                <a:spcPct val="100000"/>
              </a:lnSpc>
              <a:spcBef>
                <a:spcPts val="0"/>
              </a:spcBef>
              <a:spcAft>
                <a:spcPts val="0"/>
              </a:spcAft>
              <a:buClr>
                <a:srgbClr val="737373"/>
              </a:buClr>
              <a:buSzPts val="1000"/>
              <a:buFont typeface="Roboto"/>
              <a:buNone/>
              <a:defRPr sz="1300" b="0" i="0" u="none" strike="noStrike" kern="1200" cap="none">
                <a:solidFill>
                  <a:srgbClr val="737373"/>
                </a:solidFill>
                <a:latin typeface="Roboto"/>
                <a:ea typeface="Roboto"/>
                <a:cs typeface="Roboto"/>
                <a:sym typeface="Roboto"/>
              </a:defRPr>
            </a:lvl2pPr>
            <a:lvl3pPr marL="0" marR="0" lvl="2" indent="0" algn="r" defTabSz="914400" rtl="0" eaLnBrk="1" latinLnBrk="0" hangingPunct="1">
              <a:lnSpc>
                <a:spcPct val="100000"/>
              </a:lnSpc>
              <a:spcBef>
                <a:spcPts val="0"/>
              </a:spcBef>
              <a:spcAft>
                <a:spcPts val="0"/>
              </a:spcAft>
              <a:buClr>
                <a:srgbClr val="737373"/>
              </a:buClr>
              <a:buSzPts val="1000"/>
              <a:buFont typeface="Roboto"/>
              <a:buNone/>
              <a:defRPr sz="1300" b="0" i="0" u="none" strike="noStrike" kern="1200" cap="none">
                <a:solidFill>
                  <a:srgbClr val="737373"/>
                </a:solidFill>
                <a:latin typeface="Roboto"/>
                <a:ea typeface="Roboto"/>
                <a:cs typeface="Roboto"/>
                <a:sym typeface="Roboto"/>
              </a:defRPr>
            </a:lvl3pPr>
            <a:lvl4pPr marL="0" marR="0" lvl="3" indent="0" algn="r" defTabSz="914400" rtl="0" eaLnBrk="1" latinLnBrk="0" hangingPunct="1">
              <a:lnSpc>
                <a:spcPct val="100000"/>
              </a:lnSpc>
              <a:spcBef>
                <a:spcPts val="0"/>
              </a:spcBef>
              <a:spcAft>
                <a:spcPts val="0"/>
              </a:spcAft>
              <a:buClr>
                <a:srgbClr val="737373"/>
              </a:buClr>
              <a:buSzPts val="1000"/>
              <a:buFont typeface="Roboto"/>
              <a:buNone/>
              <a:defRPr sz="1300" b="0" i="0" u="none" strike="noStrike" kern="1200" cap="none">
                <a:solidFill>
                  <a:srgbClr val="737373"/>
                </a:solidFill>
                <a:latin typeface="Roboto"/>
                <a:ea typeface="Roboto"/>
                <a:cs typeface="Roboto"/>
                <a:sym typeface="Roboto"/>
              </a:defRPr>
            </a:lvl4pPr>
            <a:lvl5pPr marL="0" marR="0" lvl="4" indent="0" algn="r" defTabSz="914400" rtl="0" eaLnBrk="1" latinLnBrk="0" hangingPunct="1">
              <a:lnSpc>
                <a:spcPct val="100000"/>
              </a:lnSpc>
              <a:spcBef>
                <a:spcPts val="0"/>
              </a:spcBef>
              <a:spcAft>
                <a:spcPts val="0"/>
              </a:spcAft>
              <a:buClr>
                <a:srgbClr val="737373"/>
              </a:buClr>
              <a:buSzPts val="1000"/>
              <a:buFont typeface="Roboto"/>
              <a:buNone/>
              <a:defRPr sz="1300" b="0" i="0" u="none" strike="noStrike" kern="1200" cap="none">
                <a:solidFill>
                  <a:srgbClr val="737373"/>
                </a:solidFill>
                <a:latin typeface="Roboto"/>
                <a:ea typeface="Roboto"/>
                <a:cs typeface="Roboto"/>
                <a:sym typeface="Roboto"/>
              </a:defRPr>
            </a:lvl5pPr>
            <a:lvl6pPr marL="0" marR="0" lvl="5" indent="0" algn="r" defTabSz="914400" rtl="0" eaLnBrk="1" latinLnBrk="0" hangingPunct="1">
              <a:lnSpc>
                <a:spcPct val="100000"/>
              </a:lnSpc>
              <a:spcBef>
                <a:spcPts val="0"/>
              </a:spcBef>
              <a:spcAft>
                <a:spcPts val="0"/>
              </a:spcAft>
              <a:buClr>
                <a:srgbClr val="737373"/>
              </a:buClr>
              <a:buSzPts val="1000"/>
              <a:buFont typeface="Roboto"/>
              <a:buNone/>
              <a:defRPr sz="1300" b="0" i="0" u="none" strike="noStrike" kern="1200" cap="none">
                <a:solidFill>
                  <a:srgbClr val="737373"/>
                </a:solidFill>
                <a:latin typeface="Roboto"/>
                <a:ea typeface="Roboto"/>
                <a:cs typeface="Roboto"/>
                <a:sym typeface="Roboto"/>
              </a:defRPr>
            </a:lvl6pPr>
            <a:lvl7pPr marL="0" marR="0" lvl="6" indent="0" algn="r" defTabSz="914400" rtl="0" eaLnBrk="1" latinLnBrk="0" hangingPunct="1">
              <a:lnSpc>
                <a:spcPct val="100000"/>
              </a:lnSpc>
              <a:spcBef>
                <a:spcPts val="0"/>
              </a:spcBef>
              <a:spcAft>
                <a:spcPts val="0"/>
              </a:spcAft>
              <a:buClr>
                <a:srgbClr val="737373"/>
              </a:buClr>
              <a:buSzPts val="1000"/>
              <a:buFont typeface="Roboto"/>
              <a:buNone/>
              <a:defRPr sz="1300" b="0" i="0" u="none" strike="noStrike" kern="1200" cap="none">
                <a:solidFill>
                  <a:srgbClr val="737373"/>
                </a:solidFill>
                <a:latin typeface="Roboto"/>
                <a:ea typeface="Roboto"/>
                <a:cs typeface="Roboto"/>
                <a:sym typeface="Roboto"/>
              </a:defRPr>
            </a:lvl7pPr>
            <a:lvl8pPr marL="0" marR="0" lvl="7" indent="0" algn="r" defTabSz="914400" rtl="0" eaLnBrk="1" latinLnBrk="0" hangingPunct="1">
              <a:lnSpc>
                <a:spcPct val="100000"/>
              </a:lnSpc>
              <a:spcBef>
                <a:spcPts val="0"/>
              </a:spcBef>
              <a:spcAft>
                <a:spcPts val="0"/>
              </a:spcAft>
              <a:buClr>
                <a:srgbClr val="737373"/>
              </a:buClr>
              <a:buSzPts val="1000"/>
              <a:buFont typeface="Roboto"/>
              <a:buNone/>
              <a:defRPr sz="1300" b="0" i="0" u="none" strike="noStrike" kern="1200" cap="none">
                <a:solidFill>
                  <a:srgbClr val="737373"/>
                </a:solidFill>
                <a:latin typeface="Roboto"/>
                <a:ea typeface="Roboto"/>
                <a:cs typeface="Roboto"/>
                <a:sym typeface="Roboto"/>
              </a:defRPr>
            </a:lvl8pPr>
            <a:lvl9pPr marL="0" marR="0" lvl="8" indent="0" algn="r" defTabSz="914400" rtl="0" eaLnBrk="1" latinLnBrk="0" hangingPunct="1">
              <a:lnSpc>
                <a:spcPct val="100000"/>
              </a:lnSpc>
              <a:spcBef>
                <a:spcPts val="0"/>
              </a:spcBef>
              <a:spcAft>
                <a:spcPts val="0"/>
              </a:spcAft>
              <a:buClr>
                <a:srgbClr val="737373"/>
              </a:buClr>
              <a:buSzPts val="1000"/>
              <a:buFont typeface="Roboto"/>
              <a:buNone/>
              <a:defRPr sz="1300" b="0" i="0" u="none" strike="noStrike" kern="1200" cap="none">
                <a:solidFill>
                  <a:srgbClr val="737373"/>
                </a:solidFill>
                <a:latin typeface="Roboto"/>
                <a:ea typeface="Roboto"/>
                <a:cs typeface="Roboto"/>
                <a:sym typeface="Roboto"/>
              </a:defRPr>
            </a:lvl9pPr>
          </a:lstStyle>
          <a:p>
            <a:pPr algn="l"/>
            <a:fld id="{00000000-1234-1234-1234-123412341234}" type="slidenum">
              <a:rPr lang="en-US"/>
              <a:pPr algn="l"/>
              <a:t>5</a:t>
            </a:fld>
            <a:endParaRPr lang="en-US"/>
          </a:p>
        </p:txBody>
      </p:sp>
      <p:sp>
        <p:nvSpPr>
          <p:cNvPr id="3" name="TextBox 2">
            <a:extLst>
              <a:ext uri="{FF2B5EF4-FFF2-40B4-BE49-F238E27FC236}">
                <a16:creationId xmlns:a16="http://schemas.microsoft.com/office/drawing/2014/main" id="{9DC090F3-8E14-4B07-BEC9-3524CA73769D}"/>
              </a:ext>
            </a:extLst>
          </p:cNvPr>
          <p:cNvSpPr txBox="1"/>
          <p:nvPr/>
        </p:nvSpPr>
        <p:spPr>
          <a:xfrm>
            <a:off x="223284" y="1180214"/>
            <a:ext cx="11674548" cy="424731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608965" indent="-456565">
              <a:buFont typeface="Arial,Sans-Serif"/>
              <a:buChar char="•"/>
            </a:pPr>
            <a:endParaRPr lang="en-US" b="1" dirty="0">
              <a:solidFill>
                <a:schemeClr val="bg2"/>
              </a:solidFill>
              <a:ea typeface="+mn-lt"/>
              <a:cs typeface="+mn-lt"/>
            </a:endParaRPr>
          </a:p>
          <a:p>
            <a:pPr marL="152400"/>
            <a:r>
              <a:rPr lang="en-US" b="1" dirty="0">
                <a:solidFill>
                  <a:schemeClr val="bg2"/>
                </a:solidFill>
                <a:ea typeface="+mn-lt"/>
                <a:cs typeface="+mn-lt"/>
              </a:rPr>
              <a:t>Chairs</a:t>
            </a:r>
            <a:endParaRPr lang="en-US" dirty="0">
              <a:solidFill>
                <a:schemeClr val="bg2"/>
              </a:solidFill>
              <a:ea typeface="+mn-lt"/>
              <a:cs typeface="+mn-lt"/>
            </a:endParaRPr>
          </a:p>
          <a:p>
            <a:pPr marL="1066165" lvl="1" indent="-456565">
              <a:buFont typeface="Arial,Sans-Serif"/>
              <a:buChar char="•"/>
            </a:pPr>
            <a:r>
              <a:rPr lang="en-GB" dirty="0">
                <a:solidFill>
                  <a:schemeClr val="bg2"/>
                </a:solidFill>
                <a:ea typeface="+mn-lt"/>
                <a:cs typeface="+mn-lt"/>
              </a:rPr>
              <a:t>Nancy Cam-</a:t>
            </a:r>
            <a:r>
              <a:rPr lang="en-GB" dirty="0" err="1">
                <a:solidFill>
                  <a:schemeClr val="bg2"/>
                </a:solidFill>
                <a:ea typeface="+mn-lt"/>
                <a:cs typeface="+mn-lt"/>
              </a:rPr>
              <a:t>Winget</a:t>
            </a:r>
            <a:r>
              <a:rPr lang="en-US" dirty="0">
                <a:solidFill>
                  <a:schemeClr val="bg2"/>
                </a:solidFill>
                <a:ea typeface="+mn-lt"/>
                <a:cs typeface="+mn-lt"/>
              </a:rPr>
              <a:t> </a:t>
            </a:r>
            <a:r>
              <a:rPr lang="en-US" dirty="0">
                <a:solidFill>
                  <a:schemeClr val="bg2"/>
                </a:solidFill>
                <a:ea typeface="+mn-lt"/>
                <a:cs typeface="+mn-lt"/>
                <a:hlinkClick r:id="rId2"/>
              </a:rPr>
              <a:t>ncamwing@cisco.com</a:t>
            </a:r>
            <a:endParaRPr lang="en-US" dirty="0">
              <a:solidFill>
                <a:schemeClr val="bg2"/>
              </a:solidFill>
              <a:ea typeface="+mn-lt"/>
              <a:cs typeface="+mn-lt"/>
            </a:endParaRPr>
          </a:p>
          <a:p>
            <a:pPr marL="609600" lvl="1"/>
            <a:endParaRPr lang="en-US" dirty="0">
              <a:solidFill>
                <a:schemeClr val="bg2"/>
              </a:solidFill>
              <a:ea typeface="+mn-lt"/>
              <a:cs typeface="+mn-lt"/>
            </a:endParaRPr>
          </a:p>
          <a:p>
            <a:pPr marL="152400"/>
            <a:r>
              <a:rPr lang="en-US" b="1" dirty="0">
                <a:solidFill>
                  <a:schemeClr val="bg2"/>
                </a:solidFill>
                <a:ea typeface="+mn-lt"/>
                <a:cs typeface="+mn-lt"/>
              </a:rPr>
              <a:t>Jabber Scribe</a:t>
            </a:r>
            <a:endParaRPr lang="en-US" dirty="0">
              <a:solidFill>
                <a:schemeClr val="bg2"/>
              </a:solidFill>
              <a:ea typeface="+mn-lt"/>
              <a:cs typeface="+mn-lt"/>
            </a:endParaRPr>
          </a:p>
          <a:p>
            <a:pPr marL="1066165" lvl="1" indent="-456565">
              <a:buFont typeface="Arial,Sans-Serif"/>
              <a:buChar char="•"/>
            </a:pPr>
            <a:r>
              <a:rPr lang="en-US" dirty="0">
                <a:solidFill>
                  <a:schemeClr val="bg2"/>
                </a:solidFill>
                <a:ea typeface="+mn-lt"/>
                <a:cs typeface="+mn-lt"/>
                <a:hlinkClick r:id="rId3">
                  <a:extLst>
                    <a:ext uri="{A12FA001-AC4F-418D-AE19-62706E023703}">
                      <ahyp:hlinkClr xmlns:ahyp="http://schemas.microsoft.com/office/drawing/2018/hyperlinkcolor" val="tx"/>
                    </a:ext>
                  </a:extLst>
                </a:hlinkClick>
              </a:rPr>
              <a:t>scim@ietf.jabber.org</a:t>
            </a:r>
            <a:endParaRPr lang="en-US" dirty="0">
              <a:solidFill>
                <a:schemeClr val="bg2"/>
              </a:solidFill>
              <a:ea typeface="+mn-lt"/>
              <a:cs typeface="+mn-lt"/>
            </a:endParaRPr>
          </a:p>
          <a:p>
            <a:pPr marL="609600" lvl="1"/>
            <a:endParaRPr lang="en-US" dirty="0">
              <a:solidFill>
                <a:schemeClr val="bg2"/>
              </a:solidFill>
              <a:ea typeface="+mn-lt"/>
              <a:cs typeface="+mn-lt"/>
            </a:endParaRPr>
          </a:p>
          <a:p>
            <a:pPr marL="152400"/>
            <a:r>
              <a:rPr lang="en-US" b="1" dirty="0">
                <a:solidFill>
                  <a:schemeClr val="bg2"/>
                </a:solidFill>
                <a:ea typeface="+mn-lt"/>
                <a:cs typeface="+mn-lt"/>
              </a:rPr>
              <a:t>Minutes</a:t>
            </a:r>
            <a:endParaRPr lang="en-US" dirty="0">
              <a:solidFill>
                <a:schemeClr val="bg2"/>
              </a:solidFill>
              <a:ea typeface="+mn-lt"/>
              <a:cs typeface="+mn-lt"/>
            </a:endParaRPr>
          </a:p>
          <a:p>
            <a:pPr marL="1066165" lvl="1" indent="-456565">
              <a:buFont typeface="Arial,Sans-Serif"/>
              <a:buChar char="•"/>
            </a:pPr>
            <a:r>
              <a:rPr lang="en-US" dirty="0">
                <a:solidFill>
                  <a:schemeClr val="bg2"/>
                </a:solidFill>
                <a:ea typeface="+mn-lt"/>
                <a:cs typeface="+mn-lt"/>
                <a:hlinkClick r:id="rId4"/>
              </a:rPr>
              <a:t>https://datatracker.ietf.org/meeting/112/session/scim</a:t>
            </a:r>
            <a:endParaRPr lang="en-US" dirty="0">
              <a:solidFill>
                <a:schemeClr val="bg2"/>
              </a:solidFill>
              <a:ea typeface="+mn-lt"/>
              <a:cs typeface="+mn-lt"/>
              <a:hlinkClick r:id="rId5">
                <a:extLst>
                  <a:ext uri="{A12FA001-AC4F-418D-AE19-62706E023703}">
                    <ahyp:hlinkClr xmlns:ahyp="http://schemas.microsoft.com/office/drawing/2018/hyperlinkcolor" val="tx"/>
                  </a:ext>
                </a:extLst>
              </a:hlinkClick>
            </a:endParaRPr>
          </a:p>
          <a:p>
            <a:pPr marL="1066165" lvl="1" indent="-456565">
              <a:buFont typeface="Arial,Sans-Serif"/>
              <a:buChar char="•"/>
            </a:pPr>
            <a:endParaRPr lang="en-US" dirty="0">
              <a:solidFill>
                <a:schemeClr val="bg2"/>
              </a:solidFill>
              <a:ea typeface="+mn-lt"/>
              <a:cs typeface="+mn-lt"/>
              <a:hlinkClick r:id="rId5">
                <a:extLst>
                  <a:ext uri="{A12FA001-AC4F-418D-AE19-62706E023703}">
                    <ahyp:hlinkClr xmlns:ahyp="http://schemas.microsoft.com/office/drawing/2018/hyperlinkcolor" val="tx"/>
                  </a:ext>
                </a:extLst>
              </a:hlinkClick>
            </a:endParaRPr>
          </a:p>
          <a:p>
            <a:pPr marL="152400"/>
            <a:r>
              <a:rPr lang="en-US" b="1" dirty="0">
                <a:solidFill>
                  <a:schemeClr val="bg2"/>
                </a:solidFill>
                <a:ea typeface="+mn-lt"/>
                <a:cs typeface="+mn-lt"/>
              </a:rPr>
              <a:t>Meeting Material</a:t>
            </a:r>
            <a:endParaRPr lang="en-US" dirty="0">
              <a:solidFill>
                <a:schemeClr val="bg2"/>
              </a:solidFill>
              <a:ea typeface="+mn-lt"/>
              <a:cs typeface="+mn-lt"/>
            </a:endParaRPr>
          </a:p>
          <a:p>
            <a:pPr marL="1066165" lvl="1" indent="-456565">
              <a:buFont typeface="Arial,Sans-Serif"/>
              <a:buChar char="•"/>
            </a:pPr>
            <a:r>
              <a:rPr lang="en-US" dirty="0">
                <a:solidFill>
                  <a:schemeClr val="bg2"/>
                </a:solidFill>
                <a:ea typeface="+mn-lt"/>
                <a:cs typeface="+mn-lt"/>
                <a:hlinkClick r:id="rId4"/>
              </a:rPr>
              <a:t>https://datatracker.ietf.org/meeting/112/session/scim</a:t>
            </a:r>
            <a:endParaRPr lang="en-US" dirty="0">
              <a:solidFill>
                <a:schemeClr val="bg2"/>
              </a:solidFill>
              <a:ea typeface="+mn-lt"/>
              <a:cs typeface="+mn-lt"/>
            </a:endParaRPr>
          </a:p>
          <a:p>
            <a:pPr marL="1066165" lvl="1" indent="-456565">
              <a:buFont typeface="Arial,Sans-Serif"/>
              <a:buChar char="•"/>
            </a:pPr>
            <a:endParaRPr lang="en-US" dirty="0">
              <a:solidFill>
                <a:schemeClr val="bg2"/>
              </a:solidFill>
              <a:ea typeface="+mn-lt"/>
              <a:cs typeface="+mn-lt"/>
              <a:hlinkClick r:id="rId6">
                <a:extLst>
                  <a:ext uri="{A12FA001-AC4F-418D-AE19-62706E023703}">
                    <ahyp:hlinkClr xmlns:ahyp="http://schemas.microsoft.com/office/drawing/2018/hyperlinkcolor" val="tx"/>
                  </a:ext>
                </a:extLst>
              </a:hlinkClick>
            </a:endParaRPr>
          </a:p>
          <a:p>
            <a:pPr marL="152400"/>
            <a:r>
              <a:rPr lang="en-US" b="1" dirty="0" err="1">
                <a:solidFill>
                  <a:schemeClr val="bg2"/>
                </a:solidFill>
                <a:ea typeface="+mn-lt"/>
                <a:cs typeface="+mn-lt"/>
              </a:rPr>
              <a:t>Meetecho</a:t>
            </a:r>
            <a:endParaRPr lang="en-US" dirty="0" err="1">
              <a:solidFill>
                <a:schemeClr val="bg2"/>
              </a:solidFill>
              <a:ea typeface="+mn-lt"/>
              <a:cs typeface="+mn-lt"/>
            </a:endParaRPr>
          </a:p>
          <a:p>
            <a:pPr marL="1066165" lvl="1" indent="-456565">
              <a:buFont typeface="Arial,Sans-Serif"/>
              <a:buChar char="•"/>
            </a:pPr>
            <a:r>
              <a:rPr lang="en-US" dirty="0">
                <a:solidFill>
                  <a:schemeClr val="bg2"/>
                </a:solidFill>
                <a:ea typeface="+mn-lt"/>
                <a:cs typeface="+mn-lt"/>
                <a:hlinkClick r:id="rId7"/>
              </a:rPr>
              <a:t>https://meetings.conf.meetecho.com/ietf112/?group=scim&amp;short=&amp;item=1</a:t>
            </a:r>
            <a:endParaRPr lang="en-US" dirty="0">
              <a:solidFill>
                <a:schemeClr val="bg2"/>
              </a:solidFill>
              <a:ea typeface="+mn-lt"/>
              <a:cs typeface="+mn-lt"/>
            </a:endParaRPr>
          </a:p>
        </p:txBody>
      </p:sp>
    </p:spTree>
    <p:extLst>
      <p:ext uri="{BB962C8B-B14F-4D97-AF65-F5344CB8AC3E}">
        <p14:creationId xmlns:p14="http://schemas.microsoft.com/office/powerpoint/2010/main" val="15694913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3733C2-A8AF-4AB9-B446-1EBFB0952ED0}"/>
              </a:ext>
            </a:extLst>
          </p:cNvPr>
          <p:cNvSpPr>
            <a:spLocks noGrp="1"/>
          </p:cNvSpPr>
          <p:nvPr>
            <p:ph type="title"/>
          </p:nvPr>
        </p:nvSpPr>
        <p:spPr/>
        <p:txBody>
          <a:bodyPr/>
          <a:lstStyle/>
          <a:p>
            <a:r>
              <a:rPr lang="en-US" dirty="0"/>
              <a:t>Agenda  - Thursday November 11, Session I </a:t>
            </a:r>
          </a:p>
        </p:txBody>
      </p:sp>
      <p:sp>
        <p:nvSpPr>
          <p:cNvPr id="5" name="Google Shape;136;p25">
            <a:extLst>
              <a:ext uri="{FF2B5EF4-FFF2-40B4-BE49-F238E27FC236}">
                <a16:creationId xmlns:a16="http://schemas.microsoft.com/office/drawing/2014/main" id="{CD12164F-AF7B-4FF0-9903-2BB20F87EDAD}"/>
              </a:ext>
            </a:extLst>
          </p:cNvPr>
          <p:cNvSpPr txBox="1">
            <a:spLocks/>
          </p:cNvSpPr>
          <p:nvPr/>
        </p:nvSpPr>
        <p:spPr>
          <a:xfrm>
            <a:off x="105052" y="6252785"/>
            <a:ext cx="731600" cy="524700"/>
          </a:xfrm>
          <a:prstGeom prst="rect">
            <a:avLst/>
          </a:prstGeom>
          <a:noFill/>
          <a:ln>
            <a:noFill/>
          </a:ln>
        </p:spPr>
        <p:txBody>
          <a:bodyPr spcFirstLastPara="1" wrap="square" lIns="121900" tIns="121900" rIns="121900" bIns="121900" anchor="ctr" anchorCtr="0">
            <a:noAutofit/>
          </a:bodyPr>
          <a:lstStyle>
            <a:defPPr>
              <a:defRPr lang="en-US"/>
            </a:defPPr>
            <a:lvl1pPr marL="0" marR="0" lvl="0" indent="0" algn="r" defTabSz="914400" rtl="0" eaLnBrk="1" latinLnBrk="0" hangingPunct="1">
              <a:lnSpc>
                <a:spcPct val="100000"/>
              </a:lnSpc>
              <a:spcBef>
                <a:spcPts val="0"/>
              </a:spcBef>
              <a:spcAft>
                <a:spcPts val="0"/>
              </a:spcAft>
              <a:buClr>
                <a:srgbClr val="737373"/>
              </a:buClr>
              <a:buSzPts val="1000"/>
              <a:buFont typeface="Roboto"/>
              <a:buNone/>
              <a:defRPr sz="1300" b="0" i="0" u="none" strike="noStrike" kern="1200" cap="none">
                <a:solidFill>
                  <a:srgbClr val="737373"/>
                </a:solidFill>
                <a:latin typeface="Roboto"/>
                <a:ea typeface="Roboto"/>
                <a:cs typeface="Roboto"/>
                <a:sym typeface="Roboto"/>
              </a:defRPr>
            </a:lvl1pPr>
            <a:lvl2pPr marL="0" marR="0" lvl="1" indent="0" algn="r" defTabSz="914400" rtl="0" eaLnBrk="1" latinLnBrk="0" hangingPunct="1">
              <a:lnSpc>
                <a:spcPct val="100000"/>
              </a:lnSpc>
              <a:spcBef>
                <a:spcPts val="0"/>
              </a:spcBef>
              <a:spcAft>
                <a:spcPts val="0"/>
              </a:spcAft>
              <a:buClr>
                <a:srgbClr val="737373"/>
              </a:buClr>
              <a:buSzPts val="1000"/>
              <a:buFont typeface="Roboto"/>
              <a:buNone/>
              <a:defRPr sz="1300" b="0" i="0" u="none" strike="noStrike" kern="1200" cap="none">
                <a:solidFill>
                  <a:srgbClr val="737373"/>
                </a:solidFill>
                <a:latin typeface="Roboto"/>
                <a:ea typeface="Roboto"/>
                <a:cs typeface="Roboto"/>
                <a:sym typeface="Roboto"/>
              </a:defRPr>
            </a:lvl2pPr>
            <a:lvl3pPr marL="0" marR="0" lvl="2" indent="0" algn="r" defTabSz="914400" rtl="0" eaLnBrk="1" latinLnBrk="0" hangingPunct="1">
              <a:lnSpc>
                <a:spcPct val="100000"/>
              </a:lnSpc>
              <a:spcBef>
                <a:spcPts val="0"/>
              </a:spcBef>
              <a:spcAft>
                <a:spcPts val="0"/>
              </a:spcAft>
              <a:buClr>
                <a:srgbClr val="737373"/>
              </a:buClr>
              <a:buSzPts val="1000"/>
              <a:buFont typeface="Roboto"/>
              <a:buNone/>
              <a:defRPr sz="1300" b="0" i="0" u="none" strike="noStrike" kern="1200" cap="none">
                <a:solidFill>
                  <a:srgbClr val="737373"/>
                </a:solidFill>
                <a:latin typeface="Roboto"/>
                <a:ea typeface="Roboto"/>
                <a:cs typeface="Roboto"/>
                <a:sym typeface="Roboto"/>
              </a:defRPr>
            </a:lvl3pPr>
            <a:lvl4pPr marL="0" marR="0" lvl="3" indent="0" algn="r" defTabSz="914400" rtl="0" eaLnBrk="1" latinLnBrk="0" hangingPunct="1">
              <a:lnSpc>
                <a:spcPct val="100000"/>
              </a:lnSpc>
              <a:spcBef>
                <a:spcPts val="0"/>
              </a:spcBef>
              <a:spcAft>
                <a:spcPts val="0"/>
              </a:spcAft>
              <a:buClr>
                <a:srgbClr val="737373"/>
              </a:buClr>
              <a:buSzPts val="1000"/>
              <a:buFont typeface="Roboto"/>
              <a:buNone/>
              <a:defRPr sz="1300" b="0" i="0" u="none" strike="noStrike" kern="1200" cap="none">
                <a:solidFill>
                  <a:srgbClr val="737373"/>
                </a:solidFill>
                <a:latin typeface="Roboto"/>
                <a:ea typeface="Roboto"/>
                <a:cs typeface="Roboto"/>
                <a:sym typeface="Roboto"/>
              </a:defRPr>
            </a:lvl4pPr>
            <a:lvl5pPr marL="0" marR="0" lvl="4" indent="0" algn="r" defTabSz="914400" rtl="0" eaLnBrk="1" latinLnBrk="0" hangingPunct="1">
              <a:lnSpc>
                <a:spcPct val="100000"/>
              </a:lnSpc>
              <a:spcBef>
                <a:spcPts val="0"/>
              </a:spcBef>
              <a:spcAft>
                <a:spcPts val="0"/>
              </a:spcAft>
              <a:buClr>
                <a:srgbClr val="737373"/>
              </a:buClr>
              <a:buSzPts val="1000"/>
              <a:buFont typeface="Roboto"/>
              <a:buNone/>
              <a:defRPr sz="1300" b="0" i="0" u="none" strike="noStrike" kern="1200" cap="none">
                <a:solidFill>
                  <a:srgbClr val="737373"/>
                </a:solidFill>
                <a:latin typeface="Roboto"/>
                <a:ea typeface="Roboto"/>
                <a:cs typeface="Roboto"/>
                <a:sym typeface="Roboto"/>
              </a:defRPr>
            </a:lvl5pPr>
            <a:lvl6pPr marL="0" marR="0" lvl="5" indent="0" algn="r" defTabSz="914400" rtl="0" eaLnBrk="1" latinLnBrk="0" hangingPunct="1">
              <a:lnSpc>
                <a:spcPct val="100000"/>
              </a:lnSpc>
              <a:spcBef>
                <a:spcPts val="0"/>
              </a:spcBef>
              <a:spcAft>
                <a:spcPts val="0"/>
              </a:spcAft>
              <a:buClr>
                <a:srgbClr val="737373"/>
              </a:buClr>
              <a:buSzPts val="1000"/>
              <a:buFont typeface="Roboto"/>
              <a:buNone/>
              <a:defRPr sz="1300" b="0" i="0" u="none" strike="noStrike" kern="1200" cap="none">
                <a:solidFill>
                  <a:srgbClr val="737373"/>
                </a:solidFill>
                <a:latin typeface="Roboto"/>
                <a:ea typeface="Roboto"/>
                <a:cs typeface="Roboto"/>
                <a:sym typeface="Roboto"/>
              </a:defRPr>
            </a:lvl6pPr>
            <a:lvl7pPr marL="0" marR="0" lvl="6" indent="0" algn="r" defTabSz="914400" rtl="0" eaLnBrk="1" latinLnBrk="0" hangingPunct="1">
              <a:lnSpc>
                <a:spcPct val="100000"/>
              </a:lnSpc>
              <a:spcBef>
                <a:spcPts val="0"/>
              </a:spcBef>
              <a:spcAft>
                <a:spcPts val="0"/>
              </a:spcAft>
              <a:buClr>
                <a:srgbClr val="737373"/>
              </a:buClr>
              <a:buSzPts val="1000"/>
              <a:buFont typeface="Roboto"/>
              <a:buNone/>
              <a:defRPr sz="1300" b="0" i="0" u="none" strike="noStrike" kern="1200" cap="none">
                <a:solidFill>
                  <a:srgbClr val="737373"/>
                </a:solidFill>
                <a:latin typeface="Roboto"/>
                <a:ea typeface="Roboto"/>
                <a:cs typeface="Roboto"/>
                <a:sym typeface="Roboto"/>
              </a:defRPr>
            </a:lvl7pPr>
            <a:lvl8pPr marL="0" marR="0" lvl="7" indent="0" algn="r" defTabSz="914400" rtl="0" eaLnBrk="1" latinLnBrk="0" hangingPunct="1">
              <a:lnSpc>
                <a:spcPct val="100000"/>
              </a:lnSpc>
              <a:spcBef>
                <a:spcPts val="0"/>
              </a:spcBef>
              <a:spcAft>
                <a:spcPts val="0"/>
              </a:spcAft>
              <a:buClr>
                <a:srgbClr val="737373"/>
              </a:buClr>
              <a:buSzPts val="1000"/>
              <a:buFont typeface="Roboto"/>
              <a:buNone/>
              <a:defRPr sz="1300" b="0" i="0" u="none" strike="noStrike" kern="1200" cap="none">
                <a:solidFill>
                  <a:srgbClr val="737373"/>
                </a:solidFill>
                <a:latin typeface="Roboto"/>
                <a:ea typeface="Roboto"/>
                <a:cs typeface="Roboto"/>
                <a:sym typeface="Roboto"/>
              </a:defRPr>
            </a:lvl8pPr>
            <a:lvl9pPr marL="0" marR="0" lvl="8" indent="0" algn="r" defTabSz="914400" rtl="0" eaLnBrk="1" latinLnBrk="0" hangingPunct="1">
              <a:lnSpc>
                <a:spcPct val="100000"/>
              </a:lnSpc>
              <a:spcBef>
                <a:spcPts val="0"/>
              </a:spcBef>
              <a:spcAft>
                <a:spcPts val="0"/>
              </a:spcAft>
              <a:buClr>
                <a:srgbClr val="737373"/>
              </a:buClr>
              <a:buSzPts val="1000"/>
              <a:buFont typeface="Roboto"/>
              <a:buNone/>
              <a:defRPr sz="1300" b="0" i="0" u="none" strike="noStrike" kern="1200" cap="none">
                <a:solidFill>
                  <a:srgbClr val="737373"/>
                </a:solidFill>
                <a:latin typeface="Roboto"/>
                <a:ea typeface="Roboto"/>
                <a:cs typeface="Roboto"/>
                <a:sym typeface="Roboto"/>
              </a:defRPr>
            </a:lvl9pPr>
          </a:lstStyle>
          <a:p>
            <a:pPr algn="l"/>
            <a:fld id="{00000000-1234-1234-1234-123412341234}" type="slidenum">
              <a:rPr lang="en-US"/>
              <a:pPr algn="l"/>
              <a:t>6</a:t>
            </a:fld>
            <a:endParaRPr lang="en-US"/>
          </a:p>
        </p:txBody>
      </p:sp>
      <p:sp>
        <p:nvSpPr>
          <p:cNvPr id="3" name="TextBox 2">
            <a:extLst>
              <a:ext uri="{FF2B5EF4-FFF2-40B4-BE49-F238E27FC236}">
                <a16:creationId xmlns:a16="http://schemas.microsoft.com/office/drawing/2014/main" id="{9DC090F3-8E14-4B07-BEC9-3524CA73769D}"/>
              </a:ext>
            </a:extLst>
          </p:cNvPr>
          <p:cNvSpPr txBox="1"/>
          <p:nvPr/>
        </p:nvSpPr>
        <p:spPr>
          <a:xfrm>
            <a:off x="225352" y="882824"/>
            <a:ext cx="11674548" cy="575542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dirty="0">
                <a:solidFill>
                  <a:schemeClr val="bg2"/>
                </a:solidFill>
                <a:cs typeface="Arial"/>
              </a:rPr>
              <a:t>Room 1  Time zone: UTC</a:t>
            </a:r>
          </a:p>
          <a:p>
            <a:endParaRPr lang="en-US" sz="1600" dirty="0">
              <a:solidFill>
                <a:schemeClr val="bg2"/>
              </a:solidFill>
              <a:cs typeface="Arial"/>
            </a:endParaRPr>
          </a:p>
          <a:p>
            <a:r>
              <a:rPr lang="en-US" sz="1600" dirty="0">
                <a:solidFill>
                  <a:schemeClr val="bg2"/>
                </a:solidFill>
                <a:cs typeface="Arial"/>
              </a:rPr>
              <a:t>12:00 : 12:05 (5 min)</a:t>
            </a:r>
          </a:p>
          <a:p>
            <a:r>
              <a:rPr lang="en-US" sz="1600" dirty="0">
                <a:solidFill>
                  <a:schemeClr val="bg2"/>
                </a:solidFill>
                <a:cs typeface="Arial"/>
              </a:rPr>
              <a:t>	</a:t>
            </a:r>
            <a:r>
              <a:rPr lang="en-US" sz="1600" dirty="0">
                <a:solidFill>
                  <a:schemeClr val="bg2"/>
                </a:solidFill>
              </a:rPr>
              <a:t>Agenda Bash &amp; Logistics</a:t>
            </a:r>
          </a:p>
          <a:p>
            <a:r>
              <a:rPr lang="en-US" sz="1600" dirty="0">
                <a:solidFill>
                  <a:schemeClr val="bg2"/>
                </a:solidFill>
              </a:rPr>
              <a:t>        	Chair: Nancy Cam-</a:t>
            </a:r>
            <a:r>
              <a:rPr lang="en-US" sz="1600" dirty="0" err="1">
                <a:solidFill>
                  <a:schemeClr val="bg2"/>
                </a:solidFill>
              </a:rPr>
              <a:t>Winget</a:t>
            </a:r>
            <a:endParaRPr lang="en-US" sz="1600" dirty="0">
              <a:solidFill>
                <a:schemeClr val="bg2"/>
              </a:solidFill>
            </a:endParaRPr>
          </a:p>
          <a:p>
            <a:r>
              <a:rPr lang="en-US" sz="1600" dirty="0">
                <a:solidFill>
                  <a:schemeClr val="bg2"/>
                </a:solidFill>
              </a:rPr>
              <a:t>12:05 : 12:10 (5 min)</a:t>
            </a:r>
          </a:p>
          <a:p>
            <a:r>
              <a:rPr lang="en-US" sz="1600" dirty="0">
                <a:solidFill>
                  <a:schemeClr val="bg2"/>
                </a:solidFill>
              </a:rPr>
              <a:t>	Charter and Milestone (markers) review</a:t>
            </a:r>
          </a:p>
          <a:p>
            <a:r>
              <a:rPr lang="en-US" sz="1600" dirty="0">
                <a:solidFill>
                  <a:schemeClr val="bg2"/>
                </a:solidFill>
              </a:rPr>
              <a:t>	Nancy Cam-</a:t>
            </a:r>
            <a:r>
              <a:rPr lang="en-US" sz="1600" dirty="0" err="1">
                <a:solidFill>
                  <a:schemeClr val="bg2"/>
                </a:solidFill>
              </a:rPr>
              <a:t>Winget</a:t>
            </a:r>
            <a:endParaRPr lang="en-US" sz="1600" dirty="0">
              <a:solidFill>
                <a:schemeClr val="bg2"/>
              </a:solidFill>
            </a:endParaRPr>
          </a:p>
          <a:p>
            <a:r>
              <a:rPr lang="en-US" sz="1600" dirty="0">
                <a:solidFill>
                  <a:schemeClr val="bg2"/>
                </a:solidFill>
              </a:rPr>
              <a:t>12:10 : 12:40 (30 min)</a:t>
            </a:r>
          </a:p>
          <a:p>
            <a:r>
              <a:rPr lang="en-US" sz="1600" dirty="0">
                <a:solidFill>
                  <a:schemeClr val="bg2"/>
                </a:solidFill>
              </a:rPr>
              <a:t>	SCIM Introduction &amp; Existing Spec Review  (RFC 7643/7644)</a:t>
            </a:r>
          </a:p>
          <a:p>
            <a:r>
              <a:rPr lang="en-US" sz="1600" dirty="0">
                <a:solidFill>
                  <a:schemeClr val="bg2"/>
                </a:solidFill>
              </a:rPr>
              <a:t>	Janelle Allen and Danny </a:t>
            </a:r>
            <a:r>
              <a:rPr lang="en-US" sz="1600" dirty="0" err="1">
                <a:solidFill>
                  <a:schemeClr val="bg2"/>
                </a:solidFill>
              </a:rPr>
              <a:t>Zollner</a:t>
            </a:r>
            <a:endParaRPr lang="en-US" sz="1600" dirty="0">
              <a:solidFill>
                <a:schemeClr val="bg2"/>
              </a:solidFill>
            </a:endParaRPr>
          </a:p>
          <a:p>
            <a:r>
              <a:rPr lang="en-US" sz="1600" dirty="0">
                <a:solidFill>
                  <a:schemeClr val="bg2"/>
                </a:solidFill>
              </a:rPr>
              <a:t>12:40 : 13:10 (30 min)</a:t>
            </a:r>
          </a:p>
          <a:p>
            <a:r>
              <a:rPr lang="en-US" sz="1600" dirty="0">
                <a:solidFill>
                  <a:schemeClr val="bg2"/>
                </a:solidFill>
              </a:rPr>
              <a:t>	Use Cases &amp; Concepts (Updating RFC 7642)</a:t>
            </a:r>
          </a:p>
          <a:p>
            <a:r>
              <a:rPr lang="en-US" sz="1600" dirty="0">
                <a:solidFill>
                  <a:schemeClr val="bg2"/>
                </a:solidFill>
              </a:rPr>
              <a:t>	Pamela Dingle</a:t>
            </a:r>
          </a:p>
          <a:p>
            <a:r>
              <a:rPr lang="en-US" sz="1600" dirty="0">
                <a:solidFill>
                  <a:schemeClr val="bg2"/>
                </a:solidFill>
              </a:rPr>
              <a:t>13:10 : 13:25 (15 min)</a:t>
            </a:r>
          </a:p>
          <a:p>
            <a:r>
              <a:rPr lang="en-US" sz="1600" dirty="0">
                <a:solidFill>
                  <a:schemeClr val="bg2"/>
                </a:solidFill>
              </a:rPr>
              <a:t>	Multi-value Filtering Extension (</a:t>
            </a:r>
            <a:r>
              <a:rPr lang="en-US" sz="1600" dirty="0">
                <a:hlinkClick r:id="rId3"/>
              </a:rPr>
              <a:t>draft-hunt-scim-mv-filtering-00.txt</a:t>
            </a:r>
            <a:r>
              <a:rPr lang="en-US" sz="1600" dirty="0">
                <a:solidFill>
                  <a:schemeClr val="bg2"/>
                </a:solidFill>
              </a:rPr>
              <a:t>)</a:t>
            </a:r>
          </a:p>
          <a:p>
            <a:r>
              <a:rPr lang="en-US" sz="1600" dirty="0">
                <a:solidFill>
                  <a:schemeClr val="bg2"/>
                </a:solidFill>
              </a:rPr>
              <a:t>	Phil Hunt</a:t>
            </a:r>
          </a:p>
          <a:p>
            <a:r>
              <a:rPr lang="en-US" sz="1600" dirty="0">
                <a:solidFill>
                  <a:schemeClr val="bg2"/>
                </a:solidFill>
                <a:cs typeface="Arial"/>
              </a:rPr>
              <a:t>13:25 : 13:45 (20 min)</a:t>
            </a:r>
          </a:p>
          <a:p>
            <a:r>
              <a:rPr lang="en-US" sz="1600" dirty="0">
                <a:solidFill>
                  <a:schemeClr val="bg2"/>
                </a:solidFill>
                <a:cs typeface="Arial"/>
              </a:rPr>
              <a:t>	SCIM Extensions (</a:t>
            </a:r>
            <a:r>
              <a:rPr lang="en-US" sz="1600" dirty="0">
                <a:solidFill>
                  <a:schemeClr val="bg2"/>
                </a:solidFill>
                <a:cs typeface="Arial"/>
                <a:hlinkClick r:id="rId4"/>
              </a:rPr>
              <a:t>draft-zollner-scim-domain-extension/</a:t>
            </a:r>
            <a:r>
              <a:rPr lang="en-US" sz="1600" dirty="0">
                <a:solidFill>
                  <a:schemeClr val="bg2"/>
                </a:solidFill>
                <a:cs typeface="Arial"/>
              </a:rPr>
              <a:t> and </a:t>
            </a:r>
            <a:r>
              <a:rPr lang="en-US" sz="1600" dirty="0">
                <a:solidFill>
                  <a:schemeClr val="bg2"/>
                </a:solidFill>
                <a:cs typeface="Arial"/>
                <a:hlinkClick r:id="rId5"/>
              </a:rPr>
              <a:t>draft-zollner-scim-roles-entitlements-extension/</a:t>
            </a:r>
            <a:r>
              <a:rPr lang="en-US" sz="1600" dirty="0">
                <a:solidFill>
                  <a:schemeClr val="bg2"/>
                </a:solidFill>
                <a:cs typeface="Arial"/>
              </a:rPr>
              <a:t>)</a:t>
            </a:r>
          </a:p>
          <a:p>
            <a:r>
              <a:rPr lang="en-US" sz="1600" dirty="0">
                <a:solidFill>
                  <a:schemeClr val="bg2"/>
                </a:solidFill>
                <a:cs typeface="Arial"/>
              </a:rPr>
              <a:t>	Danny </a:t>
            </a:r>
            <a:r>
              <a:rPr lang="en-US" sz="1600" dirty="0" err="1">
                <a:solidFill>
                  <a:schemeClr val="bg2"/>
                </a:solidFill>
                <a:cs typeface="Arial"/>
              </a:rPr>
              <a:t>Zollner</a:t>
            </a:r>
            <a:endParaRPr lang="en-US" sz="1600" dirty="0">
              <a:solidFill>
                <a:schemeClr val="bg2"/>
              </a:solidFill>
              <a:cs typeface="Arial"/>
            </a:endParaRPr>
          </a:p>
          <a:p>
            <a:r>
              <a:rPr lang="en-US" sz="1600" dirty="0">
                <a:solidFill>
                  <a:schemeClr val="bg2"/>
                </a:solidFill>
                <a:cs typeface="Arial"/>
              </a:rPr>
              <a:t>13:45 : 13:55 (10 min)</a:t>
            </a:r>
          </a:p>
          <a:p>
            <a:r>
              <a:rPr lang="en-US" sz="1600" dirty="0">
                <a:solidFill>
                  <a:schemeClr val="bg2"/>
                </a:solidFill>
                <a:cs typeface="Arial"/>
              </a:rPr>
              <a:t>	Tooling and Next Steps</a:t>
            </a:r>
          </a:p>
          <a:p>
            <a:r>
              <a:rPr lang="en-US" sz="1600" dirty="0">
                <a:solidFill>
                  <a:schemeClr val="bg2"/>
                </a:solidFill>
                <a:cs typeface="Arial"/>
              </a:rPr>
              <a:t>	Chair: Nancy Cam-</a:t>
            </a:r>
            <a:r>
              <a:rPr lang="en-US" sz="1600" dirty="0" err="1">
                <a:solidFill>
                  <a:schemeClr val="bg2"/>
                </a:solidFill>
                <a:cs typeface="Arial"/>
              </a:rPr>
              <a:t>Winget</a:t>
            </a:r>
            <a:endParaRPr lang="en-US" sz="1600" dirty="0">
              <a:solidFill>
                <a:schemeClr val="bg2"/>
              </a:solidFill>
              <a:cs typeface="Arial"/>
            </a:endParaRPr>
          </a:p>
        </p:txBody>
      </p:sp>
    </p:spTree>
    <p:extLst>
      <p:ext uri="{BB962C8B-B14F-4D97-AF65-F5344CB8AC3E}">
        <p14:creationId xmlns:p14="http://schemas.microsoft.com/office/powerpoint/2010/main" val="39730374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1B7A752-B08B-5C46-867C-61933C671C8F}"/>
              </a:ext>
            </a:extLst>
          </p:cNvPr>
          <p:cNvSpPr>
            <a:spLocks noGrp="1"/>
          </p:cNvSpPr>
          <p:nvPr>
            <p:ph type="title"/>
          </p:nvPr>
        </p:nvSpPr>
        <p:spPr/>
        <p:txBody>
          <a:bodyPr/>
          <a:lstStyle/>
          <a:p>
            <a:r>
              <a:rPr lang="en-US" dirty="0"/>
              <a:t>Charter Review: https://</a:t>
            </a:r>
            <a:r>
              <a:rPr lang="en-US" dirty="0" err="1"/>
              <a:t>datatracker.ietf.org</a:t>
            </a:r>
            <a:r>
              <a:rPr lang="en-US" dirty="0"/>
              <a:t>/</a:t>
            </a:r>
            <a:r>
              <a:rPr lang="en-US" dirty="0" err="1"/>
              <a:t>wg</a:t>
            </a:r>
            <a:r>
              <a:rPr lang="en-US" dirty="0"/>
              <a:t>/</a:t>
            </a:r>
            <a:r>
              <a:rPr lang="en-US" dirty="0" err="1"/>
              <a:t>scim</a:t>
            </a:r>
            <a:r>
              <a:rPr lang="en-US" dirty="0"/>
              <a:t>/about/</a:t>
            </a:r>
          </a:p>
        </p:txBody>
      </p:sp>
      <p:sp>
        <p:nvSpPr>
          <p:cNvPr id="5" name="TextBox 4">
            <a:extLst>
              <a:ext uri="{FF2B5EF4-FFF2-40B4-BE49-F238E27FC236}">
                <a16:creationId xmlns:a16="http://schemas.microsoft.com/office/drawing/2014/main" id="{37DA38D5-744B-154F-8561-EB9699AD2835}"/>
              </a:ext>
            </a:extLst>
          </p:cNvPr>
          <p:cNvSpPr txBox="1"/>
          <p:nvPr/>
        </p:nvSpPr>
        <p:spPr>
          <a:xfrm>
            <a:off x="148281" y="1050325"/>
            <a:ext cx="11533927" cy="6101670"/>
          </a:xfrm>
          <a:prstGeom prst="rect">
            <a:avLst/>
          </a:prstGeom>
          <a:noFill/>
        </p:spPr>
        <p:txBody>
          <a:bodyPr wrap="none" rtlCol="0">
            <a:spAutoFit/>
          </a:bodyPr>
          <a:lstStyle/>
          <a:p>
            <a:r>
              <a:rPr lang="en-US" sz="1200" dirty="0">
                <a:solidFill>
                  <a:schemeClr val="bg2"/>
                </a:solidFill>
              </a:rPr>
              <a:t>The System for Cross-domain Identity Management (SCIM) specifications provide an HTTP-based protocol (RFC7643) and schema (RFC7644)  that makes managing </a:t>
            </a:r>
          </a:p>
          <a:p>
            <a:r>
              <a:rPr lang="en-US" sz="1200" dirty="0">
                <a:solidFill>
                  <a:schemeClr val="bg2"/>
                </a:solidFill>
              </a:rPr>
              <a:t>identities in multi-domain scenarios easier. Since its publication in 2015, SCIM has seen growing adoption.</a:t>
            </a:r>
          </a:p>
          <a:p>
            <a:endParaRPr lang="en-US" sz="1200" dirty="0">
              <a:solidFill>
                <a:schemeClr val="bg2"/>
              </a:solidFill>
            </a:endParaRPr>
          </a:p>
          <a:p>
            <a:r>
              <a:rPr lang="en-US" sz="1200" dirty="0">
                <a:solidFill>
                  <a:schemeClr val="bg2"/>
                </a:solidFill>
              </a:rPr>
              <a:t>The first goal of this working group is to incorporate implementation experience; errata and interoperability feedback; and current security and best practices </a:t>
            </a:r>
          </a:p>
          <a:p>
            <a:r>
              <a:rPr lang="en-US" sz="1200" dirty="0">
                <a:solidFill>
                  <a:schemeClr val="bg2"/>
                </a:solidFill>
              </a:rPr>
              <a:t>into a revised version of RFC7643 (protocol) and RFC7644 (base schema) suitable for consideration at the Internet Standard level </a:t>
            </a:r>
          </a:p>
          <a:p>
            <a:r>
              <a:rPr lang="en-US" sz="1200" dirty="0">
                <a:solidFill>
                  <a:schemeClr val="bg2"/>
                </a:solidFill>
              </a:rPr>
              <a:t>of specification maturity.</a:t>
            </a:r>
          </a:p>
          <a:p>
            <a:endParaRPr lang="en-US" sz="1200" dirty="0">
              <a:solidFill>
                <a:schemeClr val="bg2"/>
              </a:solidFill>
            </a:endParaRPr>
          </a:p>
          <a:p>
            <a:r>
              <a:rPr lang="en-US" sz="1200" dirty="0">
                <a:solidFill>
                  <a:schemeClr val="bg2"/>
                </a:solidFill>
              </a:rPr>
              <a:t>Additionally, implementation experience with SCIM has surfaced new use cases and requirements. The WG will document them in a revision</a:t>
            </a:r>
          </a:p>
          <a:p>
            <a:r>
              <a:rPr lang="en-US" sz="1200" dirty="0">
                <a:solidFill>
                  <a:schemeClr val="bg2"/>
                </a:solidFill>
              </a:rPr>
              <a:t> of RFC7642. The WG will also consider publishing extensions to SCIM that have found broad adoption. </a:t>
            </a:r>
          </a:p>
          <a:p>
            <a:r>
              <a:rPr lang="en-US" sz="1200" dirty="0">
                <a:solidFill>
                  <a:schemeClr val="bg2"/>
                </a:solidFill>
              </a:rPr>
              <a:t>These extensions may include profiles and schemas for interoperability in additional use cases.  The scope of work for the SCIM WG is:</a:t>
            </a:r>
          </a:p>
          <a:p>
            <a:pPr lvl="1"/>
            <a:r>
              <a:rPr lang="en-US" sz="1400" dirty="0">
                <a:solidFill>
                  <a:schemeClr val="bg2"/>
                </a:solidFill>
              </a:rPr>
              <a:t>* </a:t>
            </a:r>
            <a:r>
              <a:rPr lang="en-US" sz="1050" dirty="0">
                <a:solidFill>
                  <a:schemeClr val="bg2"/>
                </a:solidFill>
              </a:rPr>
              <a:t>Revision of RFC7642 that will:</a:t>
            </a:r>
            <a:br>
              <a:rPr lang="en-US" sz="1050" dirty="0">
                <a:solidFill>
                  <a:schemeClr val="bg2"/>
                </a:solidFill>
              </a:rPr>
            </a:br>
            <a:r>
              <a:rPr lang="en-US" sz="1050" dirty="0">
                <a:solidFill>
                  <a:schemeClr val="bg2"/>
                </a:solidFill>
              </a:rPr>
              <a:t>* Focus on Use cases and implementation patterns</a:t>
            </a:r>
            <a:br>
              <a:rPr lang="en-US" sz="1050" dirty="0">
                <a:solidFill>
                  <a:schemeClr val="bg2"/>
                </a:solidFill>
              </a:rPr>
            </a:br>
            <a:r>
              <a:rPr lang="en-US" sz="1050" dirty="0">
                <a:solidFill>
                  <a:schemeClr val="bg2"/>
                </a:solidFill>
              </a:rPr>
              <a:t>* Pull vs. Push based use cases</a:t>
            </a:r>
            <a:br>
              <a:rPr lang="en-US" sz="1050" dirty="0">
                <a:solidFill>
                  <a:schemeClr val="bg2"/>
                </a:solidFill>
              </a:rPr>
            </a:br>
            <a:r>
              <a:rPr lang="en-US" sz="1050" dirty="0">
                <a:solidFill>
                  <a:schemeClr val="bg2"/>
                </a:solidFill>
              </a:rPr>
              <a:t>* Events and signals use cases</a:t>
            </a:r>
            <a:br>
              <a:rPr lang="en-US" sz="1050" dirty="0">
                <a:solidFill>
                  <a:schemeClr val="bg2"/>
                </a:solidFill>
              </a:rPr>
            </a:br>
            <a:r>
              <a:rPr lang="en-US" sz="1050" dirty="0">
                <a:solidFill>
                  <a:schemeClr val="bg2"/>
                </a:solidFill>
              </a:rPr>
              <a:t>* Deletion use cases</a:t>
            </a:r>
            <a:br>
              <a:rPr lang="en-US" sz="1050" dirty="0">
                <a:solidFill>
                  <a:schemeClr val="bg2"/>
                </a:solidFill>
              </a:rPr>
            </a:br>
            <a:r>
              <a:rPr lang="en-US" sz="1050" dirty="0">
                <a:solidFill>
                  <a:schemeClr val="bg2"/>
                </a:solidFill>
              </a:rPr>
              <a:t>* New use cases may be added to the revised RFC</a:t>
            </a:r>
            <a:br>
              <a:rPr lang="en-US" sz="1050" dirty="0">
                <a:solidFill>
                  <a:schemeClr val="bg2"/>
                </a:solidFill>
              </a:rPr>
            </a:br>
            <a:r>
              <a:rPr lang="en-US" sz="1050" dirty="0">
                <a:solidFill>
                  <a:schemeClr val="bg2"/>
                </a:solidFill>
              </a:rPr>
              <a:t>* Revision of RFC7643 and RFC7644 that will include:</a:t>
            </a:r>
            <a:br>
              <a:rPr lang="en-US" sz="1050" dirty="0">
                <a:solidFill>
                  <a:schemeClr val="bg2"/>
                </a:solidFill>
              </a:rPr>
            </a:br>
            <a:r>
              <a:rPr lang="en-US" sz="1050" dirty="0">
                <a:solidFill>
                  <a:schemeClr val="bg2"/>
                </a:solidFill>
              </a:rPr>
              <a:t>* Profiling SCIM relationships with other identity-centric protocols such as OAuth 2.0, OpenID Connect, Shared Signals, and </a:t>
            </a:r>
            <a:r>
              <a:rPr lang="en-US" sz="1050" dirty="0" err="1">
                <a:solidFill>
                  <a:schemeClr val="bg2"/>
                </a:solidFill>
              </a:rPr>
              <a:t>Fastfed</a:t>
            </a:r>
            <a:br>
              <a:rPr lang="en-US" sz="1050" dirty="0">
                <a:solidFill>
                  <a:schemeClr val="bg2"/>
                </a:solidFill>
              </a:rPr>
            </a:br>
            <a:r>
              <a:rPr lang="en-US" sz="1050" dirty="0">
                <a:solidFill>
                  <a:schemeClr val="bg2"/>
                </a:solidFill>
              </a:rPr>
              <a:t>* Updates to the evolution of the </a:t>
            </a:r>
            <a:r>
              <a:rPr lang="en-US" sz="1050" dirty="0" err="1">
                <a:solidFill>
                  <a:schemeClr val="bg2"/>
                </a:solidFill>
              </a:rPr>
              <a:t>externalid</a:t>
            </a:r>
            <a:r>
              <a:rPr lang="en-US" sz="1050" dirty="0">
                <a:solidFill>
                  <a:schemeClr val="bg2"/>
                </a:solidFill>
              </a:rPr>
              <a:t> usage</a:t>
            </a:r>
            <a:br>
              <a:rPr lang="en-US" sz="1050" dirty="0">
                <a:solidFill>
                  <a:schemeClr val="bg2"/>
                </a:solidFill>
              </a:rPr>
            </a:br>
            <a:r>
              <a:rPr lang="en-US" sz="1050" dirty="0">
                <a:solidFill>
                  <a:schemeClr val="bg2"/>
                </a:solidFill>
              </a:rPr>
              <a:t>* Updates to account state for capturing context of the state or change in state of the users account</a:t>
            </a:r>
            <a:br>
              <a:rPr lang="en-US" sz="1050" dirty="0">
                <a:solidFill>
                  <a:schemeClr val="bg2"/>
                </a:solidFill>
              </a:rPr>
            </a:br>
            <a:r>
              <a:rPr lang="en-US" sz="1050" dirty="0">
                <a:solidFill>
                  <a:schemeClr val="bg2"/>
                </a:solidFill>
              </a:rPr>
              <a:t>* Multi-Value Query Filtering and Paging (will use draft-hunt-</a:t>
            </a:r>
            <a:r>
              <a:rPr lang="en-US" sz="1050" dirty="0" err="1">
                <a:solidFill>
                  <a:schemeClr val="bg2"/>
                </a:solidFill>
              </a:rPr>
              <a:t>scim</a:t>
            </a:r>
            <a:r>
              <a:rPr lang="en-US" sz="1050" dirty="0">
                <a:solidFill>
                  <a:schemeClr val="bg2"/>
                </a:solidFill>
              </a:rPr>
              <a:t>-mv-paging as input)</a:t>
            </a:r>
            <a:br>
              <a:rPr lang="en-US" sz="1050" dirty="0">
                <a:solidFill>
                  <a:schemeClr val="bg2"/>
                </a:solidFill>
              </a:rPr>
            </a:br>
            <a:r>
              <a:rPr lang="en-US" sz="1050" dirty="0">
                <a:solidFill>
                  <a:schemeClr val="bg2"/>
                </a:solidFill>
              </a:rPr>
              <a:t>* Define a method for coordinating resources between domains:</a:t>
            </a:r>
            <a:br>
              <a:rPr lang="en-US" sz="1050" dirty="0">
                <a:solidFill>
                  <a:schemeClr val="bg2"/>
                </a:solidFill>
              </a:rPr>
            </a:br>
            <a:r>
              <a:rPr lang="en-US" sz="1050" dirty="0">
                <a:solidFill>
                  <a:schemeClr val="bg2"/>
                </a:solidFill>
              </a:rPr>
              <a:t>* Incremental approach to synchronization</a:t>
            </a:r>
            <a:br>
              <a:rPr lang="en-US" sz="1050" dirty="0">
                <a:solidFill>
                  <a:schemeClr val="bg2"/>
                </a:solidFill>
              </a:rPr>
            </a:br>
            <a:r>
              <a:rPr lang="en-US" sz="1050" dirty="0">
                <a:solidFill>
                  <a:schemeClr val="bg2"/>
                </a:solidFill>
              </a:rPr>
              <a:t>* Consider building off of RFC8417 and draft-hunt-</a:t>
            </a:r>
            <a:r>
              <a:rPr lang="en-US" sz="1050" dirty="0" err="1">
                <a:solidFill>
                  <a:schemeClr val="bg2"/>
                </a:solidFill>
              </a:rPr>
              <a:t>idevent</a:t>
            </a:r>
            <a:r>
              <a:rPr lang="en-US" sz="1050" dirty="0">
                <a:solidFill>
                  <a:schemeClr val="bg2"/>
                </a:solidFill>
              </a:rPr>
              <a:t>-</a:t>
            </a:r>
            <a:r>
              <a:rPr lang="en-US" sz="1050" dirty="0" err="1">
                <a:solidFill>
                  <a:schemeClr val="bg2"/>
                </a:solidFill>
              </a:rPr>
              <a:t>scim</a:t>
            </a:r>
            <a:br>
              <a:rPr lang="en-US" sz="1050" dirty="0">
                <a:solidFill>
                  <a:schemeClr val="bg2"/>
                </a:solidFill>
              </a:rPr>
            </a:br>
            <a:r>
              <a:rPr lang="en-US" sz="1050" dirty="0">
                <a:solidFill>
                  <a:schemeClr val="bg2"/>
                </a:solidFill>
              </a:rPr>
              <a:t>* Support for deletion-related goals including:</a:t>
            </a:r>
            <a:br>
              <a:rPr lang="en-US" sz="1050" dirty="0">
                <a:solidFill>
                  <a:schemeClr val="bg2"/>
                </a:solidFill>
              </a:rPr>
            </a:br>
            <a:r>
              <a:rPr lang="en-US" sz="1050" dirty="0">
                <a:solidFill>
                  <a:schemeClr val="bg2"/>
                </a:solidFill>
              </a:rPr>
              <a:t>* Handling Deletes in SCIM Servers that don’t allow Deletes (Soft Deletes) (will use draft-</a:t>
            </a:r>
            <a:r>
              <a:rPr lang="en-US" sz="1050" dirty="0" err="1">
                <a:solidFill>
                  <a:schemeClr val="bg2"/>
                </a:solidFill>
              </a:rPr>
              <a:t>ansari</a:t>
            </a:r>
            <a:r>
              <a:rPr lang="en-US" sz="1050" dirty="0">
                <a:solidFill>
                  <a:schemeClr val="bg2"/>
                </a:solidFill>
              </a:rPr>
              <a:t>-</a:t>
            </a:r>
            <a:r>
              <a:rPr lang="en-US" sz="1050" dirty="0" err="1">
                <a:solidFill>
                  <a:schemeClr val="bg2"/>
                </a:solidFill>
              </a:rPr>
              <a:t>scim</a:t>
            </a:r>
            <a:r>
              <a:rPr lang="en-US" sz="1050" dirty="0">
                <a:solidFill>
                  <a:schemeClr val="bg2"/>
                </a:solidFill>
              </a:rPr>
              <a:t>-soft-delete as input)</a:t>
            </a:r>
            <a:br>
              <a:rPr lang="en-US" sz="1050" dirty="0">
                <a:solidFill>
                  <a:schemeClr val="bg2"/>
                </a:solidFill>
              </a:rPr>
            </a:br>
            <a:r>
              <a:rPr lang="en-US" sz="1050" dirty="0">
                <a:solidFill>
                  <a:schemeClr val="bg2"/>
                </a:solidFill>
              </a:rPr>
              <a:t>* Support for advanced automation scenarios such as:</a:t>
            </a:r>
            <a:br>
              <a:rPr lang="en-US" sz="1050" dirty="0">
                <a:solidFill>
                  <a:schemeClr val="bg2"/>
                </a:solidFill>
              </a:rPr>
            </a:br>
            <a:r>
              <a:rPr lang="en-US" sz="1050" dirty="0">
                <a:solidFill>
                  <a:schemeClr val="bg2"/>
                </a:solidFill>
              </a:rPr>
              <a:t>* Discovery and negotiation of client credentials</a:t>
            </a:r>
            <a:br>
              <a:rPr lang="en-US" sz="1050" dirty="0">
                <a:solidFill>
                  <a:schemeClr val="bg2"/>
                </a:solidFill>
              </a:rPr>
            </a:br>
            <a:r>
              <a:rPr lang="en-US" sz="1050" dirty="0">
                <a:solidFill>
                  <a:schemeClr val="bg2"/>
                </a:solidFill>
              </a:rPr>
              <a:t>* Attribute mapping</a:t>
            </a:r>
            <a:br>
              <a:rPr lang="en-US" sz="1050" dirty="0">
                <a:solidFill>
                  <a:schemeClr val="bg2"/>
                </a:solidFill>
              </a:rPr>
            </a:br>
            <a:r>
              <a:rPr lang="en-US" sz="1050" dirty="0">
                <a:solidFill>
                  <a:schemeClr val="bg2"/>
                </a:solidFill>
              </a:rPr>
              <a:t>* Per-attribute schema negotiation</a:t>
            </a:r>
            <a:br>
              <a:rPr lang="en-US" sz="1050" dirty="0">
                <a:solidFill>
                  <a:schemeClr val="bg2"/>
                </a:solidFill>
              </a:rPr>
            </a:br>
            <a:r>
              <a:rPr lang="en-US" sz="1050" dirty="0">
                <a:solidFill>
                  <a:schemeClr val="bg2"/>
                </a:solidFill>
              </a:rPr>
              <a:t>* Enhance the existing schema to support exchanging of human resources, enterprise group and privileged access management (will use draft-grizzle-</a:t>
            </a:r>
            <a:r>
              <a:rPr lang="en-US" sz="1050" dirty="0" err="1">
                <a:solidFill>
                  <a:schemeClr val="bg2"/>
                </a:solidFill>
              </a:rPr>
              <a:t>scim</a:t>
            </a:r>
            <a:r>
              <a:rPr lang="en-US" sz="1050" dirty="0">
                <a:solidFill>
                  <a:schemeClr val="bg2"/>
                </a:solidFill>
              </a:rPr>
              <a:t>-pam-</a:t>
            </a:r>
            <a:r>
              <a:rPr lang="en-US" sz="1050" dirty="0" err="1">
                <a:solidFill>
                  <a:schemeClr val="bg2"/>
                </a:solidFill>
              </a:rPr>
              <a:t>ext</a:t>
            </a:r>
            <a:r>
              <a:rPr lang="en-US" sz="1050" dirty="0">
                <a:solidFill>
                  <a:schemeClr val="bg2"/>
                </a:solidFill>
              </a:rPr>
              <a:t> as input)</a:t>
            </a:r>
            <a:br>
              <a:rPr lang="en-US" sz="1050" dirty="0">
                <a:solidFill>
                  <a:schemeClr val="bg2"/>
                </a:solidFill>
              </a:rPr>
            </a:br>
            <a:endParaRPr lang="en-US" sz="1050" dirty="0">
              <a:solidFill>
                <a:schemeClr val="bg2"/>
              </a:solidFill>
            </a:endParaRPr>
          </a:p>
          <a:p>
            <a:br>
              <a:rPr lang="en-US" dirty="0"/>
            </a:br>
            <a:endParaRPr lang="en-US" dirty="0"/>
          </a:p>
        </p:txBody>
      </p:sp>
    </p:spTree>
    <p:extLst>
      <p:ext uri="{BB962C8B-B14F-4D97-AF65-F5344CB8AC3E}">
        <p14:creationId xmlns:p14="http://schemas.microsoft.com/office/powerpoint/2010/main" val="29919294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7C0A3BA-AEDE-8C4F-80CC-F3F1DAFB8137}"/>
              </a:ext>
            </a:extLst>
          </p:cNvPr>
          <p:cNvSpPr>
            <a:spLocks noGrp="1"/>
          </p:cNvSpPr>
          <p:nvPr>
            <p:ph type="title"/>
          </p:nvPr>
        </p:nvSpPr>
        <p:spPr/>
        <p:txBody>
          <a:bodyPr/>
          <a:lstStyle/>
          <a:p>
            <a:r>
              <a:rPr lang="en-US" dirty="0"/>
              <a:t>Milestone Markers</a:t>
            </a:r>
          </a:p>
        </p:txBody>
      </p:sp>
      <p:graphicFrame>
        <p:nvGraphicFramePr>
          <p:cNvPr id="6" name="Table 5">
            <a:extLst>
              <a:ext uri="{FF2B5EF4-FFF2-40B4-BE49-F238E27FC236}">
                <a16:creationId xmlns:a16="http://schemas.microsoft.com/office/drawing/2014/main" id="{3DB2923D-B834-6C45-AD2C-01F9C58634F4}"/>
              </a:ext>
            </a:extLst>
          </p:cNvPr>
          <p:cNvGraphicFramePr>
            <a:graphicFrameLocks noGrp="1"/>
          </p:cNvGraphicFramePr>
          <p:nvPr>
            <p:extLst>
              <p:ext uri="{D42A27DB-BD31-4B8C-83A1-F6EECF244321}">
                <p14:modId xmlns:p14="http://schemas.microsoft.com/office/powerpoint/2010/main" val="3952704588"/>
              </p:ext>
            </p:extLst>
          </p:nvPr>
        </p:nvGraphicFramePr>
        <p:xfrm>
          <a:off x="669016" y="1161535"/>
          <a:ext cx="7991060" cy="4869964"/>
        </p:xfrm>
        <a:graphic>
          <a:graphicData uri="http://schemas.openxmlformats.org/drawingml/2006/table">
            <a:tbl>
              <a:tblPr/>
              <a:tblGrid>
                <a:gridCol w="1758874">
                  <a:extLst>
                    <a:ext uri="{9D8B030D-6E8A-4147-A177-3AD203B41FA5}">
                      <a16:colId xmlns:a16="http://schemas.microsoft.com/office/drawing/2014/main" val="2928357607"/>
                    </a:ext>
                  </a:extLst>
                </a:gridCol>
                <a:gridCol w="6232186">
                  <a:extLst>
                    <a:ext uri="{9D8B030D-6E8A-4147-A177-3AD203B41FA5}">
                      <a16:colId xmlns:a16="http://schemas.microsoft.com/office/drawing/2014/main" val="2331709148"/>
                    </a:ext>
                  </a:extLst>
                </a:gridCol>
              </a:tblGrid>
              <a:tr h="208363">
                <a:tc>
                  <a:txBody>
                    <a:bodyPr/>
                    <a:lstStyle/>
                    <a:p>
                      <a:pPr fontAlgn="t"/>
                      <a:r>
                        <a:rPr lang="en-US" sz="1600">
                          <a:solidFill>
                            <a:schemeClr val="bg2"/>
                          </a:solidFill>
                          <a:effectLst/>
                        </a:rPr>
                        <a:t>Jun 2023</a:t>
                      </a:r>
                    </a:p>
                  </a:txBody>
                  <a:tcPr marL="17173" marR="17173" marT="17173" marB="17173">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9F9F9"/>
                    </a:solidFill>
                  </a:tcPr>
                </a:tc>
                <a:tc>
                  <a:txBody>
                    <a:bodyPr/>
                    <a:lstStyle/>
                    <a:p>
                      <a:pPr fontAlgn="t"/>
                      <a:r>
                        <a:rPr lang="en-US" sz="1600">
                          <a:solidFill>
                            <a:schemeClr val="bg2"/>
                          </a:solidFill>
                          <a:effectLst/>
                        </a:rPr>
                        <a:t>Progress I-D revising RFC7644 to WGLC</a:t>
                      </a:r>
                    </a:p>
                  </a:txBody>
                  <a:tcPr marL="17173" marR="17173" marT="17173" marB="17173">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9F9F9"/>
                    </a:solidFill>
                  </a:tcPr>
                </a:tc>
                <a:extLst>
                  <a:ext uri="{0D108BD9-81ED-4DB2-BD59-A6C34878D82A}">
                    <a16:rowId xmlns:a16="http://schemas.microsoft.com/office/drawing/2014/main" val="234383117"/>
                  </a:ext>
                </a:extLst>
              </a:tr>
              <a:tr h="208363">
                <a:tc>
                  <a:txBody>
                    <a:bodyPr/>
                    <a:lstStyle/>
                    <a:p>
                      <a:pPr fontAlgn="t"/>
                      <a:r>
                        <a:rPr lang="en-US" sz="1600">
                          <a:solidFill>
                            <a:schemeClr val="bg2"/>
                          </a:solidFill>
                          <a:effectLst/>
                        </a:rPr>
                        <a:t>Jun 2023</a:t>
                      </a:r>
                    </a:p>
                  </a:txBody>
                  <a:tcPr marL="17173" marR="17173" marT="17173" marB="17173">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fontAlgn="t"/>
                      <a:r>
                        <a:rPr lang="en-US" sz="1600">
                          <a:solidFill>
                            <a:schemeClr val="bg2"/>
                          </a:solidFill>
                          <a:effectLst/>
                        </a:rPr>
                        <a:t>Progress I-D revising RFC7643 to WGLC</a:t>
                      </a:r>
                    </a:p>
                  </a:txBody>
                  <a:tcPr marL="17173" marR="17173" marT="17173" marB="17173">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extLst>
                  <a:ext uri="{0D108BD9-81ED-4DB2-BD59-A6C34878D82A}">
                    <a16:rowId xmlns:a16="http://schemas.microsoft.com/office/drawing/2014/main" val="2574918510"/>
                  </a:ext>
                </a:extLst>
              </a:tr>
              <a:tr h="382380">
                <a:tc>
                  <a:txBody>
                    <a:bodyPr/>
                    <a:lstStyle/>
                    <a:p>
                      <a:pPr fontAlgn="t"/>
                      <a:r>
                        <a:rPr lang="en-US" sz="1600">
                          <a:solidFill>
                            <a:schemeClr val="bg2"/>
                          </a:solidFill>
                          <a:effectLst/>
                        </a:rPr>
                        <a:t>Jun 2023</a:t>
                      </a:r>
                    </a:p>
                  </a:txBody>
                  <a:tcPr marL="17173" marR="17173" marT="17173" marB="17173">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9F9F9"/>
                    </a:solidFill>
                  </a:tcPr>
                </a:tc>
                <a:tc>
                  <a:txBody>
                    <a:bodyPr/>
                    <a:lstStyle/>
                    <a:p>
                      <a:pPr fontAlgn="t"/>
                      <a:r>
                        <a:rPr lang="en-US" sz="1600">
                          <a:solidFill>
                            <a:schemeClr val="bg2"/>
                          </a:solidFill>
                          <a:effectLst/>
                        </a:rPr>
                        <a:t>Progress I-Ds for coordination/synchronization between domains to WGLC</a:t>
                      </a:r>
                    </a:p>
                  </a:txBody>
                  <a:tcPr marL="17173" marR="17173" marT="17173" marB="17173">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9F9F9"/>
                    </a:solidFill>
                  </a:tcPr>
                </a:tc>
                <a:extLst>
                  <a:ext uri="{0D108BD9-81ED-4DB2-BD59-A6C34878D82A}">
                    <a16:rowId xmlns:a16="http://schemas.microsoft.com/office/drawing/2014/main" val="3190246418"/>
                  </a:ext>
                </a:extLst>
              </a:tr>
              <a:tr h="382380">
                <a:tc>
                  <a:txBody>
                    <a:bodyPr/>
                    <a:lstStyle/>
                    <a:p>
                      <a:pPr fontAlgn="t"/>
                      <a:r>
                        <a:rPr lang="en-US" sz="1600">
                          <a:solidFill>
                            <a:schemeClr val="bg2"/>
                          </a:solidFill>
                          <a:effectLst/>
                        </a:rPr>
                        <a:t>Mar 2023</a:t>
                      </a:r>
                    </a:p>
                  </a:txBody>
                  <a:tcPr marL="17173" marR="17173" marT="17173" marB="17173">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fontAlgn="t"/>
                      <a:r>
                        <a:rPr lang="en-US" sz="1600">
                          <a:solidFill>
                            <a:schemeClr val="bg2"/>
                          </a:solidFill>
                          <a:effectLst/>
                        </a:rPr>
                        <a:t>Progress I-Ds (either new or existing) for privileged access management to WGLC</a:t>
                      </a:r>
                    </a:p>
                  </a:txBody>
                  <a:tcPr marL="17173" marR="17173" marT="17173" marB="17173">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extLst>
                  <a:ext uri="{0D108BD9-81ED-4DB2-BD59-A6C34878D82A}">
                    <a16:rowId xmlns:a16="http://schemas.microsoft.com/office/drawing/2014/main" val="2687748829"/>
                  </a:ext>
                </a:extLst>
              </a:tr>
              <a:tr h="208363">
                <a:tc>
                  <a:txBody>
                    <a:bodyPr/>
                    <a:lstStyle/>
                    <a:p>
                      <a:pPr fontAlgn="t"/>
                      <a:r>
                        <a:rPr lang="en-US" sz="1600">
                          <a:solidFill>
                            <a:schemeClr val="bg2"/>
                          </a:solidFill>
                          <a:effectLst/>
                        </a:rPr>
                        <a:t>Dec 2022</a:t>
                      </a:r>
                    </a:p>
                  </a:txBody>
                  <a:tcPr marL="17173" marR="17173" marT="17173" marB="17173">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9F9F9"/>
                    </a:solidFill>
                  </a:tcPr>
                </a:tc>
                <a:tc>
                  <a:txBody>
                    <a:bodyPr/>
                    <a:lstStyle/>
                    <a:p>
                      <a:pPr fontAlgn="t"/>
                      <a:r>
                        <a:rPr lang="en-US" sz="1600">
                          <a:solidFill>
                            <a:schemeClr val="bg2"/>
                          </a:solidFill>
                          <a:effectLst/>
                        </a:rPr>
                        <a:t>Progress I-Ds for Multi-valued paging to WGLC</a:t>
                      </a:r>
                    </a:p>
                  </a:txBody>
                  <a:tcPr marL="17173" marR="17173" marT="17173" marB="17173">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9F9F9"/>
                    </a:solidFill>
                  </a:tcPr>
                </a:tc>
                <a:extLst>
                  <a:ext uri="{0D108BD9-81ED-4DB2-BD59-A6C34878D82A}">
                    <a16:rowId xmlns:a16="http://schemas.microsoft.com/office/drawing/2014/main" val="2691459060"/>
                  </a:ext>
                </a:extLst>
              </a:tr>
              <a:tr h="208363">
                <a:tc>
                  <a:txBody>
                    <a:bodyPr/>
                    <a:lstStyle/>
                    <a:p>
                      <a:pPr fontAlgn="t"/>
                      <a:r>
                        <a:rPr lang="en-US" sz="1600">
                          <a:solidFill>
                            <a:schemeClr val="bg2"/>
                          </a:solidFill>
                          <a:effectLst/>
                        </a:rPr>
                        <a:t>Dec 2022</a:t>
                      </a:r>
                    </a:p>
                  </a:txBody>
                  <a:tcPr marL="17173" marR="17173" marT="17173" marB="17173">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fontAlgn="t"/>
                      <a:r>
                        <a:rPr lang="en-US" sz="1600">
                          <a:solidFill>
                            <a:schemeClr val="bg2"/>
                          </a:solidFill>
                          <a:effectLst/>
                        </a:rPr>
                        <a:t>Progress I-Ds for Soft Delete to WGLC</a:t>
                      </a:r>
                    </a:p>
                  </a:txBody>
                  <a:tcPr marL="17173" marR="17173" marT="17173" marB="17173">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extLst>
                  <a:ext uri="{0D108BD9-81ED-4DB2-BD59-A6C34878D82A}">
                    <a16:rowId xmlns:a16="http://schemas.microsoft.com/office/drawing/2014/main" val="352394287"/>
                  </a:ext>
                </a:extLst>
              </a:tr>
              <a:tr h="208363">
                <a:tc>
                  <a:txBody>
                    <a:bodyPr/>
                    <a:lstStyle/>
                    <a:p>
                      <a:pPr fontAlgn="t"/>
                      <a:r>
                        <a:rPr lang="en-US" sz="1600">
                          <a:solidFill>
                            <a:schemeClr val="bg2"/>
                          </a:solidFill>
                          <a:effectLst/>
                        </a:rPr>
                        <a:t>Jun 2022</a:t>
                      </a:r>
                    </a:p>
                  </a:txBody>
                  <a:tcPr marL="17173" marR="17173" marT="17173" marB="17173">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9F9F9"/>
                    </a:solidFill>
                  </a:tcPr>
                </a:tc>
                <a:tc>
                  <a:txBody>
                    <a:bodyPr/>
                    <a:lstStyle/>
                    <a:p>
                      <a:pPr fontAlgn="t"/>
                      <a:r>
                        <a:rPr lang="en-US" sz="1600">
                          <a:solidFill>
                            <a:schemeClr val="bg2"/>
                          </a:solidFill>
                          <a:effectLst/>
                        </a:rPr>
                        <a:t>Working group adoption of I-D revising RFC7644</a:t>
                      </a:r>
                    </a:p>
                  </a:txBody>
                  <a:tcPr marL="17173" marR="17173" marT="17173" marB="17173">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9F9F9"/>
                    </a:solidFill>
                  </a:tcPr>
                </a:tc>
                <a:extLst>
                  <a:ext uri="{0D108BD9-81ED-4DB2-BD59-A6C34878D82A}">
                    <a16:rowId xmlns:a16="http://schemas.microsoft.com/office/drawing/2014/main" val="1291198641"/>
                  </a:ext>
                </a:extLst>
              </a:tr>
              <a:tr h="208363">
                <a:tc>
                  <a:txBody>
                    <a:bodyPr/>
                    <a:lstStyle/>
                    <a:p>
                      <a:pPr fontAlgn="t"/>
                      <a:r>
                        <a:rPr lang="en-US" sz="1600">
                          <a:solidFill>
                            <a:schemeClr val="bg2"/>
                          </a:solidFill>
                          <a:effectLst/>
                        </a:rPr>
                        <a:t>Jun 2022</a:t>
                      </a:r>
                    </a:p>
                  </a:txBody>
                  <a:tcPr marL="17173" marR="17173" marT="17173" marB="17173">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fontAlgn="t"/>
                      <a:r>
                        <a:rPr lang="en-US" sz="1600">
                          <a:solidFill>
                            <a:schemeClr val="bg2"/>
                          </a:solidFill>
                          <a:effectLst/>
                        </a:rPr>
                        <a:t>Working group adoption of I-D revising RFC7643</a:t>
                      </a:r>
                    </a:p>
                  </a:txBody>
                  <a:tcPr marL="17173" marR="17173" marT="17173" marB="17173">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extLst>
                  <a:ext uri="{0D108BD9-81ED-4DB2-BD59-A6C34878D82A}">
                    <a16:rowId xmlns:a16="http://schemas.microsoft.com/office/drawing/2014/main" val="3572691309"/>
                  </a:ext>
                </a:extLst>
              </a:tr>
              <a:tr h="208363">
                <a:tc>
                  <a:txBody>
                    <a:bodyPr/>
                    <a:lstStyle/>
                    <a:p>
                      <a:pPr fontAlgn="t"/>
                      <a:r>
                        <a:rPr lang="en-US" sz="1600">
                          <a:solidFill>
                            <a:schemeClr val="bg2"/>
                          </a:solidFill>
                          <a:effectLst/>
                        </a:rPr>
                        <a:t>Jun 2022</a:t>
                      </a:r>
                    </a:p>
                  </a:txBody>
                  <a:tcPr marL="17173" marR="17173" marT="17173" marB="17173">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9F9F9"/>
                    </a:solidFill>
                  </a:tcPr>
                </a:tc>
                <a:tc>
                  <a:txBody>
                    <a:bodyPr/>
                    <a:lstStyle/>
                    <a:p>
                      <a:pPr fontAlgn="t"/>
                      <a:r>
                        <a:rPr lang="en-US" sz="1600">
                          <a:solidFill>
                            <a:schemeClr val="bg2"/>
                          </a:solidFill>
                          <a:effectLst/>
                        </a:rPr>
                        <a:t>Progress I-D revising RFC7642 to WGLC</a:t>
                      </a:r>
                    </a:p>
                  </a:txBody>
                  <a:tcPr marL="17173" marR="17173" marT="17173" marB="17173">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9F9F9"/>
                    </a:solidFill>
                  </a:tcPr>
                </a:tc>
                <a:extLst>
                  <a:ext uri="{0D108BD9-81ED-4DB2-BD59-A6C34878D82A}">
                    <a16:rowId xmlns:a16="http://schemas.microsoft.com/office/drawing/2014/main" val="189161458"/>
                  </a:ext>
                </a:extLst>
              </a:tr>
              <a:tr h="382380">
                <a:tc>
                  <a:txBody>
                    <a:bodyPr/>
                    <a:lstStyle/>
                    <a:p>
                      <a:pPr fontAlgn="t"/>
                      <a:r>
                        <a:rPr lang="en-US" sz="1600">
                          <a:solidFill>
                            <a:schemeClr val="bg2"/>
                          </a:solidFill>
                          <a:effectLst/>
                        </a:rPr>
                        <a:t>Mar 2022</a:t>
                      </a:r>
                    </a:p>
                  </a:txBody>
                  <a:tcPr marL="17173" marR="17173" marT="17173" marB="17173">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fontAlgn="t"/>
                      <a:r>
                        <a:rPr lang="en-US" sz="1600">
                          <a:solidFill>
                            <a:schemeClr val="bg2"/>
                          </a:solidFill>
                          <a:effectLst/>
                        </a:rPr>
                        <a:t>Working Group adoption of I-Ds for coordination/synchronization between domains</a:t>
                      </a:r>
                    </a:p>
                  </a:txBody>
                  <a:tcPr marL="17173" marR="17173" marT="17173" marB="17173">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extLst>
                  <a:ext uri="{0D108BD9-81ED-4DB2-BD59-A6C34878D82A}">
                    <a16:rowId xmlns:a16="http://schemas.microsoft.com/office/drawing/2014/main" val="2405403988"/>
                  </a:ext>
                </a:extLst>
              </a:tr>
              <a:tr h="208363">
                <a:tc>
                  <a:txBody>
                    <a:bodyPr/>
                    <a:lstStyle/>
                    <a:p>
                      <a:pPr fontAlgn="t"/>
                      <a:r>
                        <a:rPr lang="en-US" sz="1600">
                          <a:solidFill>
                            <a:schemeClr val="bg2"/>
                          </a:solidFill>
                          <a:effectLst/>
                        </a:rPr>
                        <a:t>Mar 2022</a:t>
                      </a:r>
                    </a:p>
                  </a:txBody>
                  <a:tcPr marL="17173" marR="17173" marT="17173" marB="17173">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9F9F9"/>
                    </a:solidFill>
                  </a:tcPr>
                </a:tc>
                <a:tc>
                  <a:txBody>
                    <a:bodyPr/>
                    <a:lstStyle/>
                    <a:p>
                      <a:pPr fontAlgn="t"/>
                      <a:r>
                        <a:rPr lang="en-US" sz="1600">
                          <a:solidFill>
                            <a:schemeClr val="bg2"/>
                          </a:solidFill>
                          <a:effectLst/>
                        </a:rPr>
                        <a:t>Working group adoption of I-Ds for Multi-valued paging</a:t>
                      </a:r>
                    </a:p>
                  </a:txBody>
                  <a:tcPr marL="17173" marR="17173" marT="17173" marB="17173">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9F9F9"/>
                    </a:solidFill>
                  </a:tcPr>
                </a:tc>
                <a:extLst>
                  <a:ext uri="{0D108BD9-81ED-4DB2-BD59-A6C34878D82A}">
                    <a16:rowId xmlns:a16="http://schemas.microsoft.com/office/drawing/2014/main" val="3566791375"/>
                  </a:ext>
                </a:extLst>
              </a:tr>
              <a:tr h="382380">
                <a:tc>
                  <a:txBody>
                    <a:bodyPr/>
                    <a:lstStyle/>
                    <a:p>
                      <a:pPr fontAlgn="t"/>
                      <a:r>
                        <a:rPr lang="en-US" sz="1600">
                          <a:solidFill>
                            <a:schemeClr val="bg2"/>
                          </a:solidFill>
                          <a:effectLst/>
                        </a:rPr>
                        <a:t>Mar 2022</a:t>
                      </a:r>
                    </a:p>
                  </a:txBody>
                  <a:tcPr marL="17173" marR="17173" marT="17173" marB="17173">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tc>
                  <a:txBody>
                    <a:bodyPr/>
                    <a:lstStyle/>
                    <a:p>
                      <a:pPr fontAlgn="t"/>
                      <a:r>
                        <a:rPr lang="en-US" sz="1600">
                          <a:solidFill>
                            <a:schemeClr val="bg2"/>
                          </a:solidFill>
                          <a:effectLst/>
                        </a:rPr>
                        <a:t>Working group adoption of I-Ds (either new or existing) for privileged access management</a:t>
                      </a:r>
                    </a:p>
                  </a:txBody>
                  <a:tcPr marL="17173" marR="17173" marT="17173" marB="17173">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FFFFF"/>
                    </a:solidFill>
                  </a:tcPr>
                </a:tc>
                <a:extLst>
                  <a:ext uri="{0D108BD9-81ED-4DB2-BD59-A6C34878D82A}">
                    <a16:rowId xmlns:a16="http://schemas.microsoft.com/office/drawing/2014/main" val="809987076"/>
                  </a:ext>
                </a:extLst>
              </a:tr>
              <a:tr h="208363">
                <a:tc>
                  <a:txBody>
                    <a:bodyPr/>
                    <a:lstStyle/>
                    <a:p>
                      <a:pPr fontAlgn="t"/>
                      <a:r>
                        <a:rPr lang="en-US" sz="1600">
                          <a:solidFill>
                            <a:schemeClr val="bg2"/>
                          </a:solidFill>
                          <a:effectLst/>
                        </a:rPr>
                        <a:t>Dec 2021</a:t>
                      </a:r>
                    </a:p>
                  </a:txBody>
                  <a:tcPr marL="17173" marR="17173" marT="17173" marB="17173">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9F9F9"/>
                    </a:solidFill>
                  </a:tcPr>
                </a:tc>
                <a:tc>
                  <a:txBody>
                    <a:bodyPr/>
                    <a:lstStyle/>
                    <a:p>
                      <a:pPr fontAlgn="t"/>
                      <a:r>
                        <a:rPr lang="en-US" sz="1600">
                          <a:solidFill>
                            <a:schemeClr val="bg2"/>
                          </a:solidFill>
                          <a:effectLst/>
                        </a:rPr>
                        <a:t>Working group adoption of I-Ds for Soft Delete</a:t>
                      </a:r>
                    </a:p>
                  </a:txBody>
                  <a:tcPr marL="17173" marR="17173" marT="17173" marB="17173">
                    <a:lnL>
                      <a:noFill/>
                    </a:lnL>
                    <a:lnR>
                      <a:noFill/>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9F9F9"/>
                    </a:solidFill>
                  </a:tcPr>
                </a:tc>
                <a:extLst>
                  <a:ext uri="{0D108BD9-81ED-4DB2-BD59-A6C34878D82A}">
                    <a16:rowId xmlns:a16="http://schemas.microsoft.com/office/drawing/2014/main" val="543269386"/>
                  </a:ext>
                </a:extLst>
              </a:tr>
              <a:tr h="208363">
                <a:tc>
                  <a:txBody>
                    <a:bodyPr/>
                    <a:lstStyle/>
                    <a:p>
                      <a:pPr fontAlgn="t"/>
                      <a:r>
                        <a:rPr lang="en-US" sz="1600">
                          <a:solidFill>
                            <a:schemeClr val="bg2"/>
                          </a:solidFill>
                          <a:effectLst/>
                        </a:rPr>
                        <a:t>Dec 2021</a:t>
                      </a:r>
                    </a:p>
                  </a:txBody>
                  <a:tcPr marL="17173" marR="17173" marT="17173" marB="17173">
                    <a:lnL>
                      <a:noFill/>
                    </a:lnL>
                    <a:lnR>
                      <a:noFill/>
                    </a:lnR>
                    <a:lnT w="9525" cap="flat" cmpd="sng" algn="ctr">
                      <a:solidFill>
                        <a:srgbClr val="DDDDDD"/>
                      </a:solidFill>
                      <a:prstDash val="solid"/>
                      <a:round/>
                      <a:headEnd type="none" w="med" len="med"/>
                      <a:tailEnd type="none" w="med" len="med"/>
                    </a:lnT>
                    <a:lnB>
                      <a:noFill/>
                    </a:lnB>
                    <a:solidFill>
                      <a:srgbClr val="FFFFFF"/>
                    </a:solidFill>
                  </a:tcPr>
                </a:tc>
                <a:tc>
                  <a:txBody>
                    <a:bodyPr/>
                    <a:lstStyle/>
                    <a:p>
                      <a:pPr fontAlgn="t"/>
                      <a:r>
                        <a:rPr lang="en-US" sz="1600" dirty="0">
                          <a:solidFill>
                            <a:schemeClr val="bg2"/>
                          </a:solidFill>
                          <a:effectLst/>
                        </a:rPr>
                        <a:t>Working group adoption of I-D for revising RFC7642</a:t>
                      </a:r>
                    </a:p>
                  </a:txBody>
                  <a:tcPr marL="17173" marR="17173" marT="17173" marB="17173">
                    <a:lnL>
                      <a:noFill/>
                    </a:lnL>
                    <a:lnR>
                      <a:noFill/>
                    </a:lnR>
                    <a:lnT w="9525" cap="flat" cmpd="sng" algn="ctr">
                      <a:solidFill>
                        <a:srgbClr val="DDDDDD"/>
                      </a:solidFill>
                      <a:prstDash val="solid"/>
                      <a:round/>
                      <a:headEnd type="none" w="med" len="med"/>
                      <a:tailEnd type="none" w="med" len="med"/>
                    </a:lnT>
                    <a:lnB>
                      <a:noFill/>
                    </a:lnB>
                    <a:solidFill>
                      <a:srgbClr val="FFFFFF"/>
                    </a:solidFill>
                  </a:tcPr>
                </a:tc>
                <a:extLst>
                  <a:ext uri="{0D108BD9-81ED-4DB2-BD59-A6C34878D82A}">
                    <a16:rowId xmlns:a16="http://schemas.microsoft.com/office/drawing/2014/main" val="3197358649"/>
                  </a:ext>
                </a:extLst>
              </a:tr>
            </a:tbl>
          </a:graphicData>
        </a:graphic>
      </p:graphicFrame>
    </p:spTree>
    <p:extLst>
      <p:ext uri="{BB962C8B-B14F-4D97-AF65-F5344CB8AC3E}">
        <p14:creationId xmlns:p14="http://schemas.microsoft.com/office/powerpoint/2010/main" val="5144392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5EBB828-5CF0-D344-8A2D-B5551A843289}"/>
              </a:ext>
            </a:extLst>
          </p:cNvPr>
          <p:cNvSpPr>
            <a:spLocks noGrp="1"/>
          </p:cNvSpPr>
          <p:nvPr>
            <p:ph type="title"/>
          </p:nvPr>
        </p:nvSpPr>
        <p:spPr/>
        <p:txBody>
          <a:bodyPr/>
          <a:lstStyle/>
          <a:p>
            <a:r>
              <a:rPr lang="en-US" dirty="0"/>
              <a:t>Tooling </a:t>
            </a:r>
          </a:p>
        </p:txBody>
      </p:sp>
      <p:sp>
        <p:nvSpPr>
          <p:cNvPr id="8" name="Text Placeholder 7">
            <a:extLst>
              <a:ext uri="{FF2B5EF4-FFF2-40B4-BE49-F238E27FC236}">
                <a16:creationId xmlns:a16="http://schemas.microsoft.com/office/drawing/2014/main" id="{3595A364-BA96-6E4C-BCD0-68D93D36D101}"/>
              </a:ext>
            </a:extLst>
          </p:cNvPr>
          <p:cNvSpPr>
            <a:spLocks noGrp="1"/>
          </p:cNvSpPr>
          <p:nvPr>
            <p:ph type="body" idx="1"/>
          </p:nvPr>
        </p:nvSpPr>
        <p:spPr>
          <a:xfrm>
            <a:off x="629200" y="2558766"/>
            <a:ext cx="10962800" cy="4008269"/>
          </a:xfrm>
        </p:spPr>
        <p:txBody>
          <a:bodyPr/>
          <a:lstStyle/>
          <a:p>
            <a:pPr marL="152396" indent="0">
              <a:buNone/>
            </a:pPr>
            <a:r>
              <a:rPr lang="en-US" sz="3200" b="1" dirty="0">
                <a:solidFill>
                  <a:schemeClr val="tx1"/>
                </a:solidFill>
                <a:latin typeface="+mj-lt"/>
                <a:cs typeface="Arial"/>
              </a:rPr>
              <a:t>Using GitHub for SCIM adopted documents:</a:t>
            </a:r>
            <a:endParaRPr lang="en-US" dirty="0">
              <a:solidFill>
                <a:schemeClr val="bg2"/>
              </a:solidFill>
              <a:cs typeface="Arial"/>
            </a:endParaRPr>
          </a:p>
          <a:p>
            <a:pPr marL="342900" indent="-342900">
              <a:buFont typeface="Arial" panose="020B0604020202020204" pitchFamily="34" charset="0"/>
              <a:buChar char="•"/>
            </a:pPr>
            <a:r>
              <a:rPr lang="en-US" dirty="0">
                <a:solidFill>
                  <a:schemeClr val="tx1"/>
                </a:solidFill>
                <a:cs typeface="Arial"/>
              </a:rPr>
              <a:t>Allows open document review, version control and issue tracking</a:t>
            </a:r>
          </a:p>
          <a:p>
            <a:pPr marL="342900" indent="-342900">
              <a:buFont typeface="Arial" panose="020B0604020202020204" pitchFamily="34" charset="0"/>
              <a:buChar char="•"/>
            </a:pPr>
            <a:r>
              <a:rPr lang="en-US" dirty="0">
                <a:solidFill>
                  <a:schemeClr val="tx1"/>
                </a:solidFill>
                <a:cs typeface="Arial"/>
              </a:rPr>
              <a:t>IETF Guidance is in </a:t>
            </a:r>
            <a:r>
              <a:rPr lang="en-US" dirty="0">
                <a:solidFill>
                  <a:schemeClr val="tx1"/>
                </a:solidFill>
                <a:cs typeface="Arial"/>
                <a:hlinkClick r:id="rId2">
                  <a:extLst>
                    <a:ext uri="{A12FA001-AC4F-418D-AE19-62706E023703}">
                      <ahyp:hlinkClr xmlns:ahyp="http://schemas.microsoft.com/office/drawing/2018/hyperlinkcolor" val="tx"/>
                    </a:ext>
                  </a:extLst>
                </a:hlinkClick>
              </a:rPr>
              <a:t>RFC 8874</a:t>
            </a:r>
            <a:endParaRPr lang="en-US" dirty="0">
              <a:solidFill>
                <a:schemeClr val="tx1"/>
              </a:solidFill>
              <a:cs typeface="Arial"/>
            </a:endParaRPr>
          </a:p>
          <a:p>
            <a:pPr marL="342900" indent="-342900">
              <a:buFont typeface="Arial" panose="020B0604020202020204" pitchFamily="34" charset="0"/>
              <a:buChar char="•"/>
            </a:pPr>
            <a:r>
              <a:rPr lang="en-US" dirty="0">
                <a:solidFill>
                  <a:schemeClr val="tx1"/>
                </a:solidFill>
                <a:cs typeface="Arial"/>
              </a:rPr>
              <a:t>Tutorial can be found in: </a:t>
            </a:r>
            <a:r>
              <a:rPr lang="en-US" dirty="0">
                <a:solidFill>
                  <a:srgbClr val="0000FF"/>
                </a:solidFill>
                <a:cs typeface="Arial"/>
                <a:hlinkClick r:id="rId3">
                  <a:extLst>
                    <a:ext uri="{A12FA001-AC4F-418D-AE19-62706E023703}">
                      <ahyp:hlinkClr xmlns:ahyp="http://schemas.microsoft.com/office/drawing/2018/hyperlinkcolor" val="tx"/>
                    </a:ext>
                  </a:extLst>
                </a:hlinkClick>
              </a:rPr>
              <a:t>https://ietf-gitwg.github.io</a:t>
            </a:r>
            <a:r>
              <a:rPr lang="en-US" dirty="0">
                <a:solidFill>
                  <a:schemeClr val="tx1"/>
                </a:solidFill>
                <a:cs typeface="Arial"/>
                <a:hlinkClick r:id="rId3">
                  <a:extLst>
                    <a:ext uri="{A12FA001-AC4F-418D-AE19-62706E023703}">
                      <ahyp:hlinkClr xmlns:ahyp="http://schemas.microsoft.com/office/drawing/2018/hyperlinkcolor" val="tx"/>
                    </a:ext>
                  </a:extLst>
                </a:hlinkClick>
              </a:rPr>
              <a:t>/</a:t>
            </a:r>
            <a:endParaRPr lang="en-US" dirty="0">
              <a:solidFill>
                <a:schemeClr val="tx1"/>
              </a:solidFill>
              <a:cs typeface="Arial"/>
            </a:endParaRPr>
          </a:p>
          <a:p>
            <a:pPr marL="342900" indent="-342900">
              <a:buFont typeface="Arial" panose="020B0604020202020204" pitchFamily="34" charset="0"/>
              <a:buChar char="•"/>
            </a:pPr>
            <a:endParaRPr lang="en-US" dirty="0">
              <a:solidFill>
                <a:schemeClr val="bg2"/>
              </a:solidFill>
              <a:cs typeface="Arial"/>
            </a:endParaRPr>
          </a:p>
          <a:p>
            <a:pPr marL="0" indent="0">
              <a:buNone/>
            </a:pPr>
            <a:r>
              <a:rPr lang="en-US" sz="3200" b="1" dirty="0">
                <a:solidFill>
                  <a:schemeClr val="tx1"/>
                </a:solidFill>
                <a:latin typeface="+mj-lt"/>
                <a:cs typeface="Arial"/>
              </a:rPr>
              <a:t>Other communication Channels:</a:t>
            </a:r>
          </a:p>
          <a:p>
            <a:pPr marL="285750" indent="-285750"/>
            <a:r>
              <a:rPr lang="en-US" dirty="0">
                <a:solidFill>
                  <a:schemeClr val="tx1"/>
                </a:solidFill>
                <a:cs typeface="Arial"/>
              </a:rPr>
              <a:t>SCIM mail list is the means to gain consensus</a:t>
            </a:r>
          </a:p>
          <a:p>
            <a:pPr marL="285750" indent="-285750"/>
            <a:endParaRPr lang="en-US" dirty="0">
              <a:solidFill>
                <a:schemeClr val="tx1"/>
              </a:solidFill>
              <a:cs typeface="Arial"/>
            </a:endParaRPr>
          </a:p>
          <a:p>
            <a:pPr marL="0" indent="0">
              <a:buNone/>
            </a:pPr>
            <a:endParaRPr lang="en-US" dirty="0">
              <a:solidFill>
                <a:schemeClr val="bg2"/>
              </a:solidFill>
              <a:cs typeface="Arial"/>
            </a:endParaRPr>
          </a:p>
          <a:p>
            <a:pPr marL="342900" indent="-342900">
              <a:buFont typeface="Arial" panose="020B0604020202020204" pitchFamily="34" charset="0"/>
              <a:buChar char="•"/>
            </a:pPr>
            <a:endParaRPr lang="en-US" dirty="0">
              <a:solidFill>
                <a:schemeClr val="bg2"/>
              </a:solidFill>
              <a:cs typeface="Arial"/>
            </a:endParaRPr>
          </a:p>
          <a:p>
            <a:endParaRPr lang="en-US" dirty="0"/>
          </a:p>
        </p:txBody>
      </p:sp>
    </p:spTree>
    <p:extLst>
      <p:ext uri="{BB962C8B-B14F-4D97-AF65-F5344CB8AC3E}">
        <p14:creationId xmlns:p14="http://schemas.microsoft.com/office/powerpoint/2010/main" val="2999303652"/>
      </p:ext>
    </p:extLst>
  </p:cSld>
  <p:clrMapOvr>
    <a:masterClrMapping/>
  </p:clrMapOvr>
</p:sld>
</file>

<file path=ppt/theme/theme1.xml><?xml version="1.0" encoding="utf-8"?>
<a:theme xmlns:a="http://schemas.openxmlformats.org/drawingml/2006/main" name="Material">
  <a:themeElements>
    <a:clrScheme name="Material">
      <a:dk1>
        <a:srgbClr val="002D3C"/>
      </a:dk1>
      <a:lt1>
        <a:srgbClr val="4285F4"/>
      </a:lt1>
      <a:dk2>
        <a:srgbClr val="A7A7A7"/>
      </a:dk2>
      <a:lt2>
        <a:srgbClr val="535353"/>
      </a:lt2>
      <a:accent1>
        <a:srgbClr val="0277BD"/>
      </a:accent1>
      <a:accent2>
        <a:srgbClr val="0F9D58"/>
      </a:accent2>
      <a:accent3>
        <a:srgbClr val="DB4437"/>
      </a:accent3>
      <a:accent4>
        <a:srgbClr val="FAFAFA"/>
      </a:accent4>
      <a:accent5>
        <a:srgbClr val="4FC3F7"/>
      </a:accent5>
      <a:accent6>
        <a:srgbClr val="F4B400"/>
      </a:accent6>
      <a:hlink>
        <a:srgbClr val="0000FF"/>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IETF Template">
  <a:themeElements>
    <a:clrScheme name="Material">
      <a:dk1>
        <a:srgbClr val="4285F4"/>
      </a:dk1>
      <a:lt1>
        <a:srgbClr val="FFFFFF"/>
      </a:lt1>
      <a:dk2>
        <a:srgbClr val="424242"/>
      </a:dk2>
      <a:lt2>
        <a:srgbClr val="737373"/>
      </a:lt2>
      <a:accent1>
        <a:srgbClr val="0277BD"/>
      </a:accent1>
      <a:accent2>
        <a:srgbClr val="0F9D58"/>
      </a:accent2>
      <a:accent3>
        <a:srgbClr val="DB4437"/>
      </a:accent3>
      <a:accent4>
        <a:srgbClr val="FAFAFA"/>
      </a:accent4>
      <a:accent5>
        <a:srgbClr val="4FC3F7"/>
      </a:accent5>
      <a:accent6>
        <a:srgbClr val="F4B400"/>
      </a:accent6>
      <a:hlink>
        <a:srgbClr val="4FC3F7"/>
      </a:hlink>
      <a:folHlink>
        <a:srgbClr val="4FC3F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3780</TotalTime>
  <Words>1423</Words>
  <Application>Microsoft Macintosh PowerPoint</Application>
  <PresentationFormat>Widescreen</PresentationFormat>
  <Paragraphs>153</Paragraphs>
  <Slides>12</Slides>
  <Notes>4</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12</vt:i4>
      </vt:variant>
    </vt:vector>
  </HeadingPairs>
  <TitlesOfParts>
    <vt:vector size="21" baseType="lpstr">
      <vt:lpstr>Arial</vt:lpstr>
      <vt:lpstr>Arial,Sans-Serif</vt:lpstr>
      <vt:lpstr>Calibri</vt:lpstr>
      <vt:lpstr>Montserrat</vt:lpstr>
      <vt:lpstr>Open Sans</vt:lpstr>
      <vt:lpstr>Open Sans SemiBold</vt:lpstr>
      <vt:lpstr>Roboto</vt:lpstr>
      <vt:lpstr>Material</vt:lpstr>
      <vt:lpstr>IETF Template</vt:lpstr>
      <vt:lpstr>IETF 112 System for Cross–Domain Identity Management (SCIM) WG Meeting</vt:lpstr>
      <vt:lpstr>Note Well</vt:lpstr>
      <vt:lpstr>IETF 112 Online Meeting Tips</vt:lpstr>
      <vt:lpstr>Living the IETF Code of Conduct</vt:lpstr>
      <vt:lpstr>Welcome to the SCIM WG</vt:lpstr>
      <vt:lpstr>Agenda  - Thursday November 11, Session I </vt:lpstr>
      <vt:lpstr>Charter Review: https://datatracker.ietf.org/wg/scim/about/</vt:lpstr>
      <vt:lpstr>Milestone Markers</vt:lpstr>
      <vt:lpstr>Tooling </vt:lpstr>
      <vt:lpstr>Next Steps</vt:lpstr>
      <vt:lpstr>Next Steps</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Nancy Cam-Winget (ncamwing)</cp:lastModifiedBy>
  <cp:revision>96</cp:revision>
  <dcterms:created xsi:type="dcterms:W3CDTF">2021-03-02T08:43:10Z</dcterms:created>
  <dcterms:modified xsi:type="dcterms:W3CDTF">2021-11-11T04:29:27Z</dcterms:modified>
</cp:coreProperties>
</file>