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58" r:id="rId4"/>
    <p:sldId id="260" r:id="rId5"/>
    <p:sldId id="276" r:id="rId6"/>
    <p:sldId id="269" r:id="rId7"/>
    <p:sldId id="270" r:id="rId8"/>
    <p:sldId id="271" r:id="rId9"/>
    <p:sldId id="273" r:id="rId10"/>
    <p:sldId id="274" r:id="rId11"/>
    <p:sldId id="265" r:id="rId12"/>
    <p:sldId id="275" r:id="rId13"/>
  </p:sldIdLst>
  <p:sldSz cx="12192000" cy="6858000"/>
  <p:notesSz cx="6858000" cy="9144000"/>
  <p:defaultText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079408F6-D563-9C4B-87B5-43A0B6BE2271}">
          <p14:sldIdLst>
            <p14:sldId id="256"/>
            <p14:sldId id="257"/>
            <p14:sldId id="258"/>
            <p14:sldId id="260"/>
            <p14:sldId id="276"/>
            <p14:sldId id="269"/>
            <p14:sldId id="270"/>
            <p14:sldId id="271"/>
            <p14:sldId id="273"/>
            <p14:sldId id="274"/>
            <p14:sldId id="265"/>
            <p14:sldId id="275"/>
          </p14:sldIdLst>
        </p14:section>
        <p14:section name="Boneyard" id="{39B8CDB0-FE11-0245-89A4-90CCA25C42A7}">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411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5FA97F2-2A71-9B47-B627-65796D5C1908}" v="87" dt="2021-11-08T05:56:54.26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047"/>
    <p:restoredTop sz="94694"/>
  </p:normalViewPr>
  <p:slideViewPr>
    <p:cSldViewPr snapToGrid="0" snapToObjects="1">
      <p:cViewPr>
        <p:scale>
          <a:sx n="96" d="100"/>
          <a:sy n="96" d="100"/>
        </p:scale>
        <p:origin x="496" y="71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4.jpg"/><Relationship Id="rId1" Type="http://schemas.openxmlformats.org/officeDocument/2006/relationships/slideMaster" Target="../slideMasters/slideMaster1.xml"/><Relationship Id="rId4" Type="http://schemas.openxmlformats.org/officeDocument/2006/relationships/image" Target="../media/image10.jp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4.jpg"/><Relationship Id="rId1" Type="http://schemas.openxmlformats.org/officeDocument/2006/relationships/slideMaster" Target="../slideMasters/slideMaster1.xml"/><Relationship Id="rId5" Type="http://schemas.openxmlformats.org/officeDocument/2006/relationships/image" Target="../media/image11.jpg"/><Relationship Id="rId4" Type="http://schemas.openxmlformats.org/officeDocument/2006/relationships/image" Target="../media/image10.jp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Master" Target="../slideMasters/slideMaster1.xml"/><Relationship Id="rId4" Type="http://schemas.openxmlformats.org/officeDocument/2006/relationships/image" Target="../media/image16.jp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Master" Target="../slideMasters/slideMaster1.xml"/><Relationship Id="rId5" Type="http://schemas.openxmlformats.org/officeDocument/2006/relationships/image" Target="../media/image20.jpg"/><Relationship Id="rId4" Type="http://schemas.openxmlformats.org/officeDocument/2006/relationships/image" Target="../media/image19.jpg"/></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4.jpg"/><Relationship Id="rId1" Type="http://schemas.openxmlformats.org/officeDocument/2006/relationships/slideMaster" Target="../slideMasters/slideMaster1.xml"/><Relationship Id="rId6" Type="http://schemas.openxmlformats.org/officeDocument/2006/relationships/image" Target="../media/image21.jpg"/><Relationship Id="rId5" Type="http://schemas.openxmlformats.org/officeDocument/2006/relationships/image" Target="../media/image11.jpg"/><Relationship Id="rId4" Type="http://schemas.openxmlformats.org/officeDocument/2006/relationships/image" Target="../media/image10.jpg"/></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4.jpg"/><Relationship Id="rId1" Type="http://schemas.openxmlformats.org/officeDocument/2006/relationships/slideMaster" Target="../slideMasters/slideMaster1.xml"/><Relationship Id="rId4" Type="http://schemas.openxmlformats.org/officeDocument/2006/relationships/image" Target="../media/image10.jpg"/></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4.jpg"/><Relationship Id="rId1" Type="http://schemas.openxmlformats.org/officeDocument/2006/relationships/slideMaster" Target="../slideMasters/slideMaster1.xml"/><Relationship Id="rId5" Type="http://schemas.openxmlformats.org/officeDocument/2006/relationships/image" Target="../media/image11.jpg"/><Relationship Id="rId4" Type="http://schemas.openxmlformats.org/officeDocument/2006/relationships/image" Target="../media/image10.jpg"/></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4.jpg"/><Relationship Id="rId1" Type="http://schemas.openxmlformats.org/officeDocument/2006/relationships/slideMaster" Target="../slideMasters/slideMaster1.xml"/><Relationship Id="rId6" Type="http://schemas.openxmlformats.org/officeDocument/2006/relationships/image" Target="../media/image21.jpg"/><Relationship Id="rId5" Type="http://schemas.openxmlformats.org/officeDocument/2006/relationships/image" Target="../media/image11.jpg"/><Relationship Id="rId4" Type="http://schemas.openxmlformats.org/officeDocument/2006/relationships/image" Target="../media/image10.jpg"/></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quare photo">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425541"/>
            <a:ext cx="4167887" cy="1107996"/>
          </a:xfrm>
        </p:spPr>
        <p:txBody>
          <a:bodyPr anchor="b" anchorCtr="0">
            <a:spAutoFit/>
          </a:bodyPr>
          <a:lstStyle>
            <a:lvl1pPr>
              <a:defRPr>
                <a:solidFill>
                  <a:schemeClr val="accent3"/>
                </a:solidFill>
              </a:defRPr>
            </a:lvl1pPr>
          </a:lstStyle>
          <a:p>
            <a:r>
              <a:rPr lang="en-US" dirty="0"/>
              <a:t>Event name or presentation title </a:t>
            </a:r>
          </a:p>
        </p:txBody>
      </p:sp>
      <p:sp>
        <p:nvSpPr>
          <p:cNvPr id="5" name="Text Placeholder 4"/>
          <p:cNvSpPr>
            <a:spLocks noGrp="1"/>
          </p:cNvSpPr>
          <p:nvPr>
            <p:ph type="body" sz="quarter" idx="12" hasCustomPrompt="1"/>
          </p:nvPr>
        </p:nvSpPr>
        <p:spPr>
          <a:xfrm>
            <a:off x="582042" y="3962400"/>
            <a:ext cx="4164583"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dirty="0"/>
              <a:t>Speaker name or subtitle</a:t>
            </a:r>
          </a:p>
        </p:txBody>
      </p:sp>
      <p:pic>
        <p:nvPicPr>
          <p:cNvPr id="7" name="MS logo white - EMF" descr="Microsoft logo white text version">
            <a:extLst>
              <a:ext uri="{FF2B5EF4-FFF2-40B4-BE49-F238E27FC236}">
                <a16:creationId xmlns:a16="http://schemas.microsoft.com/office/drawing/2014/main" id="{B75A0920-A5C0-44B4-805C-2A21395BDE60}"/>
              </a:ext>
            </a:extLst>
          </p:cNvPr>
          <p:cNvPicPr>
            <a:picLocks noChangeAspect="1"/>
          </p:cNvPicPr>
          <p:nvPr/>
        </p:nvPicPr>
        <p:blipFill>
          <a:blip r:embed="rId2"/>
          <a:stretch>
            <a:fillRect/>
          </a:stretch>
        </p:blipFill>
        <p:spPr bwMode="black">
          <a:xfrm>
            <a:off x="584200" y="585788"/>
            <a:ext cx="1366245" cy="292608"/>
          </a:xfrm>
          <a:prstGeom prst="rect">
            <a:avLst/>
          </a:prstGeom>
        </p:spPr>
      </p:pic>
      <p:sp>
        <p:nvSpPr>
          <p:cNvPr id="4" name="Picture Placeholder 3">
            <a:extLst>
              <a:ext uri="{FF2B5EF4-FFF2-40B4-BE49-F238E27FC236}">
                <a16:creationId xmlns:a16="http://schemas.microsoft.com/office/drawing/2014/main" id="{40BC5B99-509C-464A-99BC-BB61027E6D1A}"/>
              </a:ext>
            </a:extLst>
          </p:cNvPr>
          <p:cNvSpPr>
            <a:spLocks noGrp="1"/>
          </p:cNvSpPr>
          <p:nvPr>
            <p:ph type="pic" sz="quarter" idx="13"/>
          </p:nvPr>
        </p:nvSpPr>
        <p:spPr>
          <a:xfrm>
            <a:off x="5326063" y="0"/>
            <a:ext cx="6865937" cy="6858000"/>
          </a:xfrm>
        </p:spPr>
        <p:txBody>
          <a:bodyPr/>
          <a:lstStyle/>
          <a:p>
            <a:r>
              <a:rPr lang="en-US"/>
              <a:t>Click icon to add picture</a:t>
            </a:r>
          </a:p>
        </p:txBody>
      </p:sp>
    </p:spTree>
    <p:extLst>
      <p:ext uri="{BB962C8B-B14F-4D97-AF65-F5344CB8AC3E}">
        <p14:creationId xmlns:p14="http://schemas.microsoft.com/office/powerpoint/2010/main" val="330829543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orient="horz" pos="2496">
          <p15:clr>
            <a:srgbClr val="5ACBF0"/>
          </p15:clr>
        </p15:guide>
        <p15:guide id="3" pos="3355">
          <p15:clr>
            <a:srgbClr val="5ACBF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p:txBody>
          <a:bodyPr/>
          <a:lstStyle>
            <a:lvl1pPr>
              <a:defRPr>
                <a:solidFill>
                  <a:schemeClr val="tx1"/>
                </a:solidFill>
              </a:defRPr>
            </a:lvl1pPr>
          </a:lstStyle>
          <a:p>
            <a:r>
              <a:rPr lang="en-US"/>
              <a:t>Click to edit Master title style</a:t>
            </a:r>
            <a:endParaRPr lang="en-US" dirty="0"/>
          </a:p>
        </p:txBody>
      </p:sp>
      <p:sp>
        <p:nvSpPr>
          <p:cNvPr id="4" name="Content Placeholder 3">
            <a:extLst>
              <a:ext uri="{FF2B5EF4-FFF2-40B4-BE49-F238E27FC236}">
                <a16:creationId xmlns:a16="http://schemas.microsoft.com/office/drawing/2014/main" id="{58A212C2-8B30-4835-8711-AA981B6CFBE1}"/>
              </a:ext>
            </a:extLst>
          </p:cNvPr>
          <p:cNvSpPr>
            <a:spLocks noGrp="1"/>
          </p:cNvSpPr>
          <p:nvPr>
            <p:ph sz="quarter" idx="10"/>
          </p:nvPr>
        </p:nvSpPr>
        <p:spPr>
          <a:xfrm>
            <a:off x="584200" y="1435100"/>
            <a:ext cx="11018838" cy="4833938"/>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Box 5">
            <a:extLst>
              <a:ext uri="{FF2B5EF4-FFF2-40B4-BE49-F238E27FC236}">
                <a16:creationId xmlns:a16="http://schemas.microsoft.com/office/drawing/2014/main" id="{4F9662A5-6E2F-47B0-9B6E-E87983D3753C}"/>
              </a:ext>
              <a:ext uri="{C183D7F6-B498-43B3-948B-1728B52AA6E4}">
                <adec:decorative xmlns:adec="http://schemas.microsoft.com/office/drawing/2017/decorative" val="1"/>
              </a:ext>
            </a:extLst>
          </p:cNvPr>
          <p:cNvSpPr txBox="1"/>
          <p:nvPr/>
        </p:nvSpPr>
        <p:spPr>
          <a:xfrm>
            <a:off x="12355721" y="-203944"/>
            <a:ext cx="577081" cy="153888"/>
          </a:xfrm>
          <a:prstGeom prst="rect">
            <a:avLst/>
          </a:prstGeom>
          <a:noFill/>
        </p:spPr>
        <p:txBody>
          <a:bodyPr wrap="none" lIns="0" tIns="0" rIns="0" bIns="0" rtlCol="0">
            <a:spAutoFit/>
          </a:bodyPr>
          <a:lstStyle/>
          <a:p>
            <a:pPr algn="l"/>
            <a:r>
              <a:rPr lang="en-US" sz="1000" dirty="0">
                <a:solidFill>
                  <a:srgbClr val="A3A3A3"/>
                </a:solidFill>
              </a:rPr>
              <a:t>ELT layout</a:t>
            </a:r>
          </a:p>
        </p:txBody>
      </p:sp>
    </p:spTree>
    <p:extLst>
      <p:ext uri="{BB962C8B-B14F-4D97-AF65-F5344CB8AC3E}">
        <p14:creationId xmlns:p14="http://schemas.microsoft.com/office/powerpoint/2010/main" val="2682753558"/>
      </p:ext>
    </p:extLst>
  </p:cSld>
  <p:clrMapOvr>
    <a:masterClrMapping/>
  </p:clrMapOvr>
  <p:transition>
    <p:fade/>
  </p:transition>
  <p:extLst>
    <p:ext uri="{DCECCB84-F9BA-43D5-87BE-67443E8EF086}">
      <p15:sldGuideLst xmlns:p15="http://schemas.microsoft.com/office/powerpoint/2012/main">
        <p15:guide id="2" orient="horz" pos="1272">
          <p15:clr>
            <a:srgbClr val="5ACBF0"/>
          </p15:clr>
        </p15:guide>
        <p15:guide id="3" orient="horz" pos="288">
          <p15:clr>
            <a:srgbClr val="5ACBF0"/>
          </p15:clr>
        </p15:guide>
        <p15:guide id="5" orient="horz" pos="904">
          <p15:clr>
            <a:srgbClr val="5ACBF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Code Left sde">
    <p:bg>
      <p:bgRef idx="1001">
        <a:schemeClr val="bg2"/>
      </p:bgRef>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316165A-5926-4F59-B348-996936FBB574}"/>
              </a:ext>
              <a:ext uri="{C183D7F6-B498-43B3-948B-1728B52AA6E4}">
                <adec:decorative xmlns:adec="http://schemas.microsoft.com/office/drawing/2017/decorative" val="1"/>
              </a:ext>
            </a:extLst>
          </p:cNvPr>
          <p:cNvSpPr/>
          <p:nvPr/>
        </p:nvSpPr>
        <p:spPr bwMode="auto">
          <a:xfrm>
            <a:off x="-2" y="0"/>
            <a:ext cx="6986016" cy="6858000"/>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dirty="0">
              <a:solidFill>
                <a:srgbClr val="FFFFFF"/>
              </a:solidFill>
              <a:ea typeface="Segoe UI" pitchFamily="34" charset="0"/>
              <a:cs typeface="Segoe UI" pitchFamily="34" charset="0"/>
            </a:endParaRPr>
          </a:p>
        </p:txBody>
      </p:sp>
      <p:sp>
        <p:nvSpPr>
          <p:cNvPr id="2" name="Title 1">
            <a:extLst>
              <a:ext uri="{FF2B5EF4-FFF2-40B4-BE49-F238E27FC236}">
                <a16:creationId xmlns:a16="http://schemas.microsoft.com/office/drawing/2014/main" id="{6BB14A7D-C409-4A7C-9D82-A2E5DBB8AB72}"/>
              </a:ext>
            </a:extLst>
          </p:cNvPr>
          <p:cNvSpPr>
            <a:spLocks noGrp="1"/>
          </p:cNvSpPr>
          <p:nvPr>
            <p:ph type="title" hasCustomPrompt="1"/>
          </p:nvPr>
        </p:nvSpPr>
        <p:spPr>
          <a:xfrm>
            <a:off x="7575549" y="457200"/>
            <a:ext cx="4031233" cy="492443"/>
          </a:xfrm>
        </p:spPr>
        <p:txBody>
          <a:bodyPr/>
          <a:lstStyle>
            <a:lvl1pPr>
              <a:defRPr sz="3200">
                <a:solidFill>
                  <a:schemeClr val="tx1"/>
                </a:solidFill>
              </a:defRPr>
            </a:lvl1pPr>
          </a:lstStyle>
          <a:p>
            <a:r>
              <a:rPr lang="en-US" dirty="0"/>
              <a:t>Click to edit title</a:t>
            </a:r>
          </a:p>
        </p:txBody>
      </p:sp>
      <p:sp>
        <p:nvSpPr>
          <p:cNvPr id="19" name="Text Placeholder 14">
            <a:extLst>
              <a:ext uri="{FF2B5EF4-FFF2-40B4-BE49-F238E27FC236}">
                <a16:creationId xmlns:a16="http://schemas.microsoft.com/office/drawing/2014/main" id="{0D599919-A8E3-4D2B-86CF-50C6704F17D5}"/>
              </a:ext>
            </a:extLst>
          </p:cNvPr>
          <p:cNvSpPr>
            <a:spLocks noGrp="1"/>
          </p:cNvSpPr>
          <p:nvPr>
            <p:ph type="body" sz="quarter" idx="13" hasCustomPrompt="1"/>
          </p:nvPr>
        </p:nvSpPr>
        <p:spPr>
          <a:xfrm>
            <a:off x="-1" y="0"/>
            <a:ext cx="3788358" cy="492314"/>
          </a:xfrm>
          <a:gradFill flip="none" rotWithShape="1">
            <a:gsLst>
              <a:gs pos="0">
                <a:srgbClr val="000000"/>
              </a:gs>
              <a:gs pos="99000">
                <a:srgbClr val="000000"/>
              </a:gs>
              <a:gs pos="99000">
                <a:schemeClr val="accent1"/>
              </a:gs>
            </a:gsLst>
            <a:lin ang="10800000" scaled="1"/>
            <a:tileRect/>
          </a:gradFill>
        </p:spPr>
        <p:txBody>
          <a:bodyPr lIns="585216" tIns="91440" bIns="91440"/>
          <a:lstStyle>
            <a:lvl1pPr marL="0" indent="0">
              <a:buNone/>
              <a:defRPr sz="1999">
                <a:solidFill>
                  <a:srgbClr val="FFFFFF"/>
                </a:solidFill>
                <a:latin typeface="+mj-lt"/>
              </a:defRPr>
            </a:lvl1pPr>
          </a:lstStyle>
          <a:p>
            <a:pPr lvl="0"/>
            <a:r>
              <a:rPr lang="en-US" dirty="0"/>
              <a:t>Click to enter title</a:t>
            </a:r>
          </a:p>
        </p:txBody>
      </p:sp>
      <p:sp>
        <p:nvSpPr>
          <p:cNvPr id="13" name="Text Placeholder 4" descr="This layout should only be used for developer code. The font used is a monospace font which is ideal for showing code.">
            <a:extLst>
              <a:ext uri="{FF2B5EF4-FFF2-40B4-BE49-F238E27FC236}">
                <a16:creationId xmlns:a16="http://schemas.microsoft.com/office/drawing/2014/main" id="{47501FD0-A948-CC48-8B11-3BD4F2AE4E8F}"/>
              </a:ext>
            </a:extLst>
          </p:cNvPr>
          <p:cNvSpPr>
            <a:spLocks noGrp="1"/>
          </p:cNvSpPr>
          <p:nvPr>
            <p:ph type="body" sz="quarter" idx="11" hasCustomPrompt="1"/>
          </p:nvPr>
        </p:nvSpPr>
        <p:spPr>
          <a:xfrm>
            <a:off x="584199" y="706011"/>
            <a:ext cx="5819775" cy="369332"/>
          </a:xfrm>
        </p:spPr>
        <p:txBody>
          <a:bodyPr/>
          <a:lstStyle>
            <a:lvl1pPr marL="0" indent="0">
              <a:buNone/>
              <a:defRPr sz="2400">
                <a:solidFill>
                  <a:srgbClr val="2F2F2F"/>
                </a:solidFill>
                <a:latin typeface="Consolas" panose="020B0609020204030204" pitchFamily="49" charset="0"/>
                <a:cs typeface="Consolas" panose="020B0609020204030204" pitchFamily="49" charset="0"/>
              </a:defRPr>
            </a:lvl1pPr>
            <a:lvl2pPr marL="346449" indent="0">
              <a:buNone/>
              <a:defRPr sz="23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2pPr>
            <a:lvl3pPr marL="584432" indent="0">
              <a:buNone/>
              <a:defRPr sz="19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3pPr>
            <a:lvl4pPr marL="814319" indent="0">
              <a:buNone/>
              <a:defRPr sz="17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4pPr>
            <a:lvl5pPr marL="1050682" indent="0">
              <a:buNone/>
              <a:defRPr sz="17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5pPr>
          </a:lstStyle>
          <a:p>
            <a:pPr lvl="0"/>
            <a:r>
              <a:rPr lang="en-US" dirty="0"/>
              <a:t>Click to edit or paste code</a:t>
            </a:r>
          </a:p>
        </p:txBody>
      </p:sp>
      <p:sp>
        <p:nvSpPr>
          <p:cNvPr id="12" name="Text Placeholder 3">
            <a:extLst>
              <a:ext uri="{FF2B5EF4-FFF2-40B4-BE49-F238E27FC236}">
                <a16:creationId xmlns:a16="http://schemas.microsoft.com/office/drawing/2014/main" id="{2BB818A5-4223-0847-B6E2-655C7DC7B6B4}"/>
              </a:ext>
            </a:extLst>
          </p:cNvPr>
          <p:cNvSpPr>
            <a:spLocks noGrp="1"/>
          </p:cNvSpPr>
          <p:nvPr>
            <p:ph type="body" sz="quarter" idx="10" hasCustomPrompt="1"/>
          </p:nvPr>
        </p:nvSpPr>
        <p:spPr>
          <a:xfrm>
            <a:off x="7575550" y="1336675"/>
            <a:ext cx="4033838" cy="369332"/>
          </a:xfrm>
        </p:spPr>
        <p:txBody>
          <a:bodyPr wrap="square">
            <a:spAutoFit/>
          </a:bodyPr>
          <a:lstStyle>
            <a:lvl1pPr marL="0" indent="0">
              <a:lnSpc>
                <a:spcPct val="100000"/>
              </a:lnSpc>
              <a:spcBef>
                <a:spcPts val="600"/>
              </a:spcBef>
              <a:spcAft>
                <a:spcPts val="0"/>
              </a:spcAft>
              <a:buNone/>
              <a:defRPr sz="2400" b="0" i="0" baseline="0">
                <a:solidFill>
                  <a:schemeClr val="tx1"/>
                </a:solidFill>
                <a:latin typeface="Segoe UI" panose="020B0502040204020203" pitchFamily="34" charset="0"/>
                <a:cs typeface="Segoe UI" panose="020B0502040204020203" pitchFamily="34" charset="0"/>
              </a:defRPr>
            </a:lvl1pPr>
            <a:lvl2pPr marL="0" indent="0">
              <a:lnSpc>
                <a:spcPct val="100000"/>
              </a:lnSpc>
              <a:spcBef>
                <a:spcPts val="60"/>
              </a:spcBef>
              <a:spcAft>
                <a:spcPts val="60"/>
              </a:spcAft>
              <a:buNone/>
              <a:defRPr sz="2400" b="0" i="0">
                <a:solidFill>
                  <a:srgbClr val="2F2F2F"/>
                </a:solidFill>
                <a:latin typeface="Segoe UI" panose="020B0502040204020203" pitchFamily="34" charset="0"/>
                <a:cs typeface="Segoe UI" panose="020B0502040204020203" pitchFamily="34" charset="0"/>
              </a:defRPr>
            </a:lvl2pPr>
            <a:lvl3pPr marL="457063" indent="0">
              <a:buNone/>
              <a:defRPr/>
            </a:lvl3pPr>
            <a:lvl4pPr marL="685594" indent="0">
              <a:buNone/>
              <a:defRPr/>
            </a:lvl4pPr>
            <a:lvl5pPr marL="914126" indent="0">
              <a:buNone/>
              <a:defRPr/>
            </a:lvl5pPr>
          </a:lstStyle>
          <a:p>
            <a:pPr lvl="0"/>
            <a:r>
              <a:rPr lang="en-US" dirty="0"/>
              <a:t>Click to edit text</a:t>
            </a:r>
          </a:p>
        </p:txBody>
      </p:sp>
    </p:spTree>
    <p:extLst>
      <p:ext uri="{BB962C8B-B14F-4D97-AF65-F5344CB8AC3E}">
        <p14:creationId xmlns:p14="http://schemas.microsoft.com/office/powerpoint/2010/main" val="3304100573"/>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 orient="horz" pos="288">
          <p15:clr>
            <a:srgbClr val="5ACBF0"/>
          </p15:clr>
        </p15:guide>
        <p15:guide id="2" orient="horz" pos="436">
          <p15:clr>
            <a:srgbClr val="5ACBF0"/>
          </p15:clr>
        </p15:guide>
        <p15:guide id="4" orient="horz" pos="839">
          <p15:clr>
            <a:srgbClr val="5ACBF0"/>
          </p15:clr>
        </p15:guide>
        <p15:guide id="6" pos="4402">
          <p15:clr>
            <a:srgbClr val="5ACBF0"/>
          </p15:clr>
        </p15:guide>
        <p15:guide id="7" pos="4034">
          <p15:clr>
            <a:srgbClr val="5ACBF0"/>
          </p15:clr>
        </p15:guide>
        <p15:guide id="8" pos="4772">
          <p15:clr>
            <a:srgbClr val="5ACBF0"/>
          </p15:clr>
        </p15:guide>
      </p15:sldGuideLst>
    </p:ext>
  </p:extLst>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Demo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3223"/>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solidFill>
                  <a:schemeClr val="accent3"/>
                </a:solidFill>
                <a:effectLst/>
                <a:latin typeface="+mj-lt"/>
                <a:ea typeface="+mn-ea"/>
                <a:cs typeface="Segoe UI" pitchFamily="34" charset="0"/>
              </a:defRPr>
            </a:lvl1pPr>
          </a:lstStyle>
          <a:p>
            <a:r>
              <a:rPr lang="en-US" dirty="0"/>
              <a:t>Demo title</a:t>
            </a:r>
          </a:p>
        </p:txBody>
      </p:sp>
      <p:sp>
        <p:nvSpPr>
          <p:cNvPr id="5" name="Text Placeholder 4"/>
          <p:cNvSpPr>
            <a:spLocks noGrp="1"/>
          </p:cNvSpPr>
          <p:nvPr>
            <p:ph type="body" sz="quarter" idx="12" hasCustomPrompt="1"/>
          </p:nvPr>
        </p:nvSpPr>
        <p:spPr>
          <a:xfrm>
            <a:off x="585216" y="3977319"/>
            <a:ext cx="9144000" cy="338554"/>
          </a:xfrm>
          <a:noFill/>
        </p:spPr>
        <p:txBody>
          <a:bodyPr lIns="0" tIns="0" rIns="0" bIns="0">
            <a:spAutoFit/>
          </a:bodyPr>
          <a:lstStyle>
            <a:lvl1pPr marL="0" indent="0">
              <a:spcBef>
                <a:spcPts val="0"/>
              </a:spcBef>
              <a:spcAft>
                <a:spcPts val="0"/>
              </a:spcAft>
              <a:buFont typeface="Arial" panose="020B0604020202020204" pitchFamily="34" charset="0"/>
              <a:buNone/>
              <a:defRPr sz="2200" spc="0" baseline="0">
                <a:solidFill>
                  <a:schemeClr val="tx1"/>
                </a:solidFill>
                <a:latin typeface="+mn-lt"/>
              </a:defRPr>
            </a:lvl1pPr>
          </a:lstStyle>
          <a:p>
            <a:pPr lvl="0"/>
            <a:r>
              <a:rPr lang="en-US" dirty="0"/>
              <a:t>Speaker name</a:t>
            </a:r>
          </a:p>
        </p:txBody>
      </p:sp>
    </p:spTree>
    <p:extLst>
      <p:ext uri="{BB962C8B-B14F-4D97-AF65-F5344CB8AC3E}">
        <p14:creationId xmlns:p14="http://schemas.microsoft.com/office/powerpoint/2010/main" val="283963845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Demo slide 2">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3223"/>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solidFill>
                  <a:schemeClr val="tx1"/>
                </a:solidFill>
                <a:effectLst/>
                <a:latin typeface="+mj-lt"/>
                <a:ea typeface="+mn-ea"/>
                <a:cs typeface="Segoe UI" pitchFamily="34" charset="0"/>
              </a:defRPr>
            </a:lvl1pPr>
          </a:lstStyle>
          <a:p>
            <a:r>
              <a:rPr lang="en-US" dirty="0"/>
              <a:t>Demo title</a:t>
            </a:r>
          </a:p>
        </p:txBody>
      </p:sp>
      <p:sp>
        <p:nvSpPr>
          <p:cNvPr id="5" name="Text Placeholder 4"/>
          <p:cNvSpPr>
            <a:spLocks noGrp="1"/>
          </p:cNvSpPr>
          <p:nvPr>
            <p:ph type="body" sz="quarter" idx="12" hasCustomPrompt="1"/>
          </p:nvPr>
        </p:nvSpPr>
        <p:spPr>
          <a:xfrm>
            <a:off x="585216" y="3977319"/>
            <a:ext cx="9144000" cy="338554"/>
          </a:xfrm>
          <a:noFill/>
        </p:spPr>
        <p:txBody>
          <a:bodyPr lIns="0" tIns="0" rIns="0" bIns="0">
            <a:spAutoFit/>
          </a:bodyPr>
          <a:lstStyle>
            <a:lvl1pPr marL="0" indent="0">
              <a:spcBef>
                <a:spcPts val="0"/>
              </a:spcBef>
              <a:spcAft>
                <a:spcPts val="0"/>
              </a:spcAft>
              <a:buFont typeface="Arial" panose="020B0604020202020204" pitchFamily="34" charset="0"/>
              <a:buNone/>
              <a:defRPr sz="2200" spc="0" baseline="0">
                <a:solidFill>
                  <a:schemeClr val="tx1"/>
                </a:solidFill>
                <a:latin typeface="+mn-lt"/>
              </a:defRPr>
            </a:lvl1pPr>
          </a:lstStyle>
          <a:p>
            <a:pPr lvl="0"/>
            <a:r>
              <a:rPr lang="en-US" dirty="0"/>
              <a:t>Speaker name</a:t>
            </a:r>
          </a:p>
        </p:txBody>
      </p:sp>
    </p:spTree>
    <p:extLst>
      <p:ext uri="{BB962C8B-B14F-4D97-AF65-F5344CB8AC3E}">
        <p14:creationId xmlns:p14="http://schemas.microsoft.com/office/powerpoint/2010/main" val="194224324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Section Divi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3223"/>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solidFill>
                  <a:schemeClr val="accent3"/>
                </a:solidFill>
                <a:effectLst/>
                <a:latin typeface="+mj-lt"/>
                <a:ea typeface="+mn-ea"/>
                <a:cs typeface="Segoe UI" pitchFamily="34" charset="0"/>
              </a:defRPr>
            </a:lvl1pPr>
          </a:lstStyle>
          <a:p>
            <a:r>
              <a:rPr lang="en-US" dirty="0"/>
              <a:t>Section Divider</a:t>
            </a:r>
          </a:p>
        </p:txBody>
      </p:sp>
      <p:sp>
        <p:nvSpPr>
          <p:cNvPr id="5" name="Text Placeholder 4"/>
          <p:cNvSpPr>
            <a:spLocks noGrp="1"/>
          </p:cNvSpPr>
          <p:nvPr>
            <p:ph type="body" sz="quarter" idx="12" hasCustomPrompt="1"/>
          </p:nvPr>
        </p:nvSpPr>
        <p:spPr>
          <a:xfrm>
            <a:off x="585216" y="3977319"/>
            <a:ext cx="9144000" cy="338554"/>
          </a:xfrm>
          <a:noFill/>
        </p:spPr>
        <p:txBody>
          <a:bodyPr lIns="0" tIns="0" rIns="0" bIns="0">
            <a:spAutoFit/>
          </a:bodyPr>
          <a:lstStyle>
            <a:lvl1pPr marL="0" indent="0">
              <a:spcBef>
                <a:spcPts val="0"/>
              </a:spcBef>
              <a:spcAft>
                <a:spcPts val="0"/>
              </a:spcAft>
              <a:buFont typeface="Arial" panose="020B0604020202020204" pitchFamily="34" charset="0"/>
              <a:buNone/>
              <a:defRPr sz="2200" spc="0" baseline="0">
                <a:solidFill>
                  <a:schemeClr val="tx1"/>
                </a:solidFill>
                <a:latin typeface="+mn-lt"/>
              </a:defRPr>
            </a:lvl1pPr>
          </a:lstStyle>
          <a:p>
            <a:pPr lvl="0"/>
            <a:r>
              <a:rPr lang="en-US" dirty="0"/>
              <a:t>Subtitle</a:t>
            </a:r>
          </a:p>
        </p:txBody>
      </p:sp>
    </p:spTree>
    <p:extLst>
      <p:ext uri="{BB962C8B-B14F-4D97-AF65-F5344CB8AC3E}">
        <p14:creationId xmlns:p14="http://schemas.microsoft.com/office/powerpoint/2010/main" val="214766351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Section Divider 2">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3223"/>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solidFill>
                  <a:schemeClr val="tx1"/>
                </a:solidFill>
                <a:effectLst/>
                <a:latin typeface="+mj-lt"/>
                <a:ea typeface="+mn-ea"/>
                <a:cs typeface="Segoe UI" pitchFamily="34" charset="0"/>
              </a:defRPr>
            </a:lvl1pPr>
          </a:lstStyle>
          <a:p>
            <a:r>
              <a:rPr lang="en-US" dirty="0"/>
              <a:t>Section Divider</a:t>
            </a:r>
          </a:p>
        </p:txBody>
      </p:sp>
      <p:sp>
        <p:nvSpPr>
          <p:cNvPr id="5" name="Text Placeholder 4"/>
          <p:cNvSpPr>
            <a:spLocks noGrp="1"/>
          </p:cNvSpPr>
          <p:nvPr>
            <p:ph type="body" sz="quarter" idx="12" hasCustomPrompt="1"/>
          </p:nvPr>
        </p:nvSpPr>
        <p:spPr>
          <a:xfrm>
            <a:off x="585216" y="3977319"/>
            <a:ext cx="9144000" cy="338554"/>
          </a:xfrm>
          <a:noFill/>
        </p:spPr>
        <p:txBody>
          <a:bodyPr lIns="0" tIns="0" rIns="0" bIns="0">
            <a:spAutoFit/>
          </a:bodyPr>
          <a:lstStyle>
            <a:lvl1pPr marL="0" indent="0">
              <a:spcBef>
                <a:spcPts val="0"/>
              </a:spcBef>
              <a:spcAft>
                <a:spcPts val="0"/>
              </a:spcAft>
              <a:buFont typeface="Arial" panose="020B0604020202020204" pitchFamily="34" charset="0"/>
              <a:buNone/>
              <a:defRPr sz="2200" spc="0" baseline="0">
                <a:solidFill>
                  <a:schemeClr val="tx1"/>
                </a:solidFill>
                <a:latin typeface="+mn-lt"/>
              </a:defRPr>
            </a:lvl1pPr>
          </a:lstStyle>
          <a:p>
            <a:pPr lvl="0"/>
            <a:r>
              <a:rPr lang="en-US" dirty="0"/>
              <a:t>Subtitle</a:t>
            </a:r>
          </a:p>
        </p:txBody>
      </p:sp>
    </p:spTree>
    <p:extLst>
      <p:ext uri="{BB962C8B-B14F-4D97-AF65-F5344CB8AC3E}">
        <p14:creationId xmlns:p14="http://schemas.microsoft.com/office/powerpoint/2010/main" val="96181431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Section Divider 3">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3223"/>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solidFill>
                  <a:schemeClr val="tx1"/>
                </a:solidFill>
                <a:effectLst/>
                <a:latin typeface="+mj-lt"/>
                <a:ea typeface="+mn-ea"/>
                <a:cs typeface="Segoe UI" pitchFamily="34" charset="0"/>
              </a:defRPr>
            </a:lvl1pPr>
          </a:lstStyle>
          <a:p>
            <a:r>
              <a:rPr lang="en-US" dirty="0"/>
              <a:t>Section Divider</a:t>
            </a:r>
          </a:p>
        </p:txBody>
      </p:sp>
      <p:sp>
        <p:nvSpPr>
          <p:cNvPr id="5" name="Text Placeholder 4"/>
          <p:cNvSpPr>
            <a:spLocks noGrp="1"/>
          </p:cNvSpPr>
          <p:nvPr>
            <p:ph type="body" sz="quarter" idx="12" hasCustomPrompt="1"/>
          </p:nvPr>
        </p:nvSpPr>
        <p:spPr>
          <a:xfrm>
            <a:off x="585216" y="3977319"/>
            <a:ext cx="9144000" cy="338554"/>
          </a:xfrm>
          <a:noFill/>
        </p:spPr>
        <p:txBody>
          <a:bodyPr lIns="0" tIns="0" rIns="0" bIns="0">
            <a:spAutoFit/>
          </a:bodyPr>
          <a:lstStyle>
            <a:lvl1pPr marL="0" indent="0">
              <a:spcBef>
                <a:spcPts val="0"/>
              </a:spcBef>
              <a:spcAft>
                <a:spcPts val="0"/>
              </a:spcAft>
              <a:buFont typeface="Arial" panose="020B0604020202020204" pitchFamily="34" charset="0"/>
              <a:buNone/>
              <a:defRPr sz="2200" spc="0" baseline="0">
                <a:solidFill>
                  <a:schemeClr val="tx1"/>
                </a:solidFill>
                <a:latin typeface="+mn-lt"/>
              </a:defRPr>
            </a:lvl1pPr>
          </a:lstStyle>
          <a:p>
            <a:pPr lvl="0"/>
            <a:r>
              <a:rPr lang="en-US" dirty="0"/>
              <a:t>Subtitle</a:t>
            </a:r>
          </a:p>
        </p:txBody>
      </p:sp>
    </p:spTree>
    <p:extLst>
      <p:ext uri="{BB962C8B-B14F-4D97-AF65-F5344CB8AC3E}">
        <p14:creationId xmlns:p14="http://schemas.microsoft.com/office/powerpoint/2010/main" val="363842428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Section Divider 4">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932048"/>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solidFill>
                  <a:schemeClr val="tx1"/>
                </a:solidFill>
                <a:effectLst/>
                <a:latin typeface="+mj-lt"/>
                <a:ea typeface="+mn-ea"/>
                <a:cs typeface="Segoe UI" pitchFamily="34" charset="0"/>
              </a:defRPr>
            </a:lvl1pPr>
          </a:lstStyle>
          <a:p>
            <a:r>
              <a:rPr lang="en-US" dirty="0"/>
              <a:t>Section description</a:t>
            </a:r>
          </a:p>
        </p:txBody>
      </p:sp>
      <p:sp>
        <p:nvSpPr>
          <p:cNvPr id="5" name="Text Placeholder 4"/>
          <p:cNvSpPr>
            <a:spLocks noGrp="1"/>
          </p:cNvSpPr>
          <p:nvPr>
            <p:ph type="body" sz="quarter" idx="12" hasCustomPrompt="1"/>
          </p:nvPr>
        </p:nvSpPr>
        <p:spPr>
          <a:xfrm>
            <a:off x="585216" y="585788"/>
            <a:ext cx="9144000" cy="338554"/>
          </a:xfrm>
          <a:noFill/>
        </p:spPr>
        <p:txBody>
          <a:bodyPr lIns="0" tIns="0" rIns="0" bIns="0">
            <a:spAutoFit/>
          </a:bodyPr>
          <a:lstStyle>
            <a:lvl1pPr marL="0" indent="0">
              <a:spcBef>
                <a:spcPts val="0"/>
              </a:spcBef>
              <a:spcAft>
                <a:spcPts val="0"/>
              </a:spcAft>
              <a:buFont typeface="Arial" panose="020B0604020202020204" pitchFamily="34" charset="0"/>
              <a:buNone/>
              <a:defRPr sz="2200" spc="0" baseline="0">
                <a:solidFill>
                  <a:schemeClr val="accent3"/>
                </a:solidFill>
                <a:latin typeface="+mn-lt"/>
              </a:defRPr>
            </a:lvl1pPr>
          </a:lstStyle>
          <a:p>
            <a:pPr lvl="0"/>
            <a:r>
              <a:rPr lang="en-US" dirty="0"/>
              <a:t>Section Name</a:t>
            </a:r>
          </a:p>
        </p:txBody>
      </p:sp>
    </p:spTree>
    <p:extLst>
      <p:ext uri="{BB962C8B-B14F-4D97-AF65-F5344CB8AC3E}">
        <p14:creationId xmlns:p14="http://schemas.microsoft.com/office/powerpoint/2010/main" val="313960012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Section Titl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5808"/>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solidFill>
                  <a:schemeClr val="accent3"/>
                </a:solidFill>
                <a:effectLst/>
                <a:latin typeface="+mj-lt"/>
                <a:ea typeface="+mn-ea"/>
                <a:cs typeface="Segoe UI" pitchFamily="34" charset="0"/>
              </a:defRPr>
            </a:lvl1pPr>
          </a:lstStyle>
          <a:p>
            <a:r>
              <a:rPr lang="en-US" dirty="0"/>
              <a:t>Section title with no subtitle</a:t>
            </a:r>
          </a:p>
        </p:txBody>
      </p:sp>
    </p:spTree>
    <p:extLst>
      <p:ext uri="{BB962C8B-B14F-4D97-AF65-F5344CB8AC3E}">
        <p14:creationId xmlns:p14="http://schemas.microsoft.com/office/powerpoint/2010/main" val="172906782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27">
          <p15:clr>
            <a:srgbClr val="5ACBF0"/>
          </p15:clr>
        </p15:guide>
        <p15:guide id="3" orient="horz" pos="1911">
          <p15:clr>
            <a:srgbClr val="5ACBF0"/>
          </p15:clr>
        </p15:guide>
      </p15:sldGuideLst>
    </p:ext>
  </p:extLst>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Section Title 2">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5808"/>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solidFill>
                  <a:schemeClr val="tx1"/>
                </a:solidFill>
                <a:effectLst/>
                <a:latin typeface="+mj-lt"/>
                <a:ea typeface="+mn-ea"/>
                <a:cs typeface="Segoe UI" pitchFamily="34" charset="0"/>
              </a:defRPr>
            </a:lvl1pPr>
          </a:lstStyle>
          <a:p>
            <a:r>
              <a:rPr lang="en-US" dirty="0"/>
              <a:t>Section title with no subtitle</a:t>
            </a:r>
          </a:p>
        </p:txBody>
      </p:sp>
    </p:spTree>
    <p:extLst>
      <p:ext uri="{BB962C8B-B14F-4D97-AF65-F5344CB8AC3E}">
        <p14:creationId xmlns:p14="http://schemas.microsoft.com/office/powerpoint/2010/main" val="135573287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sldGuideLst>
    </p:ext>
  </p:extLst>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p:cSld name="Blank 12 Column">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7427392"/>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61">
          <p15:clr>
            <a:srgbClr val="A4A3A4"/>
          </p15:clr>
        </p15:guide>
        <p15:guide id="15" pos="3348">
          <p15:clr>
            <a:srgbClr val="A4A3A4"/>
          </p15:clr>
        </p15:guide>
        <p15:guide id="16" pos="3754">
          <p15:clr>
            <a:srgbClr val="A4A3A4"/>
          </p15:clr>
        </p15:guide>
        <p15:guide id="17" pos="3931">
          <p15:clr>
            <a:srgbClr val="A4A3A4"/>
          </p15:clr>
        </p15:guide>
        <p15:guide id="18" pos="4342">
          <p15:clr>
            <a:srgbClr val="A4A3A4"/>
          </p15:clr>
        </p15:guide>
        <p15:guide id="19" pos="4531">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mp; Non-bulleted text">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B655BA-10A4-4A57-89DB-CFFBE1CA1E33}"/>
              </a:ext>
            </a:extLst>
          </p:cNvPr>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586390" y="1434370"/>
            <a:ext cx="11018520" cy="2308324"/>
          </a:xfrm>
        </p:spPr>
        <p:txBody>
          <a:bodyPr wrap="square">
            <a:spAutoFit/>
          </a:bodyPr>
          <a:lstStyle>
            <a:lvl1pPr marL="0" indent="0">
              <a:buNone/>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595746873"/>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905">
          <p15:clr>
            <a:srgbClr val="5ACBF0"/>
          </p15:clr>
        </p15:guide>
        <p15:guide id="4" orient="horz" pos="1272">
          <p15:clr>
            <a:srgbClr val="5ACBF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p:cSld name="Blank 12 Column Dark Bkg">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33741310"/>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p:cSld name="Apendix Blue Bkg">
    <p:bg>
      <p:bgRef idx="1001">
        <a:schemeClr val="bg2"/>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F377B63-6619-6B40-8D85-1D972ED609B9}"/>
              </a:ext>
            </a:extLst>
          </p:cNvPr>
          <p:cNvSpPr>
            <a:spLocks noGrp="1"/>
          </p:cNvSpPr>
          <p:nvPr>
            <p:ph type="body" sz="quarter" idx="10" hasCustomPrompt="1"/>
          </p:nvPr>
        </p:nvSpPr>
        <p:spPr>
          <a:xfrm>
            <a:off x="584200" y="5715040"/>
            <a:ext cx="5367338" cy="553998"/>
          </a:xfrm>
        </p:spPr>
        <p:txBody>
          <a:bodyPr anchor="b"/>
          <a:lstStyle>
            <a:lvl1pPr marL="0" indent="0">
              <a:buNone/>
              <a:defRPr sz="3600">
                <a:latin typeface="+mj-lt"/>
              </a:defRPr>
            </a:lvl1pPr>
          </a:lstStyle>
          <a:p>
            <a:pPr lvl="0"/>
            <a:r>
              <a:rPr lang="en-US" dirty="0"/>
              <a:t>Appendix</a:t>
            </a:r>
          </a:p>
        </p:txBody>
      </p:sp>
    </p:spTree>
    <p:extLst>
      <p:ext uri="{BB962C8B-B14F-4D97-AF65-F5344CB8AC3E}">
        <p14:creationId xmlns:p14="http://schemas.microsoft.com/office/powerpoint/2010/main" val="737696340"/>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6" pos="3749">
          <p15:clr>
            <a:srgbClr val="A4A3A4"/>
          </p15:clr>
        </p15:guide>
        <p15:guide id="17" pos="3932">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p:cSld name="Closing logo slide">
    <p:bg>
      <p:bgRef idx="1001">
        <a:schemeClr val="bg2"/>
      </p:bgRef>
    </p:bg>
    <p:spTree>
      <p:nvGrpSpPr>
        <p:cNvPr id="1" name=""/>
        <p:cNvGrpSpPr/>
        <p:nvPr/>
      </p:nvGrpSpPr>
      <p:grpSpPr>
        <a:xfrm>
          <a:off x="0" y="0"/>
          <a:ext cx="0" cy="0"/>
          <a:chOff x="0" y="0"/>
          <a:chExt cx="0" cy="0"/>
        </a:xfrm>
      </p:grpSpPr>
      <p:sp>
        <p:nvSpPr>
          <p:cNvPr id="2" name="Text Box 3" descr="This is a copyright notice that should be included on the final slide."/>
          <p:cNvSpPr txBox="1">
            <a:spLocks noChangeArrowheads="1"/>
          </p:cNvSpPr>
          <p:nvPr/>
        </p:nvSpPr>
        <p:spPr bwMode="blackWhite">
          <a:xfrm>
            <a:off x="584200" y="6161316"/>
            <a:ext cx="4482124" cy="107722"/>
          </a:xfrm>
          <a:prstGeom prst="rect">
            <a:avLst/>
          </a:prstGeom>
          <a:noFill/>
          <a:ln w="12700">
            <a:noFill/>
            <a:miter lim="800000"/>
            <a:headEnd type="none" w="sm" len="sm"/>
            <a:tailEnd type="none" w="sm" len="sm"/>
          </a:ln>
          <a:effectLst/>
        </p:spPr>
        <p:txBody>
          <a:bodyPr vert="horz" wrap="square" lIns="0" tIns="0" rIns="0" bIns="0" numCol="1" anchor="b" anchorCtr="0" compatLnSpc="1">
            <a:prstTxWarp prst="textNoShape">
              <a:avLst/>
            </a:prstTxWarp>
            <a:spAutoFit/>
          </a:bodyPr>
          <a:lstStyle/>
          <a:p>
            <a:pPr defTabSz="932290" eaLnBrk="0" hangingPunct="0"/>
            <a:r>
              <a:rPr lang="en-US" sz="700" dirty="0">
                <a:solidFill>
                  <a:schemeClr val="tx1"/>
                </a:solidFill>
                <a:cs typeface="Segoe UI" pitchFamily="34" charset="0"/>
              </a:rPr>
              <a:t>© Copyright Microsoft Corporation. All rights reserved. </a:t>
            </a:r>
          </a:p>
        </p:txBody>
      </p:sp>
      <p:pic>
        <p:nvPicPr>
          <p:cNvPr id="5" name="MS logo white - EMF" descr="Microsoft logo white text version">
            <a:extLst>
              <a:ext uri="{FF2B5EF4-FFF2-40B4-BE49-F238E27FC236}">
                <a16:creationId xmlns:a16="http://schemas.microsoft.com/office/drawing/2014/main" id="{70D3778F-A717-44C8-9013-FF206B15DD6D}"/>
              </a:ext>
            </a:extLst>
          </p:cNvPr>
          <p:cNvPicPr>
            <a:picLocks noChangeAspect="1"/>
          </p:cNvPicPr>
          <p:nvPr/>
        </p:nvPicPr>
        <p:blipFill>
          <a:blip r:embed="rId2"/>
          <a:stretch>
            <a:fillRect/>
          </a:stretch>
        </p:blipFill>
        <p:spPr bwMode="black">
          <a:xfrm>
            <a:off x="584200" y="585788"/>
            <a:ext cx="1366245" cy="292608"/>
          </a:xfrm>
          <a:prstGeom prst="rect">
            <a:avLst/>
          </a:prstGeom>
        </p:spPr>
      </p:pic>
    </p:spTree>
    <p:extLst>
      <p:ext uri="{BB962C8B-B14F-4D97-AF65-F5344CB8AC3E}">
        <p14:creationId xmlns:p14="http://schemas.microsoft.com/office/powerpoint/2010/main" val="2237410123"/>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p:cSld name="Black Notes slide Layout">
    <p:bg bwMode="gray">
      <p:bgRef idx="1001">
        <a:schemeClr val="bg1"/>
      </p:bgRef>
    </p:bg>
    <p:spTree>
      <p:nvGrpSpPr>
        <p:cNvPr id="1" name=""/>
        <p:cNvGrpSpPr/>
        <p:nvPr/>
      </p:nvGrpSpPr>
      <p:grpSpPr>
        <a:xfrm>
          <a:off x="0" y="0"/>
          <a:ext cx="0" cy="0"/>
          <a:chOff x="0" y="0"/>
          <a:chExt cx="0" cy="0"/>
        </a:xfrm>
      </p:grpSpPr>
      <p:sp>
        <p:nvSpPr>
          <p:cNvPr id="3" name="Title 2"/>
          <p:cNvSpPr>
            <a:spLocks noGrp="1"/>
          </p:cNvSpPr>
          <p:nvPr>
            <p:ph type="title"/>
          </p:nvPr>
        </p:nvSpPr>
        <p:spPr bwMode="white"/>
        <p:txBody>
          <a:bodyPr/>
          <a:lstStyle>
            <a:lvl1pPr>
              <a:defRPr b="0">
                <a:solidFill>
                  <a:schemeClr val="tx1"/>
                </a:solidFill>
                <a:latin typeface="Segoe UI" pitchFamily="34" charset="0"/>
                <a:ea typeface="Segoe UI" pitchFamily="34" charset="0"/>
                <a:cs typeface="Segoe UI" pitchFamily="34" charset="0"/>
              </a:defRPr>
            </a:lvl1pPr>
          </a:lstStyle>
          <a:p>
            <a:r>
              <a:rPr lang="en-US"/>
              <a:t>Click to edit Master title style</a:t>
            </a:r>
            <a:endParaRPr lang="en-US" dirty="0"/>
          </a:p>
        </p:txBody>
      </p:sp>
      <p:sp>
        <p:nvSpPr>
          <p:cNvPr id="5" name="Text Placeholder 4">
            <a:extLst>
              <a:ext uri="{FF2B5EF4-FFF2-40B4-BE49-F238E27FC236}">
                <a16:creationId xmlns:a16="http://schemas.microsoft.com/office/drawing/2014/main" id="{F4B6606D-2DF9-48CD-BBE9-B751BF55CD2B}"/>
              </a:ext>
            </a:extLst>
          </p:cNvPr>
          <p:cNvSpPr>
            <a:spLocks noGrp="1"/>
          </p:cNvSpPr>
          <p:nvPr>
            <p:ph type="body" sz="quarter" idx="12"/>
          </p:nvPr>
        </p:nvSpPr>
        <p:spPr bwMode="white">
          <a:xfrm>
            <a:off x="584200" y="1436688"/>
            <a:ext cx="11018838" cy="2215991"/>
          </a:xfrm>
        </p:spPr>
        <p:txBody>
          <a:bodyPr>
            <a:spAutoFit/>
          </a:bodyPr>
          <a:lstStyle>
            <a:lvl1pPr>
              <a:defRPr sz="3600">
                <a:latin typeface="+mn-lt"/>
              </a:defRPr>
            </a:lvl1pPr>
            <a:lvl2pPr>
              <a:defRPr sz="2800">
                <a:latin typeface="+mn-lt"/>
              </a:defRPr>
            </a:lvl2pPr>
            <a:lvl3pPr>
              <a:defRPr sz="2400">
                <a:latin typeface="+mn-lt"/>
              </a:defRPr>
            </a:lvl3pPr>
            <a:lvl4pPr>
              <a:defRPr sz="2000">
                <a:latin typeface="+mn-lt"/>
              </a:defRPr>
            </a:lvl4pPr>
            <a:lvl5pPr>
              <a:defRPr sz="18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Next slide"/>
          <p:cNvSpPr>
            <a:spLocks noGrp="1"/>
          </p:cNvSpPr>
          <p:nvPr>
            <p:ph type="body" sz="quarter" idx="11" hasCustomPrompt="1"/>
          </p:nvPr>
        </p:nvSpPr>
        <p:spPr>
          <a:xfrm>
            <a:off x="1" y="6269038"/>
            <a:ext cx="12192001" cy="588963"/>
          </a:xfrm>
          <a:prstGeom prst="rect">
            <a:avLst/>
          </a:prstGeom>
          <a:solidFill>
            <a:srgbClr val="FFFF99"/>
          </a:solidFill>
        </p:spPr>
        <p:txBody>
          <a:bodyPr wrap="square" lIns="155457" tIns="77729" rIns="155457" bIns="45720" anchor="b" anchorCtr="0">
            <a:noAutofit/>
          </a:bodyPr>
          <a:lstStyle>
            <a:lvl1pPr algn="r">
              <a:buFont typeface="Arial" pitchFamily="34" charset="0"/>
              <a:buNone/>
              <a:defRPr sz="3700" spc="-51" baseline="0">
                <a:solidFill>
                  <a:srgbClr val="000000"/>
                </a:solidFill>
                <a:effectLst/>
                <a:latin typeface="Segoe UI" pitchFamily="34" charset="0"/>
                <a:ea typeface="Segoe UI" pitchFamily="34" charset="0"/>
                <a:cs typeface="Segoe UI" pitchFamily="34" charset="0"/>
              </a:defRPr>
            </a:lvl1pPr>
          </a:lstStyle>
          <a:p>
            <a:pPr lvl="0"/>
            <a:r>
              <a:rPr lang="en-US" dirty="0"/>
              <a:t>Next:</a:t>
            </a:r>
          </a:p>
        </p:txBody>
      </p:sp>
    </p:spTree>
    <p:extLst>
      <p:ext uri="{BB962C8B-B14F-4D97-AF65-F5344CB8AC3E}">
        <p14:creationId xmlns:p14="http://schemas.microsoft.com/office/powerpoint/2010/main" val="2911798079"/>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 orient="horz" pos="904">
          <p15:clr>
            <a:srgbClr val="5ACBF0"/>
          </p15:clr>
        </p15:guide>
        <p15:guide id="2" orient="horz" pos="288">
          <p15:clr>
            <a:srgbClr val="5ACBF0"/>
          </p15:clr>
        </p15:guide>
      </p15:sldGuideLst>
    </p:ext>
  </p:extLst>
</p:sldLayout>
</file>

<file path=ppt/slideLayouts/slideLayout114.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24E7F1-8CC4-2346-8676-58198AE3814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8B58AB2-C9AA-CE45-8500-D6862303D44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A225E89-943A-D24A-97CD-1DD141A8B5E8}"/>
              </a:ext>
            </a:extLst>
          </p:cNvPr>
          <p:cNvSpPr>
            <a:spLocks noGrp="1"/>
          </p:cNvSpPr>
          <p:nvPr>
            <p:ph type="dt" sz="half" idx="10"/>
          </p:nvPr>
        </p:nvSpPr>
        <p:spPr/>
        <p:txBody>
          <a:bodyPr/>
          <a:lstStyle/>
          <a:p>
            <a:fld id="{4B7049C0-0ABA-0442-8104-D6139D04A60D}" type="datetimeFigureOut">
              <a:rPr lang="en-US" smtClean="0"/>
              <a:t>11/7/21</a:t>
            </a:fld>
            <a:endParaRPr lang="en-US"/>
          </a:p>
        </p:txBody>
      </p:sp>
      <p:sp>
        <p:nvSpPr>
          <p:cNvPr id="5" name="Footer Placeholder 4">
            <a:extLst>
              <a:ext uri="{FF2B5EF4-FFF2-40B4-BE49-F238E27FC236}">
                <a16:creationId xmlns:a16="http://schemas.microsoft.com/office/drawing/2014/main" id="{CD066BBB-5BCD-204D-86C0-7F6BE02F749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D1344CE-B385-4342-9725-C662118914EE}"/>
              </a:ext>
            </a:extLst>
          </p:cNvPr>
          <p:cNvSpPr>
            <a:spLocks noGrp="1"/>
          </p:cNvSpPr>
          <p:nvPr>
            <p:ph type="sldNum" sz="quarter" idx="12"/>
          </p:nvPr>
        </p:nvSpPr>
        <p:spPr/>
        <p:txBody>
          <a:bodyPr/>
          <a:lstStyle/>
          <a:p>
            <a:fld id="{474C1FDB-9E5A-A643-B068-F3BB38C5E279}" type="slidenum">
              <a:rPr lang="en-US" smtClean="0"/>
              <a:t>‹#›</a:t>
            </a:fld>
            <a:endParaRPr lang="en-US"/>
          </a:p>
        </p:txBody>
      </p:sp>
    </p:spTree>
    <p:extLst>
      <p:ext uri="{BB962C8B-B14F-4D97-AF65-F5344CB8AC3E}">
        <p14:creationId xmlns:p14="http://schemas.microsoft.com/office/powerpoint/2010/main" val="35302039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wo Column Bullet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E2550-DA43-453C-A328-33C740E65403}"/>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14B7A288-CDAC-4184-9F73-137C95F5E643}"/>
              </a:ext>
            </a:extLst>
          </p:cNvPr>
          <p:cNvSpPr>
            <a:spLocks noGrp="1"/>
          </p:cNvSpPr>
          <p:nvPr>
            <p:ph sz="quarter" idx="12"/>
          </p:nvPr>
        </p:nvSpPr>
        <p:spPr>
          <a:xfrm>
            <a:off x="584200" y="1435100"/>
            <a:ext cx="5211763" cy="48339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a:extLst>
              <a:ext uri="{FF2B5EF4-FFF2-40B4-BE49-F238E27FC236}">
                <a16:creationId xmlns:a16="http://schemas.microsoft.com/office/drawing/2014/main" id="{CEC22105-78D6-4753-94FA-3DA949361A95}"/>
              </a:ext>
            </a:extLst>
          </p:cNvPr>
          <p:cNvSpPr>
            <a:spLocks noGrp="1"/>
          </p:cNvSpPr>
          <p:nvPr>
            <p:ph sz="quarter" idx="13"/>
          </p:nvPr>
        </p:nvSpPr>
        <p:spPr>
          <a:xfrm>
            <a:off x="6389688" y="1435100"/>
            <a:ext cx="5219700" cy="48339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Box 5">
            <a:extLst>
              <a:ext uri="{FF2B5EF4-FFF2-40B4-BE49-F238E27FC236}">
                <a16:creationId xmlns:a16="http://schemas.microsoft.com/office/drawing/2014/main" id="{5F6A123D-3A27-499F-9210-3E0D7CED39C6}"/>
              </a:ext>
              <a:ext uri="{C183D7F6-B498-43B3-948B-1728B52AA6E4}">
                <adec:decorative xmlns:adec="http://schemas.microsoft.com/office/drawing/2017/decorative" val="1"/>
              </a:ext>
            </a:extLst>
          </p:cNvPr>
          <p:cNvSpPr txBox="1"/>
          <p:nvPr/>
        </p:nvSpPr>
        <p:spPr>
          <a:xfrm>
            <a:off x="12355721" y="-203944"/>
            <a:ext cx="577081" cy="153888"/>
          </a:xfrm>
          <a:prstGeom prst="rect">
            <a:avLst/>
          </a:prstGeom>
          <a:noFill/>
        </p:spPr>
        <p:txBody>
          <a:bodyPr wrap="none" lIns="0" tIns="0" rIns="0" bIns="0" rtlCol="0">
            <a:spAutoFit/>
          </a:bodyPr>
          <a:lstStyle/>
          <a:p>
            <a:pPr algn="l"/>
            <a:r>
              <a:rPr lang="en-US" sz="1000" dirty="0">
                <a:solidFill>
                  <a:srgbClr val="A3A3A3"/>
                </a:solidFill>
              </a:rPr>
              <a:t>ELT layout</a:t>
            </a:r>
          </a:p>
        </p:txBody>
      </p:sp>
    </p:spTree>
    <p:extLst>
      <p:ext uri="{BB962C8B-B14F-4D97-AF65-F5344CB8AC3E}">
        <p14:creationId xmlns:p14="http://schemas.microsoft.com/office/powerpoint/2010/main" val="673548506"/>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276">
          <p15:clr>
            <a:srgbClr val="5ACBF0"/>
          </p15:clr>
        </p15:guide>
        <p15:guide id="3" orient="horz" pos="904">
          <p15:clr>
            <a:srgbClr val="5ACBF0"/>
          </p15:clr>
        </p15:guide>
        <p15:guide id="4" pos="3660">
          <p15:clr>
            <a:srgbClr val="5ACBF0"/>
          </p15:clr>
        </p15:guide>
        <p15:guide id="5" pos="4024">
          <p15:clr>
            <a:srgbClr val="5ACBF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wo Column Non-bullete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76633-3E8D-4CF4-A5D4-D4E9D88A6DE0}"/>
              </a:ext>
            </a:extLst>
          </p:cNvPr>
          <p:cNvSpPr>
            <a:spLocks noGrp="1"/>
          </p:cNvSpPr>
          <p:nvPr>
            <p:ph type="title"/>
          </p:nvPr>
        </p:nvSpPr>
        <p:spPr>
          <a:xfrm>
            <a:off x="588263" y="457200"/>
            <a:ext cx="11018520" cy="553998"/>
          </a:xfrm>
        </p:spPr>
        <p:txBody>
          <a:bodyPr/>
          <a:lstStyle/>
          <a:p>
            <a:r>
              <a:rPr lang="en-US"/>
              <a:t>Click to edit Master title style</a:t>
            </a:r>
          </a:p>
        </p:txBody>
      </p:sp>
      <p:sp>
        <p:nvSpPr>
          <p:cNvPr id="4" name="Text Placeholder 3"/>
          <p:cNvSpPr>
            <a:spLocks noGrp="1"/>
          </p:cNvSpPr>
          <p:nvPr>
            <p:ph type="body" sz="quarter" idx="10"/>
          </p:nvPr>
        </p:nvSpPr>
        <p:spPr>
          <a:xfrm>
            <a:off x="584200" y="1435100"/>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Segoe UI" panose="020B0502040204020203" pitchFamily="34" charset="0"/>
                <a:cs typeface="Segoe UI" panose="020B05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3">
            <a:extLst>
              <a:ext uri="{FF2B5EF4-FFF2-40B4-BE49-F238E27FC236}">
                <a16:creationId xmlns:a16="http://schemas.microsoft.com/office/drawing/2014/main" id="{8E9CDCB4-03E1-4763-B83E-A1334BCDB0C0}"/>
              </a:ext>
            </a:extLst>
          </p:cNvPr>
          <p:cNvSpPr>
            <a:spLocks noGrp="1"/>
          </p:cNvSpPr>
          <p:nvPr>
            <p:ph type="body" sz="quarter" idx="12"/>
          </p:nvPr>
        </p:nvSpPr>
        <p:spPr>
          <a:xfrm>
            <a:off x="6397171" y="1435100"/>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Segoe UI" panose="020B0502040204020203" pitchFamily="34" charset="0"/>
                <a:cs typeface="Segoe UI" panose="020B05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208956304"/>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272">
          <p15:clr>
            <a:srgbClr val="5ACBF0"/>
          </p15:clr>
        </p15:guide>
        <p15:guide id="3" orient="horz" pos="904">
          <p15:clr>
            <a:srgbClr val="5ACBF0"/>
          </p15:clr>
        </p15:guide>
        <p15:guide id="4" pos="3656">
          <p15:clr>
            <a:srgbClr val="5ACBF0"/>
          </p15:clr>
        </p15:guide>
        <p15:guide id="5" pos="4024">
          <p15:clr>
            <a:srgbClr val="5ACBF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wo Column Bullet with Subhead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76633-3E8D-4CF4-A5D4-D4E9D88A6DE0}"/>
              </a:ext>
            </a:extLst>
          </p:cNvPr>
          <p:cNvSpPr>
            <a:spLocks noGrp="1"/>
          </p:cNvSpPr>
          <p:nvPr>
            <p:ph type="title"/>
          </p:nvPr>
        </p:nvSpPr>
        <p:spPr>
          <a:xfrm>
            <a:off x="588263" y="457200"/>
            <a:ext cx="11018520" cy="553998"/>
          </a:xfrm>
        </p:spPr>
        <p:txBody>
          <a:bodyPr>
            <a:spAutoFit/>
          </a:bodyPr>
          <a:lstStyle>
            <a:lvl1pPr>
              <a:defRPr/>
            </a:lvl1pPr>
          </a:lstStyle>
          <a:p>
            <a:r>
              <a:rPr lang="en-US"/>
              <a:t>Click to edit Master title style</a:t>
            </a:r>
            <a:endParaRPr lang="en-US" dirty="0"/>
          </a:p>
        </p:txBody>
      </p:sp>
      <p:sp>
        <p:nvSpPr>
          <p:cNvPr id="12" name="Text Placeholder 11">
            <a:extLst>
              <a:ext uri="{FF2B5EF4-FFF2-40B4-BE49-F238E27FC236}">
                <a16:creationId xmlns:a16="http://schemas.microsoft.com/office/drawing/2014/main" id="{DD525736-DEE8-4391-8135-23DE0640053A}"/>
              </a:ext>
            </a:extLst>
          </p:cNvPr>
          <p:cNvSpPr>
            <a:spLocks noGrp="1"/>
          </p:cNvSpPr>
          <p:nvPr>
            <p:ph type="body" sz="quarter" idx="16"/>
          </p:nvPr>
        </p:nvSpPr>
        <p:spPr>
          <a:xfrm>
            <a:off x="584200" y="1436688"/>
            <a:ext cx="5219700" cy="430887"/>
          </a:xfrm>
        </p:spPr>
        <p:txBody>
          <a:bodyPr anchor="t"/>
          <a:lstStyle>
            <a:lvl1pPr marL="0" indent="0">
              <a:spcBef>
                <a:spcPts val="0"/>
              </a:spcBef>
              <a:buNone/>
              <a:defRPr sz="2800">
                <a:solidFill>
                  <a:schemeClr val="tx1"/>
                </a:solidFill>
                <a:latin typeface="+mj-lt"/>
              </a:defRPr>
            </a:lvl1pPr>
          </a:lstStyle>
          <a:p>
            <a:pPr lvl="0"/>
            <a:r>
              <a:rPr lang="en-US"/>
              <a:t>Click to edit Master text styles</a:t>
            </a:r>
          </a:p>
        </p:txBody>
      </p:sp>
      <p:sp>
        <p:nvSpPr>
          <p:cNvPr id="8" name="Text Placeholder 7">
            <a:extLst>
              <a:ext uri="{FF2B5EF4-FFF2-40B4-BE49-F238E27FC236}">
                <a16:creationId xmlns:a16="http://schemas.microsoft.com/office/drawing/2014/main" id="{98E90344-0294-48E2-AAF0-601BB99500E7}"/>
              </a:ext>
            </a:extLst>
          </p:cNvPr>
          <p:cNvSpPr>
            <a:spLocks noGrp="1"/>
          </p:cNvSpPr>
          <p:nvPr>
            <p:ph type="body" sz="quarter" idx="14"/>
          </p:nvPr>
        </p:nvSpPr>
        <p:spPr>
          <a:xfrm>
            <a:off x="584200" y="2084388"/>
            <a:ext cx="5219700" cy="1612749"/>
          </a:xfrm>
        </p:spPr>
        <p:txBody>
          <a:bodyPr>
            <a:spAutoFit/>
          </a:bodyPr>
          <a:lstStyle>
            <a:lvl1pPr marL="171450" indent="-171450">
              <a:defRPr lang="en-US" sz="2400" dirty="0"/>
            </a:lvl1pPr>
            <a:lvl2pPr marL="342900" indent="-171450">
              <a:defRPr lang="en-US" dirty="0"/>
            </a:lvl2pPr>
            <a:lvl3pPr marL="514350" indent="-171450">
              <a:defRPr lang="en-US" dirty="0"/>
            </a:lvl3pPr>
            <a:lvl4pPr marL="666750" indent="-152400">
              <a:defRPr lang="en-US" dirty="0"/>
            </a:lvl4pPr>
            <a:lvl5pPr marL="793750" indent="-120650">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Text Placeholder 11">
            <a:extLst>
              <a:ext uri="{FF2B5EF4-FFF2-40B4-BE49-F238E27FC236}">
                <a16:creationId xmlns:a16="http://schemas.microsoft.com/office/drawing/2014/main" id="{B4F729D4-B1F1-45F2-A06A-40234B19C883}"/>
              </a:ext>
            </a:extLst>
          </p:cNvPr>
          <p:cNvSpPr>
            <a:spLocks noGrp="1"/>
          </p:cNvSpPr>
          <p:nvPr>
            <p:ph type="body" sz="quarter" idx="17"/>
          </p:nvPr>
        </p:nvSpPr>
        <p:spPr>
          <a:xfrm>
            <a:off x="6397625" y="1436688"/>
            <a:ext cx="5219700" cy="430887"/>
          </a:xfrm>
        </p:spPr>
        <p:txBody>
          <a:bodyPr anchor="t"/>
          <a:lstStyle>
            <a:lvl1pPr marL="0" indent="0">
              <a:spcBef>
                <a:spcPts val="0"/>
              </a:spcBef>
              <a:buNone/>
              <a:defRPr sz="2800">
                <a:solidFill>
                  <a:schemeClr val="tx1"/>
                </a:solidFill>
                <a:latin typeface="+mj-lt"/>
              </a:defRPr>
            </a:lvl1pPr>
          </a:lstStyle>
          <a:p>
            <a:pPr lvl="0"/>
            <a:r>
              <a:rPr lang="en-US"/>
              <a:t>Click to edit Master text styles</a:t>
            </a:r>
          </a:p>
        </p:txBody>
      </p:sp>
      <p:sp>
        <p:nvSpPr>
          <p:cNvPr id="10" name="Text Placeholder 9">
            <a:extLst>
              <a:ext uri="{FF2B5EF4-FFF2-40B4-BE49-F238E27FC236}">
                <a16:creationId xmlns:a16="http://schemas.microsoft.com/office/drawing/2014/main" id="{D1F896FB-325C-4849-B372-8DF0D6C0562C}"/>
              </a:ext>
            </a:extLst>
          </p:cNvPr>
          <p:cNvSpPr>
            <a:spLocks noGrp="1"/>
          </p:cNvSpPr>
          <p:nvPr>
            <p:ph type="body" sz="quarter" idx="15"/>
          </p:nvPr>
        </p:nvSpPr>
        <p:spPr>
          <a:xfrm>
            <a:off x="6397625" y="2084388"/>
            <a:ext cx="5219700" cy="1612749"/>
          </a:xfrm>
        </p:spPr>
        <p:txBody>
          <a:bodyPr>
            <a:spAutoFit/>
          </a:bodyPr>
          <a:lstStyle>
            <a:lvl1pPr marL="171450" indent="-171450">
              <a:defRPr lang="en-US" sz="2400" dirty="0"/>
            </a:lvl1pPr>
            <a:lvl2pPr marL="342900" indent="-171450">
              <a:defRPr lang="en-US" dirty="0"/>
            </a:lvl2pPr>
            <a:lvl3pPr marL="514350" indent="-171450">
              <a:defRPr lang="en-US" dirty="0"/>
            </a:lvl3pPr>
            <a:lvl4pPr marL="685800" indent="-136525">
              <a:defRPr lang="en-US" dirty="0"/>
            </a:lvl4pPr>
            <a:lvl5pPr marL="793750" indent="-120650">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577498281"/>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311">
          <p15:clr>
            <a:srgbClr val="5ACBF0"/>
          </p15:clr>
        </p15:guide>
        <p15:guide id="4" pos="3656">
          <p15:clr>
            <a:srgbClr val="5ACBF0"/>
          </p15:clr>
        </p15:guide>
        <p15:guide id="5" pos="4024">
          <p15:clr>
            <a:srgbClr val="5ACBF0"/>
          </p15:clr>
        </p15:guide>
        <p15:guide id="7" orient="horz" pos="905">
          <p15:clr>
            <a:srgbClr val="5ACBF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wo Column Content with Subhead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76633-3E8D-4CF4-A5D4-D4E9D88A6DE0}"/>
              </a:ext>
            </a:extLst>
          </p:cNvPr>
          <p:cNvSpPr>
            <a:spLocks noGrp="1"/>
          </p:cNvSpPr>
          <p:nvPr>
            <p:ph type="title"/>
          </p:nvPr>
        </p:nvSpPr>
        <p:spPr>
          <a:xfrm>
            <a:off x="588263" y="457200"/>
            <a:ext cx="11018520" cy="553998"/>
          </a:xfrm>
        </p:spPr>
        <p:txBody>
          <a:bodyPr>
            <a:spAutoFit/>
          </a:bodyPr>
          <a:lstStyle>
            <a:lvl1pPr>
              <a:defRPr/>
            </a:lvl1pPr>
          </a:lstStyle>
          <a:p>
            <a:r>
              <a:rPr lang="en-US"/>
              <a:t>Click to edit Master title style</a:t>
            </a:r>
            <a:endParaRPr lang="en-US" dirty="0"/>
          </a:p>
        </p:txBody>
      </p:sp>
      <p:sp>
        <p:nvSpPr>
          <p:cNvPr id="18" name="Text Placeholder 11">
            <a:extLst>
              <a:ext uri="{FF2B5EF4-FFF2-40B4-BE49-F238E27FC236}">
                <a16:creationId xmlns:a16="http://schemas.microsoft.com/office/drawing/2014/main" id="{C2759870-0BEA-44DC-A414-1C70D04E35CC}"/>
              </a:ext>
            </a:extLst>
          </p:cNvPr>
          <p:cNvSpPr>
            <a:spLocks noGrp="1"/>
          </p:cNvSpPr>
          <p:nvPr>
            <p:ph type="body" sz="quarter" idx="16"/>
          </p:nvPr>
        </p:nvSpPr>
        <p:spPr>
          <a:xfrm>
            <a:off x="584200" y="1436688"/>
            <a:ext cx="5219700" cy="430887"/>
          </a:xfrm>
        </p:spPr>
        <p:txBody>
          <a:bodyPr anchor="t"/>
          <a:lstStyle>
            <a:lvl1pPr marL="0" indent="0">
              <a:spcBef>
                <a:spcPts val="0"/>
              </a:spcBef>
              <a:buNone/>
              <a:defRPr sz="2800">
                <a:solidFill>
                  <a:schemeClr val="tx1"/>
                </a:solidFill>
                <a:latin typeface="+mj-lt"/>
              </a:defRPr>
            </a:lvl1pPr>
          </a:lstStyle>
          <a:p>
            <a:pPr lvl="0"/>
            <a:r>
              <a:rPr lang="en-US"/>
              <a:t>Click to edit Master text styles</a:t>
            </a:r>
          </a:p>
        </p:txBody>
      </p:sp>
      <p:sp>
        <p:nvSpPr>
          <p:cNvPr id="15" name="Content Placeholder 14">
            <a:extLst>
              <a:ext uri="{FF2B5EF4-FFF2-40B4-BE49-F238E27FC236}">
                <a16:creationId xmlns:a16="http://schemas.microsoft.com/office/drawing/2014/main" id="{BFEF95FA-F121-4653-B60A-0D068C345462}"/>
              </a:ext>
            </a:extLst>
          </p:cNvPr>
          <p:cNvSpPr>
            <a:spLocks noGrp="1"/>
          </p:cNvSpPr>
          <p:nvPr>
            <p:ph sz="quarter" idx="11"/>
          </p:nvPr>
        </p:nvSpPr>
        <p:spPr>
          <a:xfrm>
            <a:off x="588963" y="2081212"/>
            <a:ext cx="5214937" cy="4187825"/>
          </a:xfrm>
        </p:spPr>
        <p:txBody>
          <a:bodyPr/>
          <a:lstStyle>
            <a:lvl1pPr>
              <a:defRPr sz="24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Text Placeholder 11">
            <a:extLst>
              <a:ext uri="{FF2B5EF4-FFF2-40B4-BE49-F238E27FC236}">
                <a16:creationId xmlns:a16="http://schemas.microsoft.com/office/drawing/2014/main" id="{C327262A-D327-4189-AD22-BAD67CF4AB79}"/>
              </a:ext>
            </a:extLst>
          </p:cNvPr>
          <p:cNvSpPr>
            <a:spLocks noGrp="1"/>
          </p:cNvSpPr>
          <p:nvPr>
            <p:ph type="body" sz="quarter" idx="17"/>
          </p:nvPr>
        </p:nvSpPr>
        <p:spPr>
          <a:xfrm>
            <a:off x="6397625" y="1436688"/>
            <a:ext cx="5219700" cy="430887"/>
          </a:xfrm>
        </p:spPr>
        <p:txBody>
          <a:bodyPr anchor="t"/>
          <a:lstStyle>
            <a:lvl1pPr marL="0" indent="0">
              <a:spcBef>
                <a:spcPts val="0"/>
              </a:spcBef>
              <a:buNone/>
              <a:defRPr sz="2800">
                <a:solidFill>
                  <a:schemeClr val="tx1"/>
                </a:solidFill>
                <a:latin typeface="+mj-lt"/>
              </a:defRPr>
            </a:lvl1pPr>
          </a:lstStyle>
          <a:p>
            <a:pPr lvl="0"/>
            <a:r>
              <a:rPr lang="en-US"/>
              <a:t>Click to edit Master text styles</a:t>
            </a:r>
          </a:p>
        </p:txBody>
      </p:sp>
      <p:sp>
        <p:nvSpPr>
          <p:cNvPr id="17" name="Content Placeholder 14">
            <a:extLst>
              <a:ext uri="{FF2B5EF4-FFF2-40B4-BE49-F238E27FC236}">
                <a16:creationId xmlns:a16="http://schemas.microsoft.com/office/drawing/2014/main" id="{47F8EAA9-0E64-4589-A234-BC31685BE7D3}"/>
              </a:ext>
            </a:extLst>
          </p:cNvPr>
          <p:cNvSpPr>
            <a:spLocks noGrp="1"/>
          </p:cNvSpPr>
          <p:nvPr>
            <p:ph sz="quarter" idx="13"/>
          </p:nvPr>
        </p:nvSpPr>
        <p:spPr>
          <a:xfrm>
            <a:off x="6394451" y="2081212"/>
            <a:ext cx="5214937" cy="4187825"/>
          </a:xfrm>
        </p:spPr>
        <p:txBody>
          <a:bodyPr/>
          <a:lstStyle>
            <a:lvl1pPr>
              <a:defRPr sz="24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633488627"/>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311">
          <p15:clr>
            <a:srgbClr val="5ACBF0"/>
          </p15:clr>
        </p15:guide>
        <p15:guide id="4" pos="3656">
          <p15:clr>
            <a:srgbClr val="5ACBF0"/>
          </p15:clr>
        </p15:guide>
        <p15:guide id="5" pos="4024">
          <p15:clr>
            <a:srgbClr val="5ACBF0"/>
          </p15:clr>
        </p15:guide>
        <p15:guide id="7" orient="horz" pos="905">
          <p15:clr>
            <a:srgbClr val="5ACBF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hree Column Bullet with Subtitle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260F77E-464D-46F7-A8F8-6F281DAB0C7A}"/>
              </a:ext>
            </a:extLst>
          </p:cNvPr>
          <p:cNvSpPr>
            <a:spLocks noGrp="1"/>
          </p:cNvSpPr>
          <p:nvPr>
            <p:ph type="title"/>
          </p:nvPr>
        </p:nvSpPr>
        <p:spPr>
          <a:xfrm>
            <a:off x="588263" y="457200"/>
            <a:ext cx="11018520" cy="553998"/>
          </a:xfrm>
        </p:spPr>
        <p:txBody>
          <a:bodyPr>
            <a:spAutoFit/>
          </a:bodyPr>
          <a:lstStyle/>
          <a:p>
            <a:r>
              <a:rPr lang="en-US"/>
              <a:t>Click to edit Master title style</a:t>
            </a:r>
            <a:endParaRPr lang="en-US" dirty="0"/>
          </a:p>
        </p:txBody>
      </p:sp>
      <p:sp>
        <p:nvSpPr>
          <p:cNvPr id="19" name="Text Placeholder 11">
            <a:extLst>
              <a:ext uri="{FF2B5EF4-FFF2-40B4-BE49-F238E27FC236}">
                <a16:creationId xmlns:a16="http://schemas.microsoft.com/office/drawing/2014/main" id="{CB20F198-3776-433D-85A8-C2B6AC6235FF}"/>
              </a:ext>
            </a:extLst>
          </p:cNvPr>
          <p:cNvSpPr>
            <a:spLocks noGrp="1"/>
          </p:cNvSpPr>
          <p:nvPr>
            <p:ph type="body" sz="quarter" idx="16"/>
          </p:nvPr>
        </p:nvSpPr>
        <p:spPr>
          <a:xfrm>
            <a:off x="585217" y="1438275"/>
            <a:ext cx="3264408" cy="677108"/>
          </a:xfrm>
        </p:spPr>
        <p:txBody>
          <a:bodyPr anchor="t"/>
          <a:lstStyle>
            <a:lvl1pPr marL="0" indent="0">
              <a:spcBef>
                <a:spcPts val="0"/>
              </a:spcBef>
              <a:buNone/>
              <a:defRPr sz="2200">
                <a:solidFill>
                  <a:schemeClr val="tx1"/>
                </a:solidFill>
                <a:latin typeface="+mj-lt"/>
              </a:defRPr>
            </a:lvl1pPr>
          </a:lstStyle>
          <a:p>
            <a:pPr lvl="0"/>
            <a:r>
              <a:rPr lang="en-US"/>
              <a:t>Click to edit Master text styles</a:t>
            </a:r>
          </a:p>
        </p:txBody>
      </p:sp>
      <p:sp>
        <p:nvSpPr>
          <p:cNvPr id="20" name="Text Placeholder 7">
            <a:extLst>
              <a:ext uri="{FF2B5EF4-FFF2-40B4-BE49-F238E27FC236}">
                <a16:creationId xmlns:a16="http://schemas.microsoft.com/office/drawing/2014/main" id="{97BC59AA-6CF8-4091-8008-21AA9AD8E8B5}"/>
              </a:ext>
            </a:extLst>
          </p:cNvPr>
          <p:cNvSpPr>
            <a:spLocks noGrp="1"/>
          </p:cNvSpPr>
          <p:nvPr>
            <p:ph type="body" sz="quarter" idx="14"/>
          </p:nvPr>
        </p:nvSpPr>
        <p:spPr>
          <a:xfrm>
            <a:off x="585217" y="2390775"/>
            <a:ext cx="3264408" cy="1760482"/>
          </a:xfrm>
        </p:spPr>
        <p:txBody>
          <a:bodyPr wrap="square">
            <a:spAutoFit/>
          </a:bodyPr>
          <a:lstStyle>
            <a:lvl1pPr marL="176213" indent="-176213">
              <a:defRPr lang="en-US" sz="2000" dirty="0"/>
            </a:lvl1pPr>
            <a:lvl2pPr marL="322263" indent="-150813">
              <a:defRPr lang="en-US" sz="1800" dirty="0"/>
            </a:lvl2pPr>
            <a:lvl3pPr marL="466725" indent="-138113">
              <a:defRPr lang="en-US" dirty="0"/>
            </a:lvl3pPr>
            <a:lvl4pPr marL="595313" indent="-128588">
              <a:defRPr lang="en-US" dirty="0"/>
            </a:lvl4pPr>
            <a:lvl5pPr marL="731838" indent="-1222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1" name="Text Placeholder 11">
            <a:extLst>
              <a:ext uri="{FF2B5EF4-FFF2-40B4-BE49-F238E27FC236}">
                <a16:creationId xmlns:a16="http://schemas.microsoft.com/office/drawing/2014/main" id="{BECED387-BA3E-49B2-8F1E-0E371E09E0A4}"/>
              </a:ext>
            </a:extLst>
          </p:cNvPr>
          <p:cNvSpPr>
            <a:spLocks noGrp="1"/>
          </p:cNvSpPr>
          <p:nvPr>
            <p:ph type="body" sz="quarter" idx="17"/>
          </p:nvPr>
        </p:nvSpPr>
        <p:spPr>
          <a:xfrm>
            <a:off x="4463796" y="1438275"/>
            <a:ext cx="3264408" cy="677108"/>
          </a:xfrm>
        </p:spPr>
        <p:txBody>
          <a:bodyPr anchor="t"/>
          <a:lstStyle>
            <a:lvl1pPr marL="0" indent="0">
              <a:spcBef>
                <a:spcPts val="0"/>
              </a:spcBef>
              <a:buNone/>
              <a:defRPr sz="2200">
                <a:solidFill>
                  <a:schemeClr val="tx1"/>
                </a:solidFill>
                <a:latin typeface="+mj-lt"/>
              </a:defRPr>
            </a:lvl1pPr>
          </a:lstStyle>
          <a:p>
            <a:pPr lvl="0"/>
            <a:r>
              <a:rPr lang="en-US"/>
              <a:t>Click to edit Master text styles</a:t>
            </a:r>
          </a:p>
        </p:txBody>
      </p:sp>
      <p:sp>
        <p:nvSpPr>
          <p:cNvPr id="22" name="Text Placeholder 9">
            <a:extLst>
              <a:ext uri="{FF2B5EF4-FFF2-40B4-BE49-F238E27FC236}">
                <a16:creationId xmlns:a16="http://schemas.microsoft.com/office/drawing/2014/main" id="{6B26A1CD-81F9-4C2F-896F-E69757C6658C}"/>
              </a:ext>
            </a:extLst>
          </p:cNvPr>
          <p:cNvSpPr>
            <a:spLocks noGrp="1"/>
          </p:cNvSpPr>
          <p:nvPr>
            <p:ph type="body" sz="quarter" idx="15"/>
          </p:nvPr>
        </p:nvSpPr>
        <p:spPr>
          <a:xfrm>
            <a:off x="4463796" y="2384135"/>
            <a:ext cx="3264408" cy="1760482"/>
          </a:xfrm>
        </p:spPr>
        <p:txBody>
          <a:bodyPr wrap="square">
            <a:spAutoFit/>
          </a:bodyPr>
          <a:lstStyle>
            <a:lvl1pPr marL="176213" indent="-176213">
              <a:defRPr lang="en-US" sz="2000" dirty="0"/>
            </a:lvl1pPr>
            <a:lvl2pPr marL="398463" indent="-169863">
              <a:defRPr lang="en-US" sz="1800" dirty="0"/>
            </a:lvl2pPr>
            <a:lvl3pPr marL="555625" indent="-157163">
              <a:defRPr lang="en-US" dirty="0"/>
            </a:lvl3pPr>
            <a:lvl4pPr marL="685800" indent="-136525">
              <a:defRPr lang="en-US" dirty="0"/>
            </a:lvl4pPr>
            <a:lvl5pPr marL="800100" indent="-111125">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3" name="Text Placeholder 11">
            <a:extLst>
              <a:ext uri="{FF2B5EF4-FFF2-40B4-BE49-F238E27FC236}">
                <a16:creationId xmlns:a16="http://schemas.microsoft.com/office/drawing/2014/main" id="{79263A4B-A9A8-4CE5-96A8-6F6EC365E512}"/>
              </a:ext>
            </a:extLst>
          </p:cNvPr>
          <p:cNvSpPr>
            <a:spLocks noGrp="1"/>
          </p:cNvSpPr>
          <p:nvPr>
            <p:ph type="body" sz="quarter" idx="18"/>
          </p:nvPr>
        </p:nvSpPr>
        <p:spPr>
          <a:xfrm>
            <a:off x="8342375" y="1438275"/>
            <a:ext cx="3264408" cy="677108"/>
          </a:xfrm>
        </p:spPr>
        <p:txBody>
          <a:bodyPr anchor="t"/>
          <a:lstStyle>
            <a:lvl1pPr marL="0" indent="0">
              <a:spcBef>
                <a:spcPts val="0"/>
              </a:spcBef>
              <a:buNone/>
              <a:defRPr sz="2200">
                <a:solidFill>
                  <a:schemeClr val="tx1"/>
                </a:solidFill>
                <a:latin typeface="+mj-lt"/>
              </a:defRPr>
            </a:lvl1pPr>
          </a:lstStyle>
          <a:p>
            <a:pPr lvl="0"/>
            <a:r>
              <a:rPr lang="en-US"/>
              <a:t>Click to edit Master text styles</a:t>
            </a:r>
          </a:p>
        </p:txBody>
      </p:sp>
      <p:sp>
        <p:nvSpPr>
          <p:cNvPr id="24" name="Text Placeholder 7">
            <a:extLst>
              <a:ext uri="{FF2B5EF4-FFF2-40B4-BE49-F238E27FC236}">
                <a16:creationId xmlns:a16="http://schemas.microsoft.com/office/drawing/2014/main" id="{2205743D-F71A-4647-9BE4-2900BDA2582B}"/>
              </a:ext>
            </a:extLst>
          </p:cNvPr>
          <p:cNvSpPr>
            <a:spLocks noGrp="1"/>
          </p:cNvSpPr>
          <p:nvPr>
            <p:ph type="body" sz="quarter" idx="19"/>
          </p:nvPr>
        </p:nvSpPr>
        <p:spPr>
          <a:xfrm>
            <a:off x="8342375" y="2390775"/>
            <a:ext cx="3264408" cy="1760482"/>
          </a:xfrm>
        </p:spPr>
        <p:txBody>
          <a:bodyPr wrap="square">
            <a:spAutoFit/>
          </a:bodyPr>
          <a:lstStyle>
            <a:lvl1pPr marL="176213" indent="-176213">
              <a:defRPr lang="en-US" sz="2000" dirty="0"/>
            </a:lvl1pPr>
            <a:lvl2pPr marL="398463" indent="-169863">
              <a:defRPr lang="en-US" sz="1800" dirty="0"/>
            </a:lvl2pPr>
            <a:lvl3pPr marL="555625" indent="-157163">
              <a:defRPr lang="en-US" dirty="0"/>
            </a:lvl3pPr>
            <a:lvl4pPr marL="685800" indent="-136525">
              <a:defRPr lang="en-US" dirty="0"/>
            </a:lvl4pPr>
            <a:lvl5pPr marL="800100" indent="-111125">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905375570"/>
      </p:ext>
    </p:extLst>
  </p:cSld>
  <p:clrMapOvr>
    <a:masterClrMapping/>
  </p:clrMapOvr>
  <p:transition>
    <p:fade/>
  </p:transition>
  <p:extLst>
    <p:ext uri="{DCECCB84-F9BA-43D5-87BE-67443E8EF086}">
      <p15:sldGuideLst xmlns:p15="http://schemas.microsoft.com/office/powerpoint/2012/main">
        <p15:guide id="3" orient="horz" pos="1506">
          <p15:clr>
            <a:srgbClr val="5ACBF0"/>
          </p15:clr>
        </p15:guide>
        <p15:guide id="4" orient="horz" pos="906">
          <p15:clr>
            <a:srgbClr val="5ACBF0"/>
          </p15:clr>
        </p15:guide>
        <p15:guide id="5" orient="horz" pos="288">
          <p15:clr>
            <a:srgbClr val="5ACBF0"/>
          </p15:clr>
        </p15:guide>
        <p15:guide id="6" pos="2430">
          <p15:clr>
            <a:srgbClr val="5ACBF0"/>
          </p15:clr>
        </p15:guide>
        <p15:guide id="7" pos="2811">
          <p15:clr>
            <a:srgbClr val="5ACBF0"/>
          </p15:clr>
        </p15:guide>
        <p15:guide id="8" pos="4871">
          <p15:clr>
            <a:srgbClr val="5ACBF0"/>
          </p15:clr>
        </p15:guide>
        <p15:guide id="9" pos="5251">
          <p15:clr>
            <a:srgbClr val="5ACBF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Four Column Bullet with Subtitle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7A434B7-D4B9-4D45-A31C-F0CC4D227945}"/>
              </a:ext>
            </a:extLst>
          </p:cNvPr>
          <p:cNvSpPr>
            <a:spLocks noGrp="1"/>
          </p:cNvSpPr>
          <p:nvPr>
            <p:ph type="title"/>
          </p:nvPr>
        </p:nvSpPr>
        <p:spPr>
          <a:xfrm>
            <a:off x="588263" y="457200"/>
            <a:ext cx="11018520" cy="553998"/>
          </a:xfrm>
        </p:spPr>
        <p:txBody>
          <a:bodyPr>
            <a:spAutoFit/>
          </a:bodyPr>
          <a:lstStyle/>
          <a:p>
            <a:r>
              <a:rPr lang="en-US"/>
              <a:t>Click to edit Master title style</a:t>
            </a:r>
            <a:endParaRPr lang="en-US" dirty="0"/>
          </a:p>
        </p:txBody>
      </p:sp>
      <p:sp>
        <p:nvSpPr>
          <p:cNvPr id="22" name="Text Placeholder 11">
            <a:extLst>
              <a:ext uri="{FF2B5EF4-FFF2-40B4-BE49-F238E27FC236}">
                <a16:creationId xmlns:a16="http://schemas.microsoft.com/office/drawing/2014/main" id="{92783506-927E-48F7-8EFC-36257F3E2812}"/>
              </a:ext>
            </a:extLst>
          </p:cNvPr>
          <p:cNvSpPr>
            <a:spLocks noGrp="1"/>
          </p:cNvSpPr>
          <p:nvPr>
            <p:ph type="body" sz="quarter" idx="16"/>
          </p:nvPr>
        </p:nvSpPr>
        <p:spPr>
          <a:xfrm>
            <a:off x="584200" y="1438275"/>
            <a:ext cx="2532063" cy="615553"/>
          </a:xfrm>
        </p:spPr>
        <p:txBody>
          <a:bodyPr anchor="t"/>
          <a:lstStyle>
            <a:lvl1pPr marL="0" indent="0">
              <a:spcBef>
                <a:spcPts val="0"/>
              </a:spcBef>
              <a:buNone/>
              <a:defRPr sz="2000">
                <a:solidFill>
                  <a:schemeClr val="tx1"/>
                </a:solidFill>
                <a:latin typeface="+mj-lt"/>
              </a:defRPr>
            </a:lvl1pPr>
          </a:lstStyle>
          <a:p>
            <a:pPr lvl="0"/>
            <a:r>
              <a:rPr lang="en-US"/>
              <a:t>Click to edit Master text styles</a:t>
            </a:r>
          </a:p>
        </p:txBody>
      </p:sp>
      <p:sp>
        <p:nvSpPr>
          <p:cNvPr id="23" name="Text Placeholder 7">
            <a:extLst>
              <a:ext uri="{FF2B5EF4-FFF2-40B4-BE49-F238E27FC236}">
                <a16:creationId xmlns:a16="http://schemas.microsoft.com/office/drawing/2014/main" id="{FB6093D3-3EDF-4A80-8450-C5EBB1990775}"/>
              </a:ext>
            </a:extLst>
          </p:cNvPr>
          <p:cNvSpPr>
            <a:spLocks noGrp="1"/>
          </p:cNvSpPr>
          <p:nvPr>
            <p:ph type="body" sz="quarter" idx="14"/>
          </p:nvPr>
        </p:nvSpPr>
        <p:spPr>
          <a:xfrm>
            <a:off x="584200" y="2283115"/>
            <a:ext cx="2532063" cy="1698927"/>
          </a:xfrm>
        </p:spPr>
        <p:txBody>
          <a:bodyPr wrap="square">
            <a:spAutoFit/>
          </a:bodyPr>
          <a:lstStyle>
            <a:lvl1pPr marL="141288" indent="-141288">
              <a:defRPr lang="en-US" sz="1800" dirty="0"/>
            </a:lvl1pPr>
            <a:lvl2pPr marL="285750" indent="-125413">
              <a:defRPr lang="en-US" sz="1600" dirty="0"/>
            </a:lvl2pPr>
            <a:lvl3pPr marL="438150" indent="-133350">
              <a:defRPr lang="en-US" dirty="0"/>
            </a:lvl3pPr>
            <a:lvl4pPr marL="566738" indent="-114300">
              <a:defRPr lang="en-US" dirty="0"/>
            </a:lvl4pPr>
            <a:lvl5pPr marL="685800" indent="-1095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4" name="Text Placeholder 11">
            <a:extLst>
              <a:ext uri="{FF2B5EF4-FFF2-40B4-BE49-F238E27FC236}">
                <a16:creationId xmlns:a16="http://schemas.microsoft.com/office/drawing/2014/main" id="{438D2C80-6884-451D-8D7D-B69022CCC5C4}"/>
              </a:ext>
            </a:extLst>
          </p:cNvPr>
          <p:cNvSpPr>
            <a:spLocks noGrp="1"/>
          </p:cNvSpPr>
          <p:nvPr>
            <p:ph type="body" sz="quarter" idx="17"/>
          </p:nvPr>
        </p:nvSpPr>
        <p:spPr>
          <a:xfrm>
            <a:off x="3413125" y="1438275"/>
            <a:ext cx="2533650" cy="615553"/>
          </a:xfrm>
        </p:spPr>
        <p:txBody>
          <a:bodyPr anchor="t"/>
          <a:lstStyle>
            <a:lvl1pPr marL="0" indent="0">
              <a:spcBef>
                <a:spcPts val="0"/>
              </a:spcBef>
              <a:buNone/>
              <a:defRPr sz="2000">
                <a:solidFill>
                  <a:schemeClr val="tx1"/>
                </a:solidFill>
                <a:latin typeface="+mj-lt"/>
              </a:defRPr>
            </a:lvl1pPr>
          </a:lstStyle>
          <a:p>
            <a:pPr lvl="0"/>
            <a:r>
              <a:rPr lang="en-US"/>
              <a:t>Click to edit Master text styles</a:t>
            </a:r>
          </a:p>
        </p:txBody>
      </p:sp>
      <p:sp>
        <p:nvSpPr>
          <p:cNvPr id="25" name="Text Placeholder 9">
            <a:extLst>
              <a:ext uri="{FF2B5EF4-FFF2-40B4-BE49-F238E27FC236}">
                <a16:creationId xmlns:a16="http://schemas.microsoft.com/office/drawing/2014/main" id="{7614A884-0AD6-4A85-A432-2B13E7464DA9}"/>
              </a:ext>
            </a:extLst>
          </p:cNvPr>
          <p:cNvSpPr>
            <a:spLocks noGrp="1"/>
          </p:cNvSpPr>
          <p:nvPr>
            <p:ph type="body" sz="quarter" idx="15"/>
          </p:nvPr>
        </p:nvSpPr>
        <p:spPr>
          <a:xfrm>
            <a:off x="3413125" y="2276475"/>
            <a:ext cx="2532063" cy="1698927"/>
          </a:xfrm>
        </p:spPr>
        <p:txBody>
          <a:bodyPr wrap="square">
            <a:spAutoFit/>
          </a:bodyPr>
          <a:lstStyle>
            <a:lvl1pPr marL="141288" indent="-141288">
              <a:defRPr lang="en-US" sz="1800" dirty="0"/>
            </a:lvl1pPr>
            <a:lvl2pPr marL="285750" indent="-125413">
              <a:defRPr lang="en-US" sz="1600" dirty="0"/>
            </a:lvl2pPr>
            <a:lvl3pPr marL="438150" indent="-133350">
              <a:defRPr lang="en-US" dirty="0"/>
            </a:lvl3pPr>
            <a:lvl4pPr marL="566738" indent="-114300">
              <a:defRPr lang="en-US" dirty="0"/>
            </a:lvl4pPr>
            <a:lvl5pPr marL="685800" indent="-1095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6" name="Text Placeholder 11">
            <a:extLst>
              <a:ext uri="{FF2B5EF4-FFF2-40B4-BE49-F238E27FC236}">
                <a16:creationId xmlns:a16="http://schemas.microsoft.com/office/drawing/2014/main" id="{7D8FFDED-9FE5-4D94-8EB0-7D645C10FBFF}"/>
              </a:ext>
            </a:extLst>
          </p:cNvPr>
          <p:cNvSpPr>
            <a:spLocks noGrp="1"/>
          </p:cNvSpPr>
          <p:nvPr>
            <p:ph type="body" sz="quarter" idx="18"/>
          </p:nvPr>
        </p:nvSpPr>
        <p:spPr>
          <a:xfrm>
            <a:off x="6244208" y="1438275"/>
            <a:ext cx="2532063" cy="615553"/>
          </a:xfrm>
        </p:spPr>
        <p:txBody>
          <a:bodyPr anchor="t"/>
          <a:lstStyle>
            <a:lvl1pPr marL="0" indent="0">
              <a:spcBef>
                <a:spcPts val="0"/>
              </a:spcBef>
              <a:buNone/>
              <a:defRPr sz="2000">
                <a:solidFill>
                  <a:schemeClr val="tx1"/>
                </a:solidFill>
                <a:latin typeface="+mj-lt"/>
              </a:defRPr>
            </a:lvl1pPr>
          </a:lstStyle>
          <a:p>
            <a:pPr lvl="0"/>
            <a:r>
              <a:rPr lang="en-US"/>
              <a:t>Click to edit Master text styles</a:t>
            </a:r>
          </a:p>
        </p:txBody>
      </p:sp>
      <p:sp>
        <p:nvSpPr>
          <p:cNvPr id="27" name="Text Placeholder 7">
            <a:extLst>
              <a:ext uri="{FF2B5EF4-FFF2-40B4-BE49-F238E27FC236}">
                <a16:creationId xmlns:a16="http://schemas.microsoft.com/office/drawing/2014/main" id="{D429D954-9297-44FA-B7BD-56586012419C}"/>
              </a:ext>
            </a:extLst>
          </p:cNvPr>
          <p:cNvSpPr>
            <a:spLocks noGrp="1"/>
          </p:cNvSpPr>
          <p:nvPr>
            <p:ph type="body" sz="quarter" idx="19"/>
          </p:nvPr>
        </p:nvSpPr>
        <p:spPr>
          <a:xfrm>
            <a:off x="6244208" y="2283115"/>
            <a:ext cx="2532063" cy="1698927"/>
          </a:xfrm>
        </p:spPr>
        <p:txBody>
          <a:bodyPr wrap="square">
            <a:spAutoFit/>
          </a:bodyPr>
          <a:lstStyle>
            <a:lvl1pPr marL="141288" indent="-141288">
              <a:defRPr lang="en-US" sz="1800" dirty="0"/>
            </a:lvl1pPr>
            <a:lvl2pPr marL="285750" indent="-125413">
              <a:defRPr lang="en-US" sz="1600" dirty="0"/>
            </a:lvl2pPr>
            <a:lvl3pPr marL="438150" indent="-133350">
              <a:defRPr lang="en-US" dirty="0"/>
            </a:lvl3pPr>
            <a:lvl4pPr marL="566738" indent="-114300">
              <a:defRPr lang="en-US" dirty="0"/>
            </a:lvl4pPr>
            <a:lvl5pPr marL="685800" indent="-1095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8" name="Text Placeholder 11">
            <a:extLst>
              <a:ext uri="{FF2B5EF4-FFF2-40B4-BE49-F238E27FC236}">
                <a16:creationId xmlns:a16="http://schemas.microsoft.com/office/drawing/2014/main" id="{04D43B0D-50F8-4F63-AFA3-34A46F42E816}"/>
              </a:ext>
            </a:extLst>
          </p:cNvPr>
          <p:cNvSpPr>
            <a:spLocks noGrp="1"/>
          </p:cNvSpPr>
          <p:nvPr>
            <p:ph type="body" sz="quarter" idx="20"/>
          </p:nvPr>
        </p:nvSpPr>
        <p:spPr>
          <a:xfrm>
            <a:off x="9073133" y="1438275"/>
            <a:ext cx="2533650" cy="615553"/>
          </a:xfrm>
        </p:spPr>
        <p:txBody>
          <a:bodyPr anchor="t"/>
          <a:lstStyle>
            <a:lvl1pPr marL="0" indent="0">
              <a:spcBef>
                <a:spcPts val="0"/>
              </a:spcBef>
              <a:buNone/>
              <a:defRPr sz="2000">
                <a:solidFill>
                  <a:schemeClr val="tx1"/>
                </a:solidFill>
                <a:latin typeface="+mj-lt"/>
              </a:defRPr>
            </a:lvl1pPr>
          </a:lstStyle>
          <a:p>
            <a:pPr lvl="0"/>
            <a:r>
              <a:rPr lang="en-US"/>
              <a:t>Click to edit Master text styles</a:t>
            </a:r>
          </a:p>
        </p:txBody>
      </p:sp>
      <p:sp>
        <p:nvSpPr>
          <p:cNvPr id="29" name="Text Placeholder 9">
            <a:extLst>
              <a:ext uri="{FF2B5EF4-FFF2-40B4-BE49-F238E27FC236}">
                <a16:creationId xmlns:a16="http://schemas.microsoft.com/office/drawing/2014/main" id="{804CEFDA-6A6F-42D3-B65C-4BE1054C905E}"/>
              </a:ext>
            </a:extLst>
          </p:cNvPr>
          <p:cNvSpPr>
            <a:spLocks noGrp="1"/>
          </p:cNvSpPr>
          <p:nvPr>
            <p:ph type="body" sz="quarter" idx="21"/>
          </p:nvPr>
        </p:nvSpPr>
        <p:spPr>
          <a:xfrm>
            <a:off x="9073133" y="2276475"/>
            <a:ext cx="2532063" cy="1698927"/>
          </a:xfrm>
        </p:spPr>
        <p:txBody>
          <a:bodyPr wrap="square">
            <a:spAutoFit/>
          </a:bodyPr>
          <a:lstStyle>
            <a:lvl1pPr marL="141288" indent="-141288">
              <a:defRPr lang="en-US" sz="1800" dirty="0"/>
            </a:lvl1pPr>
            <a:lvl2pPr marL="285750" indent="-125413">
              <a:defRPr lang="en-US" sz="1600" dirty="0"/>
            </a:lvl2pPr>
            <a:lvl3pPr marL="438150" indent="-133350">
              <a:defRPr lang="en-US" dirty="0"/>
            </a:lvl3pPr>
            <a:lvl4pPr marL="566738" indent="-114300">
              <a:defRPr lang="en-US" dirty="0"/>
            </a:lvl4pPr>
            <a:lvl5pPr marL="685800" indent="-1095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90731084"/>
      </p:ext>
    </p:extLst>
  </p:cSld>
  <p:clrMapOvr>
    <a:masterClrMapping/>
  </p:clrMapOvr>
  <p:transition>
    <p:fade/>
  </p:transition>
  <p:extLst>
    <p:ext uri="{DCECCB84-F9BA-43D5-87BE-67443E8EF086}">
      <p15:sldGuideLst xmlns:p15="http://schemas.microsoft.com/office/powerpoint/2012/main">
        <p15:guide id="4" orient="horz" pos="906">
          <p15:clr>
            <a:srgbClr val="5ACBF0"/>
          </p15:clr>
        </p15:guide>
        <p15:guide id="5" orient="horz" pos="288">
          <p15:clr>
            <a:srgbClr val="5ACBF0"/>
          </p15:clr>
        </p15:guide>
        <p15:guide id="6" pos="1963">
          <p15:clr>
            <a:srgbClr val="5ACBF0"/>
          </p15:clr>
        </p15:guide>
        <p15:guide id="7" pos="2150">
          <p15:clr>
            <a:srgbClr val="5ACBF0"/>
          </p15:clr>
        </p15:guide>
        <p15:guide id="8" pos="3746">
          <p15:clr>
            <a:srgbClr val="5ACBF0"/>
          </p15:clr>
        </p15:guide>
        <p15:guide id="9" pos="3934">
          <p15:clr>
            <a:srgbClr val="5ACBF0"/>
          </p15:clr>
        </p15:guide>
        <p15:guide id="10" pos="5530">
          <p15:clr>
            <a:srgbClr val="5ACBF0"/>
          </p15:clr>
        </p15:guide>
        <p15:guide id="11" pos="5716">
          <p15:clr>
            <a:srgbClr val="5ACBF0"/>
          </p15:clr>
        </p15:guide>
        <p15:guide id="12" orient="horz" pos="1436">
          <p15:clr>
            <a:srgbClr val="5ACBF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Five Column Bullet with Subtitle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7A434B7-D4B9-4D45-A31C-F0CC4D227945}"/>
              </a:ext>
            </a:extLst>
          </p:cNvPr>
          <p:cNvSpPr>
            <a:spLocks noGrp="1"/>
          </p:cNvSpPr>
          <p:nvPr>
            <p:ph type="title"/>
          </p:nvPr>
        </p:nvSpPr>
        <p:spPr>
          <a:xfrm>
            <a:off x="588263" y="457200"/>
            <a:ext cx="11018520" cy="553998"/>
          </a:xfrm>
        </p:spPr>
        <p:txBody>
          <a:bodyPr>
            <a:spAutoFit/>
          </a:bodyPr>
          <a:lstStyle/>
          <a:p>
            <a:r>
              <a:rPr lang="en-US"/>
              <a:t>Click to edit Master title style</a:t>
            </a:r>
            <a:endParaRPr lang="en-US" dirty="0"/>
          </a:p>
        </p:txBody>
      </p:sp>
      <p:sp>
        <p:nvSpPr>
          <p:cNvPr id="22" name="Text Placeholder 11">
            <a:extLst>
              <a:ext uri="{FF2B5EF4-FFF2-40B4-BE49-F238E27FC236}">
                <a16:creationId xmlns:a16="http://schemas.microsoft.com/office/drawing/2014/main" id="{92783506-927E-48F7-8EFC-36257F3E2812}"/>
              </a:ext>
            </a:extLst>
          </p:cNvPr>
          <p:cNvSpPr>
            <a:spLocks noGrp="1"/>
          </p:cNvSpPr>
          <p:nvPr>
            <p:ph type="body" sz="quarter" idx="16" hasCustomPrompt="1"/>
          </p:nvPr>
        </p:nvSpPr>
        <p:spPr>
          <a:xfrm>
            <a:off x="584200" y="1438275"/>
            <a:ext cx="1965960" cy="492443"/>
          </a:xfrm>
        </p:spPr>
        <p:txBody>
          <a:bodyPr anchor="t"/>
          <a:lstStyle>
            <a:lvl1pPr marL="0" indent="0">
              <a:spcBef>
                <a:spcPts val="0"/>
              </a:spcBef>
              <a:buNone/>
              <a:defRPr sz="1600">
                <a:solidFill>
                  <a:schemeClr val="tx1"/>
                </a:solidFill>
                <a:latin typeface="+mj-lt"/>
              </a:defRPr>
            </a:lvl1pPr>
          </a:lstStyle>
          <a:p>
            <a:pPr lvl="0"/>
            <a:r>
              <a:rPr lang="en-US" dirty="0"/>
              <a:t>Click to edit text styles</a:t>
            </a:r>
          </a:p>
        </p:txBody>
      </p:sp>
      <p:sp>
        <p:nvSpPr>
          <p:cNvPr id="23" name="Text Placeholder 7">
            <a:extLst>
              <a:ext uri="{FF2B5EF4-FFF2-40B4-BE49-F238E27FC236}">
                <a16:creationId xmlns:a16="http://schemas.microsoft.com/office/drawing/2014/main" id="{FB6093D3-3EDF-4A80-8450-C5EBB1990775}"/>
              </a:ext>
            </a:extLst>
          </p:cNvPr>
          <p:cNvSpPr>
            <a:spLocks noGrp="1"/>
          </p:cNvSpPr>
          <p:nvPr>
            <p:ph type="body" sz="quarter" idx="14"/>
          </p:nvPr>
        </p:nvSpPr>
        <p:spPr>
          <a:xfrm>
            <a:off x="584200" y="2283115"/>
            <a:ext cx="1965960" cy="1452705"/>
          </a:xfrm>
        </p:spPr>
        <p:txBody>
          <a:bodyPr wrap="square">
            <a:spAutoFit/>
          </a:bodyPr>
          <a:lstStyle>
            <a:lvl1pPr marL="141288" indent="-141288">
              <a:defRPr lang="en-US" sz="1500" dirty="0"/>
            </a:lvl1pPr>
            <a:lvl2pPr marL="285750" indent="-125413">
              <a:defRPr lang="en-US" sz="1400" dirty="0"/>
            </a:lvl2pPr>
            <a:lvl3pPr marL="438150" indent="-133350">
              <a:defRPr lang="en-US" sz="1400" dirty="0"/>
            </a:lvl3pPr>
            <a:lvl4pPr marL="566738" indent="-114300">
              <a:defRPr lang="en-US" sz="1200" dirty="0"/>
            </a:lvl4pPr>
            <a:lvl5pPr marL="685800" indent="-109538">
              <a:defRPr lang="en-US" sz="1200"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4" name="Text Placeholder 11">
            <a:extLst>
              <a:ext uri="{FF2B5EF4-FFF2-40B4-BE49-F238E27FC236}">
                <a16:creationId xmlns:a16="http://schemas.microsoft.com/office/drawing/2014/main" id="{438D2C80-6884-451D-8D7D-B69022CCC5C4}"/>
              </a:ext>
            </a:extLst>
          </p:cNvPr>
          <p:cNvSpPr>
            <a:spLocks noGrp="1"/>
          </p:cNvSpPr>
          <p:nvPr>
            <p:ph type="body" sz="quarter" idx="17" hasCustomPrompt="1"/>
          </p:nvPr>
        </p:nvSpPr>
        <p:spPr>
          <a:xfrm>
            <a:off x="2849007" y="1438275"/>
            <a:ext cx="1965960" cy="492443"/>
          </a:xfrm>
        </p:spPr>
        <p:txBody>
          <a:bodyPr anchor="t"/>
          <a:lstStyle>
            <a:lvl1pPr marL="0" indent="0">
              <a:spcBef>
                <a:spcPts val="0"/>
              </a:spcBef>
              <a:buNone/>
              <a:defRPr sz="1600">
                <a:solidFill>
                  <a:schemeClr val="tx1"/>
                </a:solidFill>
                <a:latin typeface="+mj-lt"/>
              </a:defRPr>
            </a:lvl1pPr>
          </a:lstStyle>
          <a:p>
            <a:pPr lvl="0"/>
            <a:r>
              <a:rPr lang="en-US" dirty="0"/>
              <a:t>Click to edit text styles</a:t>
            </a:r>
          </a:p>
        </p:txBody>
      </p:sp>
      <p:sp>
        <p:nvSpPr>
          <p:cNvPr id="25" name="Text Placeholder 9">
            <a:extLst>
              <a:ext uri="{FF2B5EF4-FFF2-40B4-BE49-F238E27FC236}">
                <a16:creationId xmlns:a16="http://schemas.microsoft.com/office/drawing/2014/main" id="{7614A884-0AD6-4A85-A432-2B13E7464DA9}"/>
              </a:ext>
            </a:extLst>
          </p:cNvPr>
          <p:cNvSpPr>
            <a:spLocks noGrp="1"/>
          </p:cNvSpPr>
          <p:nvPr>
            <p:ph type="body" sz="quarter" idx="15"/>
          </p:nvPr>
        </p:nvSpPr>
        <p:spPr>
          <a:xfrm>
            <a:off x="2849007" y="2276475"/>
            <a:ext cx="1965960" cy="1452705"/>
          </a:xfrm>
        </p:spPr>
        <p:txBody>
          <a:bodyPr wrap="square">
            <a:spAutoFit/>
          </a:bodyPr>
          <a:lstStyle>
            <a:lvl1pPr marL="141288" indent="-141288">
              <a:defRPr lang="en-US" sz="1500" dirty="0"/>
            </a:lvl1pPr>
            <a:lvl2pPr marL="285750" indent="-125413">
              <a:defRPr lang="en-US" sz="1400" dirty="0"/>
            </a:lvl2pPr>
            <a:lvl3pPr marL="438150" indent="-133350">
              <a:defRPr lang="en-US" sz="1400" dirty="0"/>
            </a:lvl3pPr>
            <a:lvl4pPr marL="566738" indent="-114300">
              <a:defRPr lang="en-US" sz="1200" dirty="0"/>
            </a:lvl4pPr>
            <a:lvl5pPr marL="685800" indent="-109538">
              <a:defRPr lang="en-US" sz="1200"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6" name="Text Placeholder 11">
            <a:extLst>
              <a:ext uri="{FF2B5EF4-FFF2-40B4-BE49-F238E27FC236}">
                <a16:creationId xmlns:a16="http://schemas.microsoft.com/office/drawing/2014/main" id="{7D8FFDED-9FE5-4D94-8EB0-7D645C10FBFF}"/>
              </a:ext>
            </a:extLst>
          </p:cNvPr>
          <p:cNvSpPr>
            <a:spLocks noGrp="1"/>
          </p:cNvSpPr>
          <p:nvPr>
            <p:ph type="body" sz="quarter" idx="18" hasCustomPrompt="1"/>
          </p:nvPr>
        </p:nvSpPr>
        <p:spPr>
          <a:xfrm>
            <a:off x="5113814" y="1438275"/>
            <a:ext cx="1965960" cy="492443"/>
          </a:xfrm>
        </p:spPr>
        <p:txBody>
          <a:bodyPr anchor="t"/>
          <a:lstStyle>
            <a:lvl1pPr marL="0" indent="0">
              <a:spcBef>
                <a:spcPts val="0"/>
              </a:spcBef>
              <a:buNone/>
              <a:defRPr sz="1600">
                <a:solidFill>
                  <a:schemeClr val="tx1"/>
                </a:solidFill>
                <a:latin typeface="+mj-lt"/>
              </a:defRPr>
            </a:lvl1pPr>
          </a:lstStyle>
          <a:p>
            <a:pPr lvl="0"/>
            <a:r>
              <a:rPr lang="en-US" dirty="0"/>
              <a:t>Click to edit text styles</a:t>
            </a:r>
          </a:p>
        </p:txBody>
      </p:sp>
      <p:sp>
        <p:nvSpPr>
          <p:cNvPr id="27" name="Text Placeholder 7">
            <a:extLst>
              <a:ext uri="{FF2B5EF4-FFF2-40B4-BE49-F238E27FC236}">
                <a16:creationId xmlns:a16="http://schemas.microsoft.com/office/drawing/2014/main" id="{D429D954-9297-44FA-B7BD-56586012419C}"/>
              </a:ext>
            </a:extLst>
          </p:cNvPr>
          <p:cNvSpPr>
            <a:spLocks noGrp="1"/>
          </p:cNvSpPr>
          <p:nvPr>
            <p:ph type="body" sz="quarter" idx="19"/>
          </p:nvPr>
        </p:nvSpPr>
        <p:spPr>
          <a:xfrm>
            <a:off x="5113814" y="2283115"/>
            <a:ext cx="1965960" cy="1452705"/>
          </a:xfrm>
        </p:spPr>
        <p:txBody>
          <a:bodyPr wrap="square">
            <a:spAutoFit/>
          </a:bodyPr>
          <a:lstStyle>
            <a:lvl1pPr marL="141288" indent="-141288">
              <a:defRPr lang="en-US" sz="1500" dirty="0"/>
            </a:lvl1pPr>
            <a:lvl2pPr marL="285750" indent="-125413">
              <a:defRPr lang="en-US" sz="1400" dirty="0"/>
            </a:lvl2pPr>
            <a:lvl3pPr marL="438150" indent="-133350">
              <a:defRPr lang="en-US" sz="1400" dirty="0"/>
            </a:lvl3pPr>
            <a:lvl4pPr marL="566738" indent="-114300">
              <a:defRPr lang="en-US" sz="1200" dirty="0"/>
            </a:lvl4pPr>
            <a:lvl5pPr marL="685800" indent="-109538">
              <a:defRPr lang="en-US" sz="1200"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8" name="Text Placeholder 11">
            <a:extLst>
              <a:ext uri="{FF2B5EF4-FFF2-40B4-BE49-F238E27FC236}">
                <a16:creationId xmlns:a16="http://schemas.microsoft.com/office/drawing/2014/main" id="{04D43B0D-50F8-4F63-AFA3-34A46F42E816}"/>
              </a:ext>
            </a:extLst>
          </p:cNvPr>
          <p:cNvSpPr>
            <a:spLocks noGrp="1"/>
          </p:cNvSpPr>
          <p:nvPr>
            <p:ph type="body" sz="quarter" idx="20" hasCustomPrompt="1"/>
          </p:nvPr>
        </p:nvSpPr>
        <p:spPr>
          <a:xfrm>
            <a:off x="7378621" y="1438275"/>
            <a:ext cx="1965960" cy="492443"/>
          </a:xfrm>
        </p:spPr>
        <p:txBody>
          <a:bodyPr anchor="t"/>
          <a:lstStyle>
            <a:lvl1pPr marL="0" indent="0">
              <a:spcBef>
                <a:spcPts val="0"/>
              </a:spcBef>
              <a:buNone/>
              <a:defRPr sz="1600">
                <a:solidFill>
                  <a:schemeClr val="tx1"/>
                </a:solidFill>
                <a:latin typeface="+mj-lt"/>
              </a:defRPr>
            </a:lvl1pPr>
          </a:lstStyle>
          <a:p>
            <a:pPr lvl="0"/>
            <a:r>
              <a:rPr lang="en-US" dirty="0"/>
              <a:t>Click to edit text styles</a:t>
            </a:r>
          </a:p>
        </p:txBody>
      </p:sp>
      <p:sp>
        <p:nvSpPr>
          <p:cNvPr id="29" name="Text Placeholder 9">
            <a:extLst>
              <a:ext uri="{FF2B5EF4-FFF2-40B4-BE49-F238E27FC236}">
                <a16:creationId xmlns:a16="http://schemas.microsoft.com/office/drawing/2014/main" id="{804CEFDA-6A6F-42D3-B65C-4BE1054C905E}"/>
              </a:ext>
            </a:extLst>
          </p:cNvPr>
          <p:cNvSpPr>
            <a:spLocks noGrp="1"/>
          </p:cNvSpPr>
          <p:nvPr>
            <p:ph type="body" sz="quarter" idx="21"/>
          </p:nvPr>
        </p:nvSpPr>
        <p:spPr>
          <a:xfrm>
            <a:off x="7378621" y="2276475"/>
            <a:ext cx="1965960" cy="1452705"/>
          </a:xfrm>
        </p:spPr>
        <p:txBody>
          <a:bodyPr wrap="square">
            <a:spAutoFit/>
          </a:bodyPr>
          <a:lstStyle>
            <a:lvl1pPr marL="141288" indent="-141288">
              <a:defRPr lang="en-US" sz="1500" dirty="0"/>
            </a:lvl1pPr>
            <a:lvl2pPr marL="285750" indent="-125413">
              <a:defRPr lang="en-US" sz="1400" dirty="0"/>
            </a:lvl2pPr>
            <a:lvl3pPr marL="438150" indent="-133350">
              <a:defRPr lang="en-US" sz="1400" dirty="0"/>
            </a:lvl3pPr>
            <a:lvl4pPr marL="566738" indent="-114300">
              <a:defRPr lang="en-US" sz="1200" dirty="0"/>
            </a:lvl4pPr>
            <a:lvl5pPr marL="685800" indent="-109538">
              <a:defRPr lang="en-US" sz="1200"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11">
            <a:extLst>
              <a:ext uri="{FF2B5EF4-FFF2-40B4-BE49-F238E27FC236}">
                <a16:creationId xmlns:a16="http://schemas.microsoft.com/office/drawing/2014/main" id="{540485AC-5036-400C-92C3-D3E9EC0252BC}"/>
              </a:ext>
            </a:extLst>
          </p:cNvPr>
          <p:cNvSpPr>
            <a:spLocks noGrp="1"/>
          </p:cNvSpPr>
          <p:nvPr>
            <p:ph type="body" sz="quarter" idx="22" hasCustomPrompt="1"/>
          </p:nvPr>
        </p:nvSpPr>
        <p:spPr>
          <a:xfrm>
            <a:off x="9643428" y="1438275"/>
            <a:ext cx="1965960" cy="492443"/>
          </a:xfrm>
        </p:spPr>
        <p:txBody>
          <a:bodyPr anchor="t"/>
          <a:lstStyle>
            <a:lvl1pPr marL="0" indent="0">
              <a:spcBef>
                <a:spcPts val="0"/>
              </a:spcBef>
              <a:buNone/>
              <a:defRPr sz="1600">
                <a:solidFill>
                  <a:schemeClr val="tx1"/>
                </a:solidFill>
                <a:latin typeface="+mj-lt"/>
              </a:defRPr>
            </a:lvl1pPr>
          </a:lstStyle>
          <a:p>
            <a:pPr lvl="0"/>
            <a:r>
              <a:rPr lang="en-US" dirty="0"/>
              <a:t>Click to edit text styles</a:t>
            </a:r>
          </a:p>
        </p:txBody>
      </p:sp>
      <p:sp>
        <p:nvSpPr>
          <p:cNvPr id="12" name="Text Placeholder 9">
            <a:extLst>
              <a:ext uri="{FF2B5EF4-FFF2-40B4-BE49-F238E27FC236}">
                <a16:creationId xmlns:a16="http://schemas.microsoft.com/office/drawing/2014/main" id="{F90290A2-7689-4DF5-971A-36C2D9173411}"/>
              </a:ext>
            </a:extLst>
          </p:cNvPr>
          <p:cNvSpPr>
            <a:spLocks noGrp="1"/>
          </p:cNvSpPr>
          <p:nvPr>
            <p:ph type="body" sz="quarter" idx="23"/>
          </p:nvPr>
        </p:nvSpPr>
        <p:spPr>
          <a:xfrm>
            <a:off x="9643428" y="2276475"/>
            <a:ext cx="1965960" cy="1452705"/>
          </a:xfrm>
        </p:spPr>
        <p:txBody>
          <a:bodyPr wrap="square">
            <a:spAutoFit/>
          </a:bodyPr>
          <a:lstStyle>
            <a:lvl1pPr marL="141288" indent="-141288">
              <a:defRPr lang="en-US" sz="1500" dirty="0"/>
            </a:lvl1pPr>
            <a:lvl2pPr marL="285750" indent="-125413">
              <a:defRPr lang="en-US" sz="1400" dirty="0"/>
            </a:lvl2pPr>
            <a:lvl3pPr marL="438150" indent="-133350">
              <a:defRPr lang="en-US" sz="1400" dirty="0"/>
            </a:lvl3pPr>
            <a:lvl4pPr marL="566738" indent="-114300">
              <a:defRPr lang="en-US" sz="1200" dirty="0"/>
            </a:lvl4pPr>
            <a:lvl5pPr marL="685800" indent="-109538">
              <a:defRPr lang="en-US" sz="1200"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261565958"/>
      </p:ext>
    </p:extLst>
  </p:cSld>
  <p:clrMapOvr>
    <a:masterClrMapping/>
  </p:clrMapOvr>
  <p:transition>
    <p:fade/>
  </p:transition>
  <p:extLst>
    <p:ext uri="{DCECCB84-F9BA-43D5-87BE-67443E8EF086}">
      <p15:sldGuideLst xmlns:p15="http://schemas.microsoft.com/office/powerpoint/2012/main">
        <p15:guide id="4" orient="horz" pos="906">
          <p15:clr>
            <a:srgbClr val="5ACBF0"/>
          </p15:clr>
        </p15:guide>
        <p15:guide id="5" orient="horz" pos="288">
          <p15:clr>
            <a:srgbClr val="5ACBF0"/>
          </p15:clr>
        </p15:guide>
        <p15:guide id="6" pos="1610">
          <p15:clr>
            <a:srgbClr val="5ACBF0"/>
          </p15:clr>
        </p15:guide>
        <p15:guide id="7" pos="1795">
          <p15:clr>
            <a:srgbClr val="5ACBF0"/>
          </p15:clr>
        </p15:guide>
        <p15:guide id="8" pos="3035">
          <p15:clr>
            <a:srgbClr val="5ACBF0"/>
          </p15:clr>
        </p15:guide>
        <p15:guide id="9" pos="3221">
          <p15:clr>
            <a:srgbClr val="5ACBF0"/>
          </p15:clr>
        </p15:guide>
        <p15:guide id="10" pos="4461">
          <p15:clr>
            <a:srgbClr val="5ACBF0"/>
          </p15:clr>
        </p15:guide>
        <p15:guide id="11" pos="5890">
          <p15:clr>
            <a:srgbClr val="5ACBF0"/>
          </p15:clr>
        </p15:guide>
        <p15:guide id="12" orient="horz" pos="1436">
          <p15:clr>
            <a:srgbClr val="5ACBF0"/>
          </p15:clr>
        </p15:guide>
        <p15:guide id="13" pos="4646">
          <p15:clr>
            <a:srgbClr val="5ACBF0"/>
          </p15:clr>
        </p15:guide>
        <p15:guide id="14" pos="6072">
          <p15:clr>
            <a:srgbClr val="5ACBF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AD849-7CFE-4AF7-A7C5-6BBD50C88C1A}"/>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76514586"/>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quare photo 2">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425541"/>
            <a:ext cx="4167887" cy="1107996"/>
          </a:xfrm>
        </p:spPr>
        <p:txBody>
          <a:bodyPr anchor="b" anchorCtr="0">
            <a:spAutoFit/>
          </a:bodyPr>
          <a:lstStyle>
            <a:lvl1pPr>
              <a:defRPr>
                <a:solidFill>
                  <a:schemeClr val="tx1"/>
                </a:solidFill>
              </a:defRPr>
            </a:lvl1pPr>
          </a:lstStyle>
          <a:p>
            <a:r>
              <a:rPr lang="en-US" dirty="0"/>
              <a:t>Event name or presentation title </a:t>
            </a:r>
          </a:p>
        </p:txBody>
      </p:sp>
      <p:sp>
        <p:nvSpPr>
          <p:cNvPr id="5" name="Text Placeholder 4"/>
          <p:cNvSpPr>
            <a:spLocks noGrp="1"/>
          </p:cNvSpPr>
          <p:nvPr>
            <p:ph type="body" sz="quarter" idx="12" hasCustomPrompt="1"/>
          </p:nvPr>
        </p:nvSpPr>
        <p:spPr>
          <a:xfrm>
            <a:off x="582042" y="3962400"/>
            <a:ext cx="4164583"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dirty="0"/>
              <a:t>Speaker name or subtitle</a:t>
            </a:r>
          </a:p>
        </p:txBody>
      </p:sp>
      <p:pic>
        <p:nvPicPr>
          <p:cNvPr id="7" name="MS logo gray - EMF" descr="Microsoft logo, gray text version">
            <a:extLst>
              <a:ext uri="{FF2B5EF4-FFF2-40B4-BE49-F238E27FC236}">
                <a16:creationId xmlns:a16="http://schemas.microsoft.com/office/drawing/2014/main" id="{DDC08157-A48C-4ACA-A5BB-EE2A866E103C}"/>
              </a:ext>
            </a:extLst>
          </p:cNvPr>
          <p:cNvPicPr>
            <a:picLocks noChangeAspect="1"/>
          </p:cNvPicPr>
          <p:nvPr/>
        </p:nvPicPr>
        <p:blipFill>
          <a:blip r:embed="rId2"/>
          <a:stretch>
            <a:fillRect/>
          </a:stretch>
        </p:blipFill>
        <p:spPr bwMode="black">
          <a:xfrm>
            <a:off x="584200" y="585788"/>
            <a:ext cx="1366440" cy="292608"/>
          </a:xfrm>
          <a:prstGeom prst="rect">
            <a:avLst/>
          </a:prstGeom>
        </p:spPr>
      </p:pic>
      <p:sp>
        <p:nvSpPr>
          <p:cNvPr id="4" name="Picture Placeholder 3">
            <a:extLst>
              <a:ext uri="{FF2B5EF4-FFF2-40B4-BE49-F238E27FC236}">
                <a16:creationId xmlns:a16="http://schemas.microsoft.com/office/drawing/2014/main" id="{1D16804B-3245-9A4C-A340-6FF89CF57D54}"/>
              </a:ext>
            </a:extLst>
          </p:cNvPr>
          <p:cNvSpPr>
            <a:spLocks noGrp="1"/>
          </p:cNvSpPr>
          <p:nvPr>
            <p:ph type="pic" sz="quarter" idx="13"/>
          </p:nvPr>
        </p:nvSpPr>
        <p:spPr>
          <a:xfrm>
            <a:off x="5334000" y="0"/>
            <a:ext cx="6858000" cy="6858000"/>
          </a:xfrm>
        </p:spPr>
        <p:txBody>
          <a:bodyPr/>
          <a:lstStyle/>
          <a:p>
            <a:r>
              <a:rPr lang="en-US"/>
              <a:t>Click icon to add picture</a:t>
            </a:r>
          </a:p>
        </p:txBody>
      </p:sp>
    </p:spTree>
    <p:extLst>
      <p:ext uri="{BB962C8B-B14F-4D97-AF65-F5344CB8AC3E}">
        <p14:creationId xmlns:p14="http://schemas.microsoft.com/office/powerpoint/2010/main" val="417393060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orient="horz" pos="2496">
          <p15:clr>
            <a:srgbClr val="5ACBF0"/>
          </p15:clr>
        </p15:guide>
        <p15:guide id="3" pos="3360">
          <p15:clr>
            <a:srgbClr val="5ACBF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itle Only - left side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AD849-7CFE-4AF7-A7C5-6BBD50C88C1A}"/>
              </a:ext>
            </a:extLst>
          </p:cNvPr>
          <p:cNvSpPr>
            <a:spLocks noGrp="1"/>
          </p:cNvSpPr>
          <p:nvPr>
            <p:ph type="title"/>
          </p:nvPr>
        </p:nvSpPr>
        <p:spPr>
          <a:xfrm>
            <a:off x="588264" y="2875002"/>
            <a:ext cx="4127692" cy="1107996"/>
          </a:xfrm>
        </p:spPr>
        <p:txBody>
          <a:bodyPr wrap="square" anchor="ctr">
            <a:spAutoFit/>
          </a:bodyPr>
          <a:lstStyle/>
          <a:p>
            <a:r>
              <a:rPr lang="en-US"/>
              <a:t>Click to edit Master title style</a:t>
            </a:r>
            <a:endParaRPr lang="en-US" dirty="0"/>
          </a:p>
        </p:txBody>
      </p:sp>
    </p:spTree>
    <p:extLst>
      <p:ext uri="{BB962C8B-B14F-4D97-AF65-F5344CB8AC3E}">
        <p14:creationId xmlns:p14="http://schemas.microsoft.com/office/powerpoint/2010/main" val="2450193222"/>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30" orient="horz" pos="288">
          <p15:clr>
            <a:srgbClr val="5ACBF0"/>
          </p15:clr>
        </p15:guide>
        <p15:guide id="32" orient="horz" pos="2160">
          <p15:clr>
            <a:srgbClr val="5ACBF0"/>
          </p15:clr>
        </p15:guide>
        <p15:guide id="33" pos="2976">
          <p15:clr>
            <a:srgbClr val="5ACBF0"/>
          </p15:clr>
        </p15:guide>
        <p15:guide id="34" pos="3336">
          <p15:clr>
            <a:srgbClr val="5ACBF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Small title - half page">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4B2500C4-B436-4E3A-8A91-A02448A774DB}"/>
              </a:ext>
            </a:extLst>
          </p:cNvPr>
          <p:cNvSpPr>
            <a:spLocks noGrp="1"/>
          </p:cNvSpPr>
          <p:nvPr>
            <p:ph type="title"/>
          </p:nvPr>
        </p:nvSpPr>
        <p:spPr>
          <a:xfrm>
            <a:off x="584200" y="457200"/>
            <a:ext cx="5508419" cy="372410"/>
          </a:xfrm>
        </p:spPr>
        <p:txBody>
          <a:bodyPr tIns="64008"/>
          <a:lstStyle>
            <a:lvl1pPr>
              <a:defRPr sz="2000" spc="0">
                <a:latin typeface="+mj-lt"/>
                <a:cs typeface="Segoe UI" panose="020B050204020402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62252011"/>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52">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guide id="31" pos="3840">
          <p15:clr>
            <a:srgbClr val="5ACBF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Header Background Title and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1109616-29F5-2A48-AD26-C036688E660A}"/>
              </a:ext>
            </a:extLst>
          </p:cNvPr>
          <p:cNvSpPr/>
          <p:nvPr/>
        </p:nvSpPr>
        <p:spPr bwMode="auto">
          <a:xfrm>
            <a:off x="1" y="0"/>
            <a:ext cx="12192000" cy="1439693"/>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dirty="0" err="1">
              <a:solidFill>
                <a:srgbClr val="FFFFFF"/>
              </a:solidFill>
              <a:ea typeface="Segoe UI" pitchFamily="34" charset="0"/>
              <a:cs typeface="Segoe UI" pitchFamily="34" charset="0"/>
            </a:endParaRPr>
          </a:p>
        </p:txBody>
      </p:sp>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a:xfrm>
            <a:off x="588263" y="457200"/>
            <a:ext cx="11018520" cy="553998"/>
          </a:xfrm>
        </p:spPr>
        <p:txBody>
          <a:bodyPr anchor="ctr"/>
          <a:lstStyle>
            <a:lvl1pPr>
              <a:defRPr>
                <a:solidFill>
                  <a:schemeClr val="accent3"/>
                </a:solidFill>
              </a:defRPr>
            </a:lvl1pPr>
          </a:lstStyle>
          <a:p>
            <a:r>
              <a:rPr lang="en-US"/>
              <a:t>Click to edit Master title style</a:t>
            </a:r>
            <a:endParaRPr lang="en-US" dirty="0"/>
          </a:p>
        </p:txBody>
      </p:sp>
      <p:sp>
        <p:nvSpPr>
          <p:cNvPr id="4" name="Content Placeholder 3">
            <a:extLst>
              <a:ext uri="{FF2B5EF4-FFF2-40B4-BE49-F238E27FC236}">
                <a16:creationId xmlns:a16="http://schemas.microsoft.com/office/drawing/2014/main" id="{58A212C2-8B30-4835-8711-AA981B6CFBE1}"/>
              </a:ext>
            </a:extLst>
          </p:cNvPr>
          <p:cNvSpPr>
            <a:spLocks noGrp="1"/>
          </p:cNvSpPr>
          <p:nvPr>
            <p:ph sz="quarter" idx="10"/>
          </p:nvPr>
        </p:nvSpPr>
        <p:spPr>
          <a:xfrm>
            <a:off x="584200" y="1844675"/>
            <a:ext cx="11018838" cy="4424363"/>
          </a:xfrm>
        </p:spPr>
        <p:txBody>
          <a:bodyPr/>
          <a:lstStyle>
            <a:lvl1pPr marL="0" indent="0">
              <a:buNone/>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Box 5">
            <a:extLst>
              <a:ext uri="{FF2B5EF4-FFF2-40B4-BE49-F238E27FC236}">
                <a16:creationId xmlns:a16="http://schemas.microsoft.com/office/drawing/2014/main" id="{4F9662A5-6E2F-47B0-9B6E-E87983D3753C}"/>
              </a:ext>
              <a:ext uri="{C183D7F6-B498-43B3-948B-1728B52AA6E4}">
                <adec:decorative xmlns:adec="http://schemas.microsoft.com/office/drawing/2017/decorative" val="1"/>
              </a:ext>
            </a:extLst>
          </p:cNvPr>
          <p:cNvSpPr txBox="1"/>
          <p:nvPr/>
        </p:nvSpPr>
        <p:spPr>
          <a:xfrm>
            <a:off x="12355721" y="-203944"/>
            <a:ext cx="577081" cy="153888"/>
          </a:xfrm>
          <a:prstGeom prst="rect">
            <a:avLst/>
          </a:prstGeom>
          <a:noFill/>
        </p:spPr>
        <p:txBody>
          <a:bodyPr wrap="none" lIns="0" tIns="0" rIns="0" bIns="0" rtlCol="0">
            <a:spAutoFit/>
          </a:bodyPr>
          <a:lstStyle/>
          <a:p>
            <a:pPr algn="l"/>
            <a:r>
              <a:rPr lang="en-US" sz="1000" dirty="0">
                <a:solidFill>
                  <a:srgbClr val="A3A3A3"/>
                </a:solidFill>
              </a:rPr>
              <a:t>ELT layout</a:t>
            </a:r>
          </a:p>
        </p:txBody>
      </p:sp>
    </p:spTree>
    <p:extLst>
      <p:ext uri="{BB962C8B-B14F-4D97-AF65-F5344CB8AC3E}">
        <p14:creationId xmlns:p14="http://schemas.microsoft.com/office/powerpoint/2010/main" val="297956099"/>
      </p:ext>
    </p:extLst>
  </p:cSld>
  <p:clrMapOvr>
    <a:masterClrMapping/>
  </p:clrMapOvr>
  <p:transition>
    <p:fade/>
  </p:transition>
  <p:extLst>
    <p:ext uri="{DCECCB84-F9BA-43D5-87BE-67443E8EF086}">
      <p15:sldGuideLst xmlns:p15="http://schemas.microsoft.com/office/powerpoint/2012/main">
        <p15:guide id="2" orient="horz" pos="1162">
          <p15:clr>
            <a:srgbClr val="5ACBF0"/>
          </p15:clr>
        </p15:guide>
        <p15:guide id="3" orient="horz" pos="288">
          <p15:clr>
            <a:srgbClr val="5ACBF0"/>
          </p15:clr>
        </p15:guide>
        <p15:guide id="5" orient="horz" pos="904">
          <p15:clr>
            <a:srgbClr val="5ACBF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Header Background Two Column Bullet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D3A5130-10A1-954A-B139-8F920AB6EC86}"/>
              </a:ext>
            </a:extLst>
          </p:cNvPr>
          <p:cNvSpPr/>
          <p:nvPr/>
        </p:nvSpPr>
        <p:spPr bwMode="auto">
          <a:xfrm>
            <a:off x="1" y="0"/>
            <a:ext cx="12192000" cy="1439693"/>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dirty="0" err="1">
              <a:solidFill>
                <a:srgbClr val="FFFFFF"/>
              </a:solidFill>
              <a:ea typeface="Segoe UI" pitchFamily="34" charset="0"/>
              <a:cs typeface="Segoe UI" pitchFamily="34" charset="0"/>
            </a:endParaRPr>
          </a:p>
        </p:txBody>
      </p:sp>
      <p:sp>
        <p:nvSpPr>
          <p:cNvPr id="2" name="Title 1">
            <a:extLst>
              <a:ext uri="{FF2B5EF4-FFF2-40B4-BE49-F238E27FC236}">
                <a16:creationId xmlns:a16="http://schemas.microsoft.com/office/drawing/2014/main" id="{A1BE2550-DA43-453C-A328-33C740E65403}"/>
              </a:ext>
            </a:extLst>
          </p:cNvPr>
          <p:cNvSpPr>
            <a:spLocks noGrp="1"/>
          </p:cNvSpPr>
          <p:nvPr>
            <p:ph type="title"/>
          </p:nvPr>
        </p:nvSpPr>
        <p:spPr/>
        <p:txBody>
          <a:bodyPr anchor="ctr"/>
          <a:lstStyle>
            <a:lvl1pPr>
              <a:defRPr>
                <a:solidFill>
                  <a:schemeClr val="accent3"/>
                </a:solidFill>
              </a:defRPr>
            </a:lvl1pPr>
          </a:lstStyle>
          <a:p>
            <a:r>
              <a:rPr lang="en-US"/>
              <a:t>Click to edit Master title style</a:t>
            </a:r>
            <a:endParaRPr lang="en-US" dirty="0"/>
          </a:p>
        </p:txBody>
      </p:sp>
      <p:sp>
        <p:nvSpPr>
          <p:cNvPr id="5" name="Content Placeholder 4">
            <a:extLst>
              <a:ext uri="{FF2B5EF4-FFF2-40B4-BE49-F238E27FC236}">
                <a16:creationId xmlns:a16="http://schemas.microsoft.com/office/drawing/2014/main" id="{14B7A288-CDAC-4184-9F73-137C95F5E643}"/>
              </a:ext>
            </a:extLst>
          </p:cNvPr>
          <p:cNvSpPr>
            <a:spLocks noGrp="1"/>
          </p:cNvSpPr>
          <p:nvPr>
            <p:ph sz="quarter" idx="12"/>
          </p:nvPr>
        </p:nvSpPr>
        <p:spPr>
          <a:xfrm>
            <a:off x="584200" y="1844674"/>
            <a:ext cx="5211763" cy="4424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a:extLst>
              <a:ext uri="{FF2B5EF4-FFF2-40B4-BE49-F238E27FC236}">
                <a16:creationId xmlns:a16="http://schemas.microsoft.com/office/drawing/2014/main" id="{CEC22105-78D6-4753-94FA-3DA949361A95}"/>
              </a:ext>
            </a:extLst>
          </p:cNvPr>
          <p:cNvSpPr>
            <a:spLocks noGrp="1"/>
          </p:cNvSpPr>
          <p:nvPr>
            <p:ph sz="quarter" idx="13"/>
          </p:nvPr>
        </p:nvSpPr>
        <p:spPr>
          <a:xfrm>
            <a:off x="6389688" y="1844674"/>
            <a:ext cx="5219700" cy="4424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Box 5">
            <a:extLst>
              <a:ext uri="{FF2B5EF4-FFF2-40B4-BE49-F238E27FC236}">
                <a16:creationId xmlns:a16="http://schemas.microsoft.com/office/drawing/2014/main" id="{5F6A123D-3A27-499F-9210-3E0D7CED39C6}"/>
              </a:ext>
              <a:ext uri="{C183D7F6-B498-43B3-948B-1728B52AA6E4}">
                <adec:decorative xmlns:adec="http://schemas.microsoft.com/office/drawing/2017/decorative" val="1"/>
              </a:ext>
            </a:extLst>
          </p:cNvPr>
          <p:cNvSpPr txBox="1"/>
          <p:nvPr/>
        </p:nvSpPr>
        <p:spPr>
          <a:xfrm>
            <a:off x="12355721" y="-203944"/>
            <a:ext cx="577081" cy="153888"/>
          </a:xfrm>
          <a:prstGeom prst="rect">
            <a:avLst/>
          </a:prstGeom>
          <a:noFill/>
        </p:spPr>
        <p:txBody>
          <a:bodyPr wrap="none" lIns="0" tIns="0" rIns="0" bIns="0" rtlCol="0">
            <a:spAutoFit/>
          </a:bodyPr>
          <a:lstStyle/>
          <a:p>
            <a:pPr algn="l"/>
            <a:r>
              <a:rPr lang="en-US" sz="1000" dirty="0">
                <a:solidFill>
                  <a:srgbClr val="A3A3A3"/>
                </a:solidFill>
              </a:rPr>
              <a:t>ELT layout</a:t>
            </a:r>
          </a:p>
        </p:txBody>
      </p:sp>
    </p:spTree>
    <p:extLst>
      <p:ext uri="{BB962C8B-B14F-4D97-AF65-F5344CB8AC3E}">
        <p14:creationId xmlns:p14="http://schemas.microsoft.com/office/powerpoint/2010/main" val="1227497815"/>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162">
          <p15:clr>
            <a:srgbClr val="5ACBF0"/>
          </p15:clr>
        </p15:guide>
        <p15:guide id="3" orient="horz" pos="904">
          <p15:clr>
            <a:srgbClr val="5ACBF0"/>
          </p15:clr>
        </p15:guide>
        <p15:guide id="4" pos="3660">
          <p15:clr>
            <a:srgbClr val="5ACBF0"/>
          </p15:clr>
        </p15:guide>
        <p15:guide id="5" pos="4024">
          <p15:clr>
            <a:srgbClr val="5ACBF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Header Background Two Column Non-bulleted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6D08175-261D-A74C-8918-CB97ADB19271}"/>
              </a:ext>
            </a:extLst>
          </p:cNvPr>
          <p:cNvSpPr/>
          <p:nvPr/>
        </p:nvSpPr>
        <p:spPr bwMode="auto">
          <a:xfrm>
            <a:off x="1" y="0"/>
            <a:ext cx="12192000" cy="1439693"/>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dirty="0" err="1">
              <a:solidFill>
                <a:srgbClr val="FFFFFF"/>
              </a:solidFill>
              <a:ea typeface="Segoe UI" pitchFamily="34" charset="0"/>
              <a:cs typeface="Segoe UI" pitchFamily="34" charset="0"/>
            </a:endParaRPr>
          </a:p>
        </p:txBody>
      </p:sp>
      <p:sp>
        <p:nvSpPr>
          <p:cNvPr id="2" name="Title 1">
            <a:extLst>
              <a:ext uri="{FF2B5EF4-FFF2-40B4-BE49-F238E27FC236}">
                <a16:creationId xmlns:a16="http://schemas.microsoft.com/office/drawing/2014/main" id="{8D876633-3E8D-4CF4-A5D4-D4E9D88A6DE0}"/>
              </a:ext>
            </a:extLst>
          </p:cNvPr>
          <p:cNvSpPr>
            <a:spLocks noGrp="1"/>
          </p:cNvSpPr>
          <p:nvPr>
            <p:ph type="title"/>
          </p:nvPr>
        </p:nvSpPr>
        <p:spPr>
          <a:xfrm>
            <a:off x="588263" y="457200"/>
            <a:ext cx="11018520" cy="553998"/>
          </a:xfrm>
        </p:spPr>
        <p:txBody>
          <a:bodyPr anchor="ctr"/>
          <a:lstStyle>
            <a:lvl1pPr>
              <a:defRPr>
                <a:solidFill>
                  <a:schemeClr val="accent3"/>
                </a:solidFill>
              </a:defRPr>
            </a:lvl1pPr>
          </a:lstStyle>
          <a:p>
            <a:r>
              <a:rPr lang="en-US"/>
              <a:t>Click to edit Master title style</a:t>
            </a:r>
            <a:endParaRPr lang="en-US" dirty="0"/>
          </a:p>
        </p:txBody>
      </p:sp>
      <p:sp>
        <p:nvSpPr>
          <p:cNvPr id="4" name="Text Placeholder 3"/>
          <p:cNvSpPr>
            <a:spLocks noGrp="1"/>
          </p:cNvSpPr>
          <p:nvPr>
            <p:ph type="body" sz="quarter" idx="10"/>
          </p:nvPr>
        </p:nvSpPr>
        <p:spPr>
          <a:xfrm>
            <a:off x="584200" y="1853052"/>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Segoe UI" panose="020B0502040204020203" pitchFamily="34" charset="0"/>
                <a:cs typeface="Segoe UI" panose="020B05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3">
            <a:extLst>
              <a:ext uri="{FF2B5EF4-FFF2-40B4-BE49-F238E27FC236}">
                <a16:creationId xmlns:a16="http://schemas.microsoft.com/office/drawing/2014/main" id="{8E9CDCB4-03E1-4763-B83E-A1334BCDB0C0}"/>
              </a:ext>
            </a:extLst>
          </p:cNvPr>
          <p:cNvSpPr>
            <a:spLocks noGrp="1"/>
          </p:cNvSpPr>
          <p:nvPr>
            <p:ph type="body" sz="quarter" idx="12"/>
          </p:nvPr>
        </p:nvSpPr>
        <p:spPr>
          <a:xfrm>
            <a:off x="6397171" y="1844675"/>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Segoe UI" panose="020B0502040204020203" pitchFamily="34" charset="0"/>
                <a:cs typeface="Segoe UI" panose="020B05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179871786"/>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162">
          <p15:clr>
            <a:srgbClr val="5ACBF0"/>
          </p15:clr>
        </p15:guide>
        <p15:guide id="3" orient="horz" pos="904">
          <p15:clr>
            <a:srgbClr val="5ACBF0"/>
          </p15:clr>
        </p15:guide>
        <p15:guide id="4" pos="3656">
          <p15:clr>
            <a:srgbClr val="5ACBF0"/>
          </p15:clr>
        </p15:guide>
        <p15:guide id="5" pos="4024">
          <p15:clr>
            <a:srgbClr val="5ACBF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Header Background Two Column Content with Subhead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7941E1A-46FF-9B43-8237-B9FAC6645B8E}"/>
              </a:ext>
            </a:extLst>
          </p:cNvPr>
          <p:cNvSpPr/>
          <p:nvPr/>
        </p:nvSpPr>
        <p:spPr bwMode="auto">
          <a:xfrm>
            <a:off x="1" y="0"/>
            <a:ext cx="12192000" cy="1439693"/>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dirty="0" err="1">
              <a:solidFill>
                <a:srgbClr val="FFFFFF"/>
              </a:solidFill>
              <a:ea typeface="Segoe UI" pitchFamily="34" charset="0"/>
              <a:cs typeface="Segoe UI" pitchFamily="34" charset="0"/>
            </a:endParaRPr>
          </a:p>
        </p:txBody>
      </p:sp>
      <p:sp>
        <p:nvSpPr>
          <p:cNvPr id="2" name="Title 1">
            <a:extLst>
              <a:ext uri="{FF2B5EF4-FFF2-40B4-BE49-F238E27FC236}">
                <a16:creationId xmlns:a16="http://schemas.microsoft.com/office/drawing/2014/main" id="{8D876633-3E8D-4CF4-A5D4-D4E9D88A6DE0}"/>
              </a:ext>
            </a:extLst>
          </p:cNvPr>
          <p:cNvSpPr>
            <a:spLocks noGrp="1"/>
          </p:cNvSpPr>
          <p:nvPr>
            <p:ph type="title"/>
          </p:nvPr>
        </p:nvSpPr>
        <p:spPr>
          <a:xfrm>
            <a:off x="588263" y="457200"/>
            <a:ext cx="11018520" cy="553998"/>
          </a:xfrm>
        </p:spPr>
        <p:txBody>
          <a:bodyPr anchor="ctr">
            <a:spAutoFit/>
          </a:bodyPr>
          <a:lstStyle>
            <a:lvl1pPr>
              <a:defRPr>
                <a:solidFill>
                  <a:schemeClr val="accent3"/>
                </a:solidFill>
              </a:defRPr>
            </a:lvl1pPr>
          </a:lstStyle>
          <a:p>
            <a:r>
              <a:rPr lang="en-US"/>
              <a:t>Click to edit Master title style</a:t>
            </a:r>
            <a:endParaRPr lang="en-US" dirty="0"/>
          </a:p>
        </p:txBody>
      </p:sp>
      <p:sp>
        <p:nvSpPr>
          <p:cNvPr id="18" name="Text Placeholder 11">
            <a:extLst>
              <a:ext uri="{FF2B5EF4-FFF2-40B4-BE49-F238E27FC236}">
                <a16:creationId xmlns:a16="http://schemas.microsoft.com/office/drawing/2014/main" id="{C2759870-0BEA-44DC-A414-1C70D04E35CC}"/>
              </a:ext>
            </a:extLst>
          </p:cNvPr>
          <p:cNvSpPr>
            <a:spLocks noGrp="1"/>
          </p:cNvSpPr>
          <p:nvPr>
            <p:ph type="body" sz="quarter" idx="16"/>
          </p:nvPr>
        </p:nvSpPr>
        <p:spPr>
          <a:xfrm>
            <a:off x="584200" y="1851161"/>
            <a:ext cx="5219700" cy="430887"/>
          </a:xfrm>
        </p:spPr>
        <p:txBody>
          <a:bodyPr anchor="t"/>
          <a:lstStyle>
            <a:lvl1pPr marL="0" indent="0">
              <a:spcBef>
                <a:spcPts val="0"/>
              </a:spcBef>
              <a:buNone/>
              <a:defRPr sz="2800">
                <a:solidFill>
                  <a:schemeClr val="tx1"/>
                </a:solidFill>
                <a:latin typeface="+mj-lt"/>
              </a:defRPr>
            </a:lvl1pPr>
          </a:lstStyle>
          <a:p>
            <a:pPr lvl="0"/>
            <a:r>
              <a:rPr lang="en-US"/>
              <a:t>Click to edit Master text styles</a:t>
            </a:r>
          </a:p>
        </p:txBody>
      </p:sp>
      <p:sp>
        <p:nvSpPr>
          <p:cNvPr id="15" name="Content Placeholder 14">
            <a:extLst>
              <a:ext uri="{FF2B5EF4-FFF2-40B4-BE49-F238E27FC236}">
                <a16:creationId xmlns:a16="http://schemas.microsoft.com/office/drawing/2014/main" id="{BFEF95FA-F121-4653-B60A-0D068C345462}"/>
              </a:ext>
            </a:extLst>
          </p:cNvPr>
          <p:cNvSpPr>
            <a:spLocks noGrp="1"/>
          </p:cNvSpPr>
          <p:nvPr>
            <p:ph sz="quarter" idx="11"/>
          </p:nvPr>
        </p:nvSpPr>
        <p:spPr>
          <a:xfrm>
            <a:off x="588963" y="2495686"/>
            <a:ext cx="5214937" cy="3773352"/>
          </a:xfrm>
        </p:spPr>
        <p:txBody>
          <a:bodyPr/>
          <a:lstStyle>
            <a:lvl1pPr>
              <a:defRPr sz="24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Text Placeholder 11">
            <a:extLst>
              <a:ext uri="{FF2B5EF4-FFF2-40B4-BE49-F238E27FC236}">
                <a16:creationId xmlns:a16="http://schemas.microsoft.com/office/drawing/2014/main" id="{C327262A-D327-4189-AD22-BAD67CF4AB79}"/>
              </a:ext>
            </a:extLst>
          </p:cNvPr>
          <p:cNvSpPr>
            <a:spLocks noGrp="1"/>
          </p:cNvSpPr>
          <p:nvPr>
            <p:ph type="body" sz="quarter" idx="17"/>
          </p:nvPr>
        </p:nvSpPr>
        <p:spPr>
          <a:xfrm>
            <a:off x="6397625" y="1844675"/>
            <a:ext cx="5219700" cy="430887"/>
          </a:xfrm>
        </p:spPr>
        <p:txBody>
          <a:bodyPr anchor="t"/>
          <a:lstStyle>
            <a:lvl1pPr marL="0" indent="0">
              <a:spcBef>
                <a:spcPts val="0"/>
              </a:spcBef>
              <a:buNone/>
              <a:defRPr sz="2800">
                <a:solidFill>
                  <a:schemeClr val="tx1"/>
                </a:solidFill>
                <a:latin typeface="+mj-lt"/>
              </a:defRPr>
            </a:lvl1pPr>
          </a:lstStyle>
          <a:p>
            <a:pPr lvl="0"/>
            <a:r>
              <a:rPr lang="en-US"/>
              <a:t>Click to edit Master text styles</a:t>
            </a:r>
          </a:p>
        </p:txBody>
      </p:sp>
      <p:sp>
        <p:nvSpPr>
          <p:cNvPr id="17" name="Content Placeholder 14">
            <a:extLst>
              <a:ext uri="{FF2B5EF4-FFF2-40B4-BE49-F238E27FC236}">
                <a16:creationId xmlns:a16="http://schemas.microsoft.com/office/drawing/2014/main" id="{47F8EAA9-0E64-4589-A234-BC31685BE7D3}"/>
              </a:ext>
            </a:extLst>
          </p:cNvPr>
          <p:cNvSpPr>
            <a:spLocks noGrp="1"/>
          </p:cNvSpPr>
          <p:nvPr>
            <p:ph sz="quarter" idx="13"/>
          </p:nvPr>
        </p:nvSpPr>
        <p:spPr>
          <a:xfrm>
            <a:off x="6394451" y="2489200"/>
            <a:ext cx="5214937" cy="3779838"/>
          </a:xfrm>
        </p:spPr>
        <p:txBody>
          <a:bodyPr/>
          <a:lstStyle>
            <a:lvl1pPr>
              <a:defRPr sz="24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84259905"/>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162">
          <p15:clr>
            <a:srgbClr val="5ACBF0"/>
          </p15:clr>
        </p15:guide>
        <p15:guide id="4" pos="3656">
          <p15:clr>
            <a:srgbClr val="5ACBF0"/>
          </p15:clr>
        </p15:guide>
        <p15:guide id="5" pos="4024">
          <p15:clr>
            <a:srgbClr val="5ACBF0"/>
          </p15:clr>
        </p15:guide>
        <p15:guide id="7" orient="horz" pos="905">
          <p15:clr>
            <a:srgbClr val="5ACBF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Header Background Three Column Bullet with Subtitles">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5B0B838-FFE7-3848-8346-94C828955739}"/>
              </a:ext>
            </a:extLst>
          </p:cNvPr>
          <p:cNvSpPr/>
          <p:nvPr/>
        </p:nvSpPr>
        <p:spPr bwMode="auto">
          <a:xfrm>
            <a:off x="1" y="0"/>
            <a:ext cx="12192000" cy="1439693"/>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dirty="0" err="1">
              <a:solidFill>
                <a:srgbClr val="FFFFFF"/>
              </a:solidFill>
              <a:ea typeface="Segoe UI" pitchFamily="34" charset="0"/>
              <a:cs typeface="Segoe UI" pitchFamily="34" charset="0"/>
            </a:endParaRPr>
          </a:p>
        </p:txBody>
      </p:sp>
      <p:sp>
        <p:nvSpPr>
          <p:cNvPr id="3" name="Title 2">
            <a:extLst>
              <a:ext uri="{FF2B5EF4-FFF2-40B4-BE49-F238E27FC236}">
                <a16:creationId xmlns:a16="http://schemas.microsoft.com/office/drawing/2014/main" id="{F260F77E-464D-46F7-A8F8-6F281DAB0C7A}"/>
              </a:ext>
            </a:extLst>
          </p:cNvPr>
          <p:cNvSpPr>
            <a:spLocks noGrp="1"/>
          </p:cNvSpPr>
          <p:nvPr>
            <p:ph type="title"/>
          </p:nvPr>
        </p:nvSpPr>
        <p:spPr>
          <a:xfrm>
            <a:off x="588263" y="457200"/>
            <a:ext cx="11018520" cy="553998"/>
          </a:xfrm>
        </p:spPr>
        <p:txBody>
          <a:bodyPr anchor="ctr">
            <a:spAutoFit/>
          </a:bodyPr>
          <a:lstStyle>
            <a:lvl1pPr>
              <a:defRPr>
                <a:solidFill>
                  <a:schemeClr val="accent3"/>
                </a:solidFill>
              </a:defRPr>
            </a:lvl1pPr>
          </a:lstStyle>
          <a:p>
            <a:r>
              <a:rPr lang="en-US"/>
              <a:t>Click to edit Master title style</a:t>
            </a:r>
            <a:endParaRPr lang="en-US" dirty="0"/>
          </a:p>
        </p:txBody>
      </p:sp>
      <p:sp>
        <p:nvSpPr>
          <p:cNvPr id="19" name="Text Placeholder 11">
            <a:extLst>
              <a:ext uri="{FF2B5EF4-FFF2-40B4-BE49-F238E27FC236}">
                <a16:creationId xmlns:a16="http://schemas.microsoft.com/office/drawing/2014/main" id="{CB20F198-3776-433D-85A8-C2B6AC6235FF}"/>
              </a:ext>
            </a:extLst>
          </p:cNvPr>
          <p:cNvSpPr>
            <a:spLocks noGrp="1"/>
          </p:cNvSpPr>
          <p:nvPr>
            <p:ph type="body" sz="quarter" idx="16"/>
          </p:nvPr>
        </p:nvSpPr>
        <p:spPr>
          <a:xfrm>
            <a:off x="585217" y="1844675"/>
            <a:ext cx="3264408" cy="677108"/>
          </a:xfrm>
        </p:spPr>
        <p:txBody>
          <a:bodyPr anchor="t"/>
          <a:lstStyle>
            <a:lvl1pPr marL="0" indent="0">
              <a:spcBef>
                <a:spcPts val="0"/>
              </a:spcBef>
              <a:buNone/>
              <a:defRPr sz="2200">
                <a:solidFill>
                  <a:schemeClr val="tx1"/>
                </a:solidFill>
                <a:latin typeface="+mj-lt"/>
              </a:defRPr>
            </a:lvl1pPr>
          </a:lstStyle>
          <a:p>
            <a:pPr lvl="0"/>
            <a:r>
              <a:rPr lang="en-US"/>
              <a:t>Click to edit Master text styles</a:t>
            </a:r>
          </a:p>
        </p:txBody>
      </p:sp>
      <p:sp>
        <p:nvSpPr>
          <p:cNvPr id="20" name="Text Placeholder 7">
            <a:extLst>
              <a:ext uri="{FF2B5EF4-FFF2-40B4-BE49-F238E27FC236}">
                <a16:creationId xmlns:a16="http://schemas.microsoft.com/office/drawing/2014/main" id="{97BC59AA-6CF8-4091-8008-21AA9AD8E8B5}"/>
              </a:ext>
            </a:extLst>
          </p:cNvPr>
          <p:cNvSpPr>
            <a:spLocks noGrp="1"/>
          </p:cNvSpPr>
          <p:nvPr>
            <p:ph type="body" sz="quarter" idx="14"/>
          </p:nvPr>
        </p:nvSpPr>
        <p:spPr>
          <a:xfrm>
            <a:off x="585217" y="2797175"/>
            <a:ext cx="3264408" cy="1760482"/>
          </a:xfrm>
        </p:spPr>
        <p:txBody>
          <a:bodyPr wrap="square">
            <a:spAutoFit/>
          </a:bodyPr>
          <a:lstStyle>
            <a:lvl1pPr marL="176213" indent="-176213">
              <a:defRPr lang="en-US" sz="2000" dirty="0"/>
            </a:lvl1pPr>
            <a:lvl2pPr marL="322263" indent="-150813">
              <a:defRPr lang="en-US" sz="1800" dirty="0"/>
            </a:lvl2pPr>
            <a:lvl3pPr marL="466725" indent="-138113">
              <a:defRPr lang="en-US" dirty="0"/>
            </a:lvl3pPr>
            <a:lvl4pPr marL="595313" indent="-128588">
              <a:defRPr lang="en-US" dirty="0"/>
            </a:lvl4pPr>
            <a:lvl5pPr marL="731838" indent="-1222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1" name="Text Placeholder 11">
            <a:extLst>
              <a:ext uri="{FF2B5EF4-FFF2-40B4-BE49-F238E27FC236}">
                <a16:creationId xmlns:a16="http://schemas.microsoft.com/office/drawing/2014/main" id="{BECED387-BA3E-49B2-8F1E-0E371E09E0A4}"/>
              </a:ext>
            </a:extLst>
          </p:cNvPr>
          <p:cNvSpPr>
            <a:spLocks noGrp="1"/>
          </p:cNvSpPr>
          <p:nvPr>
            <p:ph type="body" sz="quarter" idx="17"/>
          </p:nvPr>
        </p:nvSpPr>
        <p:spPr>
          <a:xfrm>
            <a:off x="4463796" y="1844675"/>
            <a:ext cx="3264408" cy="677108"/>
          </a:xfrm>
        </p:spPr>
        <p:txBody>
          <a:bodyPr anchor="t"/>
          <a:lstStyle>
            <a:lvl1pPr marL="0" indent="0">
              <a:spcBef>
                <a:spcPts val="0"/>
              </a:spcBef>
              <a:buNone/>
              <a:defRPr sz="2200">
                <a:solidFill>
                  <a:schemeClr val="tx1"/>
                </a:solidFill>
                <a:latin typeface="+mj-lt"/>
              </a:defRPr>
            </a:lvl1pPr>
          </a:lstStyle>
          <a:p>
            <a:pPr lvl="0"/>
            <a:r>
              <a:rPr lang="en-US"/>
              <a:t>Click to edit Master text styles</a:t>
            </a:r>
          </a:p>
        </p:txBody>
      </p:sp>
      <p:sp>
        <p:nvSpPr>
          <p:cNvPr id="22" name="Text Placeholder 9">
            <a:extLst>
              <a:ext uri="{FF2B5EF4-FFF2-40B4-BE49-F238E27FC236}">
                <a16:creationId xmlns:a16="http://schemas.microsoft.com/office/drawing/2014/main" id="{6B26A1CD-81F9-4C2F-896F-E69757C6658C}"/>
              </a:ext>
            </a:extLst>
          </p:cNvPr>
          <p:cNvSpPr>
            <a:spLocks noGrp="1"/>
          </p:cNvSpPr>
          <p:nvPr>
            <p:ph type="body" sz="quarter" idx="15"/>
          </p:nvPr>
        </p:nvSpPr>
        <p:spPr>
          <a:xfrm>
            <a:off x="4463796" y="2790535"/>
            <a:ext cx="3264408" cy="1760482"/>
          </a:xfrm>
        </p:spPr>
        <p:txBody>
          <a:bodyPr wrap="square">
            <a:spAutoFit/>
          </a:bodyPr>
          <a:lstStyle>
            <a:lvl1pPr marL="176213" indent="-176213">
              <a:defRPr lang="en-US" sz="2000" dirty="0"/>
            </a:lvl1pPr>
            <a:lvl2pPr marL="398463" indent="-169863">
              <a:defRPr lang="en-US" sz="1800" dirty="0"/>
            </a:lvl2pPr>
            <a:lvl3pPr marL="555625" indent="-157163">
              <a:defRPr lang="en-US" dirty="0"/>
            </a:lvl3pPr>
            <a:lvl4pPr marL="685800" indent="-136525">
              <a:defRPr lang="en-US" dirty="0"/>
            </a:lvl4pPr>
            <a:lvl5pPr marL="800100" indent="-111125">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3" name="Text Placeholder 11">
            <a:extLst>
              <a:ext uri="{FF2B5EF4-FFF2-40B4-BE49-F238E27FC236}">
                <a16:creationId xmlns:a16="http://schemas.microsoft.com/office/drawing/2014/main" id="{79263A4B-A9A8-4CE5-96A8-6F6EC365E512}"/>
              </a:ext>
            </a:extLst>
          </p:cNvPr>
          <p:cNvSpPr>
            <a:spLocks noGrp="1"/>
          </p:cNvSpPr>
          <p:nvPr>
            <p:ph type="body" sz="quarter" idx="18"/>
          </p:nvPr>
        </p:nvSpPr>
        <p:spPr>
          <a:xfrm>
            <a:off x="8342375" y="1844675"/>
            <a:ext cx="3264408" cy="677108"/>
          </a:xfrm>
        </p:spPr>
        <p:txBody>
          <a:bodyPr anchor="t"/>
          <a:lstStyle>
            <a:lvl1pPr marL="0" indent="0">
              <a:spcBef>
                <a:spcPts val="0"/>
              </a:spcBef>
              <a:buNone/>
              <a:defRPr sz="2200">
                <a:solidFill>
                  <a:schemeClr val="tx1"/>
                </a:solidFill>
                <a:latin typeface="+mj-lt"/>
              </a:defRPr>
            </a:lvl1pPr>
          </a:lstStyle>
          <a:p>
            <a:pPr lvl="0"/>
            <a:r>
              <a:rPr lang="en-US"/>
              <a:t>Click to edit Master text styles</a:t>
            </a:r>
          </a:p>
        </p:txBody>
      </p:sp>
      <p:sp>
        <p:nvSpPr>
          <p:cNvPr id="24" name="Text Placeholder 7">
            <a:extLst>
              <a:ext uri="{FF2B5EF4-FFF2-40B4-BE49-F238E27FC236}">
                <a16:creationId xmlns:a16="http://schemas.microsoft.com/office/drawing/2014/main" id="{2205743D-F71A-4647-9BE4-2900BDA2582B}"/>
              </a:ext>
            </a:extLst>
          </p:cNvPr>
          <p:cNvSpPr>
            <a:spLocks noGrp="1"/>
          </p:cNvSpPr>
          <p:nvPr>
            <p:ph type="body" sz="quarter" idx="19"/>
          </p:nvPr>
        </p:nvSpPr>
        <p:spPr>
          <a:xfrm>
            <a:off x="8342375" y="2797175"/>
            <a:ext cx="3264408" cy="1760482"/>
          </a:xfrm>
        </p:spPr>
        <p:txBody>
          <a:bodyPr wrap="square">
            <a:spAutoFit/>
          </a:bodyPr>
          <a:lstStyle>
            <a:lvl1pPr marL="176213" indent="-176213">
              <a:defRPr lang="en-US" sz="2000" dirty="0"/>
            </a:lvl1pPr>
            <a:lvl2pPr marL="398463" indent="-169863">
              <a:defRPr lang="en-US" sz="1800" dirty="0"/>
            </a:lvl2pPr>
            <a:lvl3pPr marL="555625" indent="-157163">
              <a:defRPr lang="en-US" dirty="0"/>
            </a:lvl3pPr>
            <a:lvl4pPr marL="685800" indent="-136525">
              <a:defRPr lang="en-US" dirty="0"/>
            </a:lvl4pPr>
            <a:lvl5pPr marL="800100" indent="-111125">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410097343"/>
      </p:ext>
    </p:extLst>
  </p:cSld>
  <p:clrMapOvr>
    <a:masterClrMapping/>
  </p:clrMapOvr>
  <p:transition>
    <p:fade/>
  </p:transition>
  <p:extLst>
    <p:ext uri="{DCECCB84-F9BA-43D5-87BE-67443E8EF086}">
      <p15:sldGuideLst xmlns:p15="http://schemas.microsoft.com/office/powerpoint/2012/main">
        <p15:guide id="3" orient="horz" pos="1162">
          <p15:clr>
            <a:srgbClr val="5ACBF0"/>
          </p15:clr>
        </p15:guide>
        <p15:guide id="4" orient="horz" pos="906">
          <p15:clr>
            <a:srgbClr val="5ACBF0"/>
          </p15:clr>
        </p15:guide>
        <p15:guide id="5" orient="horz" pos="288">
          <p15:clr>
            <a:srgbClr val="5ACBF0"/>
          </p15:clr>
        </p15:guide>
        <p15:guide id="6" pos="2430">
          <p15:clr>
            <a:srgbClr val="5ACBF0"/>
          </p15:clr>
        </p15:guide>
        <p15:guide id="7" pos="2811">
          <p15:clr>
            <a:srgbClr val="5ACBF0"/>
          </p15:clr>
        </p15:guide>
        <p15:guide id="8" pos="4871">
          <p15:clr>
            <a:srgbClr val="5ACBF0"/>
          </p15:clr>
        </p15:guide>
        <p15:guide id="9" pos="5251">
          <p15:clr>
            <a:srgbClr val="5ACBF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Header Background Four Column Bullet with Subtitles">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7D56507-64E9-FD49-A968-94669A530F35}"/>
              </a:ext>
            </a:extLst>
          </p:cNvPr>
          <p:cNvSpPr/>
          <p:nvPr/>
        </p:nvSpPr>
        <p:spPr bwMode="auto">
          <a:xfrm>
            <a:off x="1" y="0"/>
            <a:ext cx="12192000" cy="1439693"/>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dirty="0" err="1">
              <a:solidFill>
                <a:srgbClr val="FFFFFF"/>
              </a:solidFill>
              <a:ea typeface="Segoe UI" pitchFamily="34" charset="0"/>
              <a:cs typeface="Segoe UI" pitchFamily="34" charset="0"/>
            </a:endParaRPr>
          </a:p>
        </p:txBody>
      </p:sp>
      <p:sp>
        <p:nvSpPr>
          <p:cNvPr id="3" name="Title 2">
            <a:extLst>
              <a:ext uri="{FF2B5EF4-FFF2-40B4-BE49-F238E27FC236}">
                <a16:creationId xmlns:a16="http://schemas.microsoft.com/office/drawing/2014/main" id="{87A434B7-D4B9-4D45-A31C-F0CC4D227945}"/>
              </a:ext>
            </a:extLst>
          </p:cNvPr>
          <p:cNvSpPr>
            <a:spLocks noGrp="1"/>
          </p:cNvSpPr>
          <p:nvPr>
            <p:ph type="title"/>
          </p:nvPr>
        </p:nvSpPr>
        <p:spPr>
          <a:xfrm>
            <a:off x="588263" y="457200"/>
            <a:ext cx="11018520" cy="553998"/>
          </a:xfrm>
        </p:spPr>
        <p:txBody>
          <a:bodyPr anchor="ctr">
            <a:spAutoFit/>
          </a:bodyPr>
          <a:lstStyle>
            <a:lvl1pPr>
              <a:defRPr>
                <a:solidFill>
                  <a:schemeClr val="accent3"/>
                </a:solidFill>
              </a:defRPr>
            </a:lvl1pPr>
          </a:lstStyle>
          <a:p>
            <a:r>
              <a:rPr lang="en-US"/>
              <a:t>Click to edit Master title style</a:t>
            </a:r>
            <a:endParaRPr lang="en-US" dirty="0"/>
          </a:p>
        </p:txBody>
      </p:sp>
      <p:sp>
        <p:nvSpPr>
          <p:cNvPr id="22" name="Text Placeholder 11">
            <a:extLst>
              <a:ext uri="{FF2B5EF4-FFF2-40B4-BE49-F238E27FC236}">
                <a16:creationId xmlns:a16="http://schemas.microsoft.com/office/drawing/2014/main" id="{92783506-927E-48F7-8EFC-36257F3E2812}"/>
              </a:ext>
            </a:extLst>
          </p:cNvPr>
          <p:cNvSpPr>
            <a:spLocks noGrp="1"/>
          </p:cNvSpPr>
          <p:nvPr>
            <p:ph type="body" sz="quarter" idx="16"/>
          </p:nvPr>
        </p:nvSpPr>
        <p:spPr>
          <a:xfrm>
            <a:off x="584200" y="1844675"/>
            <a:ext cx="2532063" cy="615553"/>
          </a:xfrm>
        </p:spPr>
        <p:txBody>
          <a:bodyPr anchor="t"/>
          <a:lstStyle>
            <a:lvl1pPr marL="0" indent="0">
              <a:spcBef>
                <a:spcPts val="0"/>
              </a:spcBef>
              <a:buNone/>
              <a:defRPr sz="2000">
                <a:solidFill>
                  <a:schemeClr val="tx1"/>
                </a:solidFill>
                <a:latin typeface="+mj-lt"/>
              </a:defRPr>
            </a:lvl1pPr>
          </a:lstStyle>
          <a:p>
            <a:pPr lvl="0"/>
            <a:r>
              <a:rPr lang="en-US"/>
              <a:t>Click to edit Master text styles</a:t>
            </a:r>
          </a:p>
        </p:txBody>
      </p:sp>
      <p:sp>
        <p:nvSpPr>
          <p:cNvPr id="23" name="Text Placeholder 7">
            <a:extLst>
              <a:ext uri="{FF2B5EF4-FFF2-40B4-BE49-F238E27FC236}">
                <a16:creationId xmlns:a16="http://schemas.microsoft.com/office/drawing/2014/main" id="{FB6093D3-3EDF-4A80-8450-C5EBB1990775}"/>
              </a:ext>
            </a:extLst>
          </p:cNvPr>
          <p:cNvSpPr>
            <a:spLocks noGrp="1"/>
          </p:cNvSpPr>
          <p:nvPr>
            <p:ph type="body" sz="quarter" idx="14"/>
          </p:nvPr>
        </p:nvSpPr>
        <p:spPr>
          <a:xfrm>
            <a:off x="584200" y="2689515"/>
            <a:ext cx="2532063" cy="1698927"/>
          </a:xfrm>
        </p:spPr>
        <p:txBody>
          <a:bodyPr wrap="square">
            <a:spAutoFit/>
          </a:bodyPr>
          <a:lstStyle>
            <a:lvl1pPr marL="141288" indent="-141288">
              <a:defRPr lang="en-US" sz="1800" dirty="0"/>
            </a:lvl1pPr>
            <a:lvl2pPr marL="285750" indent="-125413">
              <a:defRPr lang="en-US" sz="1600" dirty="0"/>
            </a:lvl2pPr>
            <a:lvl3pPr marL="438150" indent="-133350">
              <a:defRPr lang="en-US" dirty="0"/>
            </a:lvl3pPr>
            <a:lvl4pPr marL="566738" indent="-114300">
              <a:defRPr lang="en-US" dirty="0"/>
            </a:lvl4pPr>
            <a:lvl5pPr marL="685800" indent="-1095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4" name="Text Placeholder 11">
            <a:extLst>
              <a:ext uri="{FF2B5EF4-FFF2-40B4-BE49-F238E27FC236}">
                <a16:creationId xmlns:a16="http://schemas.microsoft.com/office/drawing/2014/main" id="{438D2C80-6884-451D-8D7D-B69022CCC5C4}"/>
              </a:ext>
            </a:extLst>
          </p:cNvPr>
          <p:cNvSpPr>
            <a:spLocks noGrp="1"/>
          </p:cNvSpPr>
          <p:nvPr>
            <p:ph type="body" sz="quarter" idx="17"/>
          </p:nvPr>
        </p:nvSpPr>
        <p:spPr>
          <a:xfrm>
            <a:off x="3413125" y="1844675"/>
            <a:ext cx="2533650" cy="615553"/>
          </a:xfrm>
        </p:spPr>
        <p:txBody>
          <a:bodyPr anchor="t"/>
          <a:lstStyle>
            <a:lvl1pPr marL="0" indent="0">
              <a:spcBef>
                <a:spcPts val="0"/>
              </a:spcBef>
              <a:buNone/>
              <a:defRPr sz="2000">
                <a:solidFill>
                  <a:schemeClr val="tx1"/>
                </a:solidFill>
                <a:latin typeface="+mj-lt"/>
              </a:defRPr>
            </a:lvl1pPr>
          </a:lstStyle>
          <a:p>
            <a:pPr lvl="0"/>
            <a:r>
              <a:rPr lang="en-US"/>
              <a:t>Click to edit Master text styles</a:t>
            </a:r>
          </a:p>
        </p:txBody>
      </p:sp>
      <p:sp>
        <p:nvSpPr>
          <p:cNvPr id="25" name="Text Placeholder 9">
            <a:extLst>
              <a:ext uri="{FF2B5EF4-FFF2-40B4-BE49-F238E27FC236}">
                <a16:creationId xmlns:a16="http://schemas.microsoft.com/office/drawing/2014/main" id="{7614A884-0AD6-4A85-A432-2B13E7464DA9}"/>
              </a:ext>
            </a:extLst>
          </p:cNvPr>
          <p:cNvSpPr>
            <a:spLocks noGrp="1"/>
          </p:cNvSpPr>
          <p:nvPr>
            <p:ph type="body" sz="quarter" idx="15"/>
          </p:nvPr>
        </p:nvSpPr>
        <p:spPr>
          <a:xfrm>
            <a:off x="3413125" y="2682875"/>
            <a:ext cx="2532063" cy="1698927"/>
          </a:xfrm>
        </p:spPr>
        <p:txBody>
          <a:bodyPr wrap="square">
            <a:spAutoFit/>
          </a:bodyPr>
          <a:lstStyle>
            <a:lvl1pPr marL="141288" indent="-141288">
              <a:defRPr lang="en-US" sz="1800" dirty="0"/>
            </a:lvl1pPr>
            <a:lvl2pPr marL="285750" indent="-125413">
              <a:defRPr lang="en-US" sz="1600" dirty="0"/>
            </a:lvl2pPr>
            <a:lvl3pPr marL="438150" indent="-133350">
              <a:defRPr lang="en-US" dirty="0"/>
            </a:lvl3pPr>
            <a:lvl4pPr marL="566738" indent="-114300">
              <a:defRPr lang="en-US" dirty="0"/>
            </a:lvl4pPr>
            <a:lvl5pPr marL="685800" indent="-1095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6" name="Text Placeholder 11">
            <a:extLst>
              <a:ext uri="{FF2B5EF4-FFF2-40B4-BE49-F238E27FC236}">
                <a16:creationId xmlns:a16="http://schemas.microsoft.com/office/drawing/2014/main" id="{7D8FFDED-9FE5-4D94-8EB0-7D645C10FBFF}"/>
              </a:ext>
            </a:extLst>
          </p:cNvPr>
          <p:cNvSpPr>
            <a:spLocks noGrp="1"/>
          </p:cNvSpPr>
          <p:nvPr>
            <p:ph type="body" sz="quarter" idx="18"/>
          </p:nvPr>
        </p:nvSpPr>
        <p:spPr>
          <a:xfrm>
            <a:off x="6244208" y="1844675"/>
            <a:ext cx="2532063" cy="615553"/>
          </a:xfrm>
        </p:spPr>
        <p:txBody>
          <a:bodyPr anchor="t"/>
          <a:lstStyle>
            <a:lvl1pPr marL="0" indent="0">
              <a:spcBef>
                <a:spcPts val="0"/>
              </a:spcBef>
              <a:buNone/>
              <a:defRPr sz="2000">
                <a:solidFill>
                  <a:schemeClr val="tx1"/>
                </a:solidFill>
                <a:latin typeface="+mj-lt"/>
              </a:defRPr>
            </a:lvl1pPr>
          </a:lstStyle>
          <a:p>
            <a:pPr lvl="0"/>
            <a:r>
              <a:rPr lang="en-US"/>
              <a:t>Click to edit Master text styles</a:t>
            </a:r>
          </a:p>
        </p:txBody>
      </p:sp>
      <p:sp>
        <p:nvSpPr>
          <p:cNvPr id="27" name="Text Placeholder 7">
            <a:extLst>
              <a:ext uri="{FF2B5EF4-FFF2-40B4-BE49-F238E27FC236}">
                <a16:creationId xmlns:a16="http://schemas.microsoft.com/office/drawing/2014/main" id="{D429D954-9297-44FA-B7BD-56586012419C}"/>
              </a:ext>
            </a:extLst>
          </p:cNvPr>
          <p:cNvSpPr>
            <a:spLocks noGrp="1"/>
          </p:cNvSpPr>
          <p:nvPr>
            <p:ph type="body" sz="quarter" idx="19"/>
          </p:nvPr>
        </p:nvSpPr>
        <p:spPr>
          <a:xfrm>
            <a:off x="6244208" y="2689515"/>
            <a:ext cx="2532063" cy="1698927"/>
          </a:xfrm>
        </p:spPr>
        <p:txBody>
          <a:bodyPr wrap="square">
            <a:spAutoFit/>
          </a:bodyPr>
          <a:lstStyle>
            <a:lvl1pPr marL="141288" indent="-141288">
              <a:defRPr lang="en-US" sz="1800" dirty="0"/>
            </a:lvl1pPr>
            <a:lvl2pPr marL="285750" indent="-125413">
              <a:defRPr lang="en-US" sz="1600" dirty="0"/>
            </a:lvl2pPr>
            <a:lvl3pPr marL="438150" indent="-133350">
              <a:defRPr lang="en-US" dirty="0"/>
            </a:lvl3pPr>
            <a:lvl4pPr marL="566738" indent="-114300">
              <a:defRPr lang="en-US" dirty="0"/>
            </a:lvl4pPr>
            <a:lvl5pPr marL="685800" indent="-1095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8" name="Text Placeholder 11">
            <a:extLst>
              <a:ext uri="{FF2B5EF4-FFF2-40B4-BE49-F238E27FC236}">
                <a16:creationId xmlns:a16="http://schemas.microsoft.com/office/drawing/2014/main" id="{04D43B0D-50F8-4F63-AFA3-34A46F42E816}"/>
              </a:ext>
            </a:extLst>
          </p:cNvPr>
          <p:cNvSpPr>
            <a:spLocks noGrp="1"/>
          </p:cNvSpPr>
          <p:nvPr>
            <p:ph type="body" sz="quarter" idx="20"/>
          </p:nvPr>
        </p:nvSpPr>
        <p:spPr>
          <a:xfrm>
            <a:off x="9073133" y="1844675"/>
            <a:ext cx="2533650" cy="615553"/>
          </a:xfrm>
        </p:spPr>
        <p:txBody>
          <a:bodyPr anchor="t"/>
          <a:lstStyle>
            <a:lvl1pPr marL="0" indent="0">
              <a:spcBef>
                <a:spcPts val="0"/>
              </a:spcBef>
              <a:buNone/>
              <a:defRPr sz="2000">
                <a:solidFill>
                  <a:schemeClr val="tx1"/>
                </a:solidFill>
                <a:latin typeface="+mj-lt"/>
              </a:defRPr>
            </a:lvl1pPr>
          </a:lstStyle>
          <a:p>
            <a:pPr lvl="0"/>
            <a:r>
              <a:rPr lang="en-US"/>
              <a:t>Click to edit Master text styles</a:t>
            </a:r>
          </a:p>
        </p:txBody>
      </p:sp>
      <p:sp>
        <p:nvSpPr>
          <p:cNvPr id="29" name="Text Placeholder 9">
            <a:extLst>
              <a:ext uri="{FF2B5EF4-FFF2-40B4-BE49-F238E27FC236}">
                <a16:creationId xmlns:a16="http://schemas.microsoft.com/office/drawing/2014/main" id="{804CEFDA-6A6F-42D3-B65C-4BE1054C905E}"/>
              </a:ext>
            </a:extLst>
          </p:cNvPr>
          <p:cNvSpPr>
            <a:spLocks noGrp="1"/>
          </p:cNvSpPr>
          <p:nvPr>
            <p:ph type="body" sz="quarter" idx="21"/>
          </p:nvPr>
        </p:nvSpPr>
        <p:spPr>
          <a:xfrm>
            <a:off x="9073133" y="2682875"/>
            <a:ext cx="2532063" cy="1698927"/>
          </a:xfrm>
        </p:spPr>
        <p:txBody>
          <a:bodyPr wrap="square">
            <a:spAutoFit/>
          </a:bodyPr>
          <a:lstStyle>
            <a:lvl1pPr marL="141288" indent="-141288">
              <a:defRPr lang="en-US" sz="1800" dirty="0"/>
            </a:lvl1pPr>
            <a:lvl2pPr marL="285750" indent="-125413">
              <a:defRPr lang="en-US" sz="1600" dirty="0"/>
            </a:lvl2pPr>
            <a:lvl3pPr marL="438150" indent="-133350">
              <a:defRPr lang="en-US" dirty="0"/>
            </a:lvl3pPr>
            <a:lvl4pPr marL="566738" indent="-114300">
              <a:defRPr lang="en-US" dirty="0"/>
            </a:lvl4pPr>
            <a:lvl5pPr marL="685800" indent="-1095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691981276"/>
      </p:ext>
    </p:extLst>
  </p:cSld>
  <p:clrMapOvr>
    <a:masterClrMapping/>
  </p:clrMapOvr>
  <p:transition>
    <p:fade/>
  </p:transition>
  <p:extLst>
    <p:ext uri="{DCECCB84-F9BA-43D5-87BE-67443E8EF086}">
      <p15:sldGuideLst xmlns:p15="http://schemas.microsoft.com/office/powerpoint/2012/main">
        <p15:guide id="4" orient="horz" pos="906">
          <p15:clr>
            <a:srgbClr val="5ACBF0"/>
          </p15:clr>
        </p15:guide>
        <p15:guide id="5" orient="horz" pos="288">
          <p15:clr>
            <a:srgbClr val="5ACBF0"/>
          </p15:clr>
        </p15:guide>
        <p15:guide id="6" pos="1963">
          <p15:clr>
            <a:srgbClr val="5ACBF0"/>
          </p15:clr>
        </p15:guide>
        <p15:guide id="7" pos="2150">
          <p15:clr>
            <a:srgbClr val="5ACBF0"/>
          </p15:clr>
        </p15:guide>
        <p15:guide id="8" pos="3746">
          <p15:clr>
            <a:srgbClr val="5ACBF0"/>
          </p15:clr>
        </p15:guide>
        <p15:guide id="9" pos="3934">
          <p15:clr>
            <a:srgbClr val="5ACBF0"/>
          </p15:clr>
        </p15:guide>
        <p15:guide id="10" pos="5530">
          <p15:clr>
            <a:srgbClr val="5ACBF0"/>
          </p15:clr>
        </p15:guide>
        <p15:guide id="11" pos="5716">
          <p15:clr>
            <a:srgbClr val="5ACBF0"/>
          </p15:clr>
        </p15:guide>
        <p15:guide id="12" orient="horz" pos="1162">
          <p15:clr>
            <a:srgbClr val="5ACBF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Header Line 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p:txBody>
          <a:bodyPr anchor="ctr"/>
          <a:lstStyle>
            <a:lvl1pPr>
              <a:defRPr>
                <a:solidFill>
                  <a:schemeClr val="tx1"/>
                </a:solidFill>
              </a:defRPr>
            </a:lvl1pPr>
          </a:lstStyle>
          <a:p>
            <a:r>
              <a:rPr lang="en-US"/>
              <a:t>Click to edit Master title style</a:t>
            </a:r>
            <a:endParaRPr lang="en-US" dirty="0"/>
          </a:p>
        </p:txBody>
      </p:sp>
      <p:sp>
        <p:nvSpPr>
          <p:cNvPr id="4" name="Content Placeholder 3">
            <a:extLst>
              <a:ext uri="{FF2B5EF4-FFF2-40B4-BE49-F238E27FC236}">
                <a16:creationId xmlns:a16="http://schemas.microsoft.com/office/drawing/2014/main" id="{58A212C2-8B30-4835-8711-AA981B6CFBE1}"/>
              </a:ext>
            </a:extLst>
          </p:cNvPr>
          <p:cNvSpPr>
            <a:spLocks noGrp="1"/>
          </p:cNvSpPr>
          <p:nvPr>
            <p:ph sz="quarter" idx="10"/>
          </p:nvPr>
        </p:nvSpPr>
        <p:spPr>
          <a:xfrm>
            <a:off x="584200" y="1435100"/>
            <a:ext cx="11018838" cy="4833938"/>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Box 5">
            <a:extLst>
              <a:ext uri="{FF2B5EF4-FFF2-40B4-BE49-F238E27FC236}">
                <a16:creationId xmlns:a16="http://schemas.microsoft.com/office/drawing/2014/main" id="{4F9662A5-6E2F-47B0-9B6E-E87983D3753C}"/>
              </a:ext>
              <a:ext uri="{C183D7F6-B498-43B3-948B-1728B52AA6E4}">
                <adec:decorative xmlns:adec="http://schemas.microsoft.com/office/drawing/2017/decorative" val="1"/>
              </a:ext>
            </a:extLst>
          </p:cNvPr>
          <p:cNvSpPr txBox="1"/>
          <p:nvPr/>
        </p:nvSpPr>
        <p:spPr>
          <a:xfrm>
            <a:off x="12355721" y="-203944"/>
            <a:ext cx="577081" cy="153888"/>
          </a:xfrm>
          <a:prstGeom prst="rect">
            <a:avLst/>
          </a:prstGeom>
          <a:noFill/>
        </p:spPr>
        <p:txBody>
          <a:bodyPr wrap="none" lIns="0" tIns="0" rIns="0" bIns="0" rtlCol="0">
            <a:spAutoFit/>
          </a:bodyPr>
          <a:lstStyle/>
          <a:p>
            <a:pPr algn="l"/>
            <a:r>
              <a:rPr lang="en-US" sz="1000" dirty="0">
                <a:solidFill>
                  <a:srgbClr val="A3A3A3"/>
                </a:solidFill>
              </a:rPr>
              <a:t>ELT layout</a:t>
            </a:r>
          </a:p>
        </p:txBody>
      </p:sp>
      <p:cxnSp>
        <p:nvCxnSpPr>
          <p:cNvPr id="7" name="Straight Connector 6">
            <a:extLst>
              <a:ext uri="{FF2B5EF4-FFF2-40B4-BE49-F238E27FC236}">
                <a16:creationId xmlns:a16="http://schemas.microsoft.com/office/drawing/2014/main" id="{8EDAE969-6DFB-AD4B-A4BB-4C9D04F1489D}"/>
              </a:ext>
            </a:extLst>
          </p:cNvPr>
          <p:cNvCxnSpPr/>
          <p:nvPr/>
        </p:nvCxnSpPr>
        <p:spPr>
          <a:xfrm>
            <a:off x="584200" y="1219200"/>
            <a:ext cx="1102518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91367299"/>
      </p:ext>
    </p:extLst>
  </p:cSld>
  <p:clrMapOvr>
    <a:masterClrMapping/>
  </p:clrMapOvr>
  <p:transition>
    <p:fade/>
  </p:transition>
  <p:extLst>
    <p:ext uri="{DCECCB84-F9BA-43D5-87BE-67443E8EF086}">
      <p15:sldGuideLst xmlns:p15="http://schemas.microsoft.com/office/powerpoint/2012/main">
        <p15:guide id="2" orient="horz" pos="1272">
          <p15:clr>
            <a:srgbClr val="5ACBF0"/>
          </p15:clr>
        </p15:guide>
        <p15:guide id="3" orient="horz" pos="288">
          <p15:clr>
            <a:srgbClr val="5ACBF0"/>
          </p15:clr>
        </p15:guide>
        <p15:guide id="5" orient="horz" pos="904">
          <p15:clr>
            <a:srgbClr val="5ACBF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Header Line Two Column Bullet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E2550-DA43-453C-A328-33C740E65403}"/>
              </a:ext>
            </a:extLst>
          </p:cNvPr>
          <p:cNvSpPr>
            <a:spLocks noGrp="1"/>
          </p:cNvSpPr>
          <p:nvPr>
            <p:ph type="title"/>
          </p:nvPr>
        </p:nvSpPr>
        <p:spPr/>
        <p:txBody>
          <a:bodyPr anchor="ctr"/>
          <a:lstStyle>
            <a:lvl1pPr>
              <a:defRPr>
                <a:solidFill>
                  <a:schemeClr val="tx1"/>
                </a:solidFill>
              </a:defRPr>
            </a:lvl1pPr>
          </a:lstStyle>
          <a:p>
            <a:r>
              <a:rPr lang="en-US"/>
              <a:t>Click to edit Master title style</a:t>
            </a:r>
            <a:endParaRPr lang="en-US" dirty="0"/>
          </a:p>
        </p:txBody>
      </p:sp>
      <p:sp>
        <p:nvSpPr>
          <p:cNvPr id="5" name="Content Placeholder 4">
            <a:extLst>
              <a:ext uri="{FF2B5EF4-FFF2-40B4-BE49-F238E27FC236}">
                <a16:creationId xmlns:a16="http://schemas.microsoft.com/office/drawing/2014/main" id="{14B7A288-CDAC-4184-9F73-137C95F5E643}"/>
              </a:ext>
            </a:extLst>
          </p:cNvPr>
          <p:cNvSpPr>
            <a:spLocks noGrp="1"/>
          </p:cNvSpPr>
          <p:nvPr>
            <p:ph sz="quarter" idx="12"/>
          </p:nvPr>
        </p:nvSpPr>
        <p:spPr>
          <a:xfrm>
            <a:off x="584200" y="1435100"/>
            <a:ext cx="5211763" cy="48339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a:extLst>
              <a:ext uri="{FF2B5EF4-FFF2-40B4-BE49-F238E27FC236}">
                <a16:creationId xmlns:a16="http://schemas.microsoft.com/office/drawing/2014/main" id="{CEC22105-78D6-4753-94FA-3DA949361A95}"/>
              </a:ext>
            </a:extLst>
          </p:cNvPr>
          <p:cNvSpPr>
            <a:spLocks noGrp="1"/>
          </p:cNvSpPr>
          <p:nvPr>
            <p:ph sz="quarter" idx="13"/>
          </p:nvPr>
        </p:nvSpPr>
        <p:spPr>
          <a:xfrm>
            <a:off x="6389688" y="1435100"/>
            <a:ext cx="5219700" cy="48339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Box 5">
            <a:extLst>
              <a:ext uri="{FF2B5EF4-FFF2-40B4-BE49-F238E27FC236}">
                <a16:creationId xmlns:a16="http://schemas.microsoft.com/office/drawing/2014/main" id="{5F6A123D-3A27-499F-9210-3E0D7CED39C6}"/>
              </a:ext>
              <a:ext uri="{C183D7F6-B498-43B3-948B-1728B52AA6E4}">
                <adec:decorative xmlns:adec="http://schemas.microsoft.com/office/drawing/2017/decorative" val="1"/>
              </a:ext>
            </a:extLst>
          </p:cNvPr>
          <p:cNvSpPr txBox="1"/>
          <p:nvPr/>
        </p:nvSpPr>
        <p:spPr>
          <a:xfrm>
            <a:off x="12355721" y="-203944"/>
            <a:ext cx="577081" cy="153888"/>
          </a:xfrm>
          <a:prstGeom prst="rect">
            <a:avLst/>
          </a:prstGeom>
          <a:noFill/>
        </p:spPr>
        <p:txBody>
          <a:bodyPr wrap="none" lIns="0" tIns="0" rIns="0" bIns="0" rtlCol="0">
            <a:spAutoFit/>
          </a:bodyPr>
          <a:lstStyle/>
          <a:p>
            <a:pPr algn="l"/>
            <a:r>
              <a:rPr lang="en-US" sz="1000" dirty="0">
                <a:solidFill>
                  <a:srgbClr val="A3A3A3"/>
                </a:solidFill>
              </a:rPr>
              <a:t>ELT layout</a:t>
            </a:r>
          </a:p>
        </p:txBody>
      </p:sp>
      <p:cxnSp>
        <p:nvCxnSpPr>
          <p:cNvPr id="8" name="Straight Connector 7">
            <a:extLst>
              <a:ext uri="{FF2B5EF4-FFF2-40B4-BE49-F238E27FC236}">
                <a16:creationId xmlns:a16="http://schemas.microsoft.com/office/drawing/2014/main" id="{AE9361ED-1B01-E94D-9CDA-29127BEC918D}"/>
              </a:ext>
            </a:extLst>
          </p:cNvPr>
          <p:cNvCxnSpPr/>
          <p:nvPr/>
        </p:nvCxnSpPr>
        <p:spPr>
          <a:xfrm>
            <a:off x="584200" y="1219200"/>
            <a:ext cx="1102518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97296925"/>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3" orient="horz" pos="904">
          <p15:clr>
            <a:srgbClr val="5ACBF0"/>
          </p15:clr>
        </p15:guide>
        <p15:guide id="4" pos="3660">
          <p15:clr>
            <a:srgbClr val="5ACBF0"/>
          </p15:clr>
        </p15:guide>
        <p15:guide id="5" pos="4024">
          <p15:clr>
            <a:srgbClr val="5ACBF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p:bg>
      <p:bgRef idx="1001">
        <a:schemeClr val="bg2"/>
      </p:bgRef>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584200" y="2979778"/>
            <a:ext cx="9144000" cy="553998"/>
          </a:xfrm>
          <a:noFill/>
        </p:spPr>
        <p:txBody>
          <a:bodyPr lIns="0" tIns="0" rIns="0" bIns="0" anchor="b" anchorCtr="0">
            <a:spAutoFit/>
          </a:bodyPr>
          <a:lstStyle>
            <a:lvl1pPr>
              <a:defRPr sz="3600" spc="-50" baseline="0">
                <a:solidFill>
                  <a:schemeClr val="accent3"/>
                </a:solidFill>
                <a:latin typeface="+mj-lt"/>
                <a:cs typeface="Segoe UI" panose="020B0502040204020203" pitchFamily="34" charset="0"/>
              </a:defRPr>
            </a:lvl1pPr>
          </a:lstStyle>
          <a:p>
            <a:r>
              <a:rPr lang="en-US" dirty="0"/>
              <a:t>Event name or presentation title </a:t>
            </a:r>
          </a:p>
        </p:txBody>
      </p:sp>
      <p:sp>
        <p:nvSpPr>
          <p:cNvPr id="5" name="Text Placeholder 4"/>
          <p:cNvSpPr>
            <a:spLocks noGrp="1"/>
          </p:cNvSpPr>
          <p:nvPr>
            <p:ph type="body" sz="quarter" idx="12" hasCustomPrompt="1"/>
          </p:nvPr>
        </p:nvSpPr>
        <p:spPr>
          <a:xfrm>
            <a:off x="584200" y="3962400"/>
            <a:ext cx="9144000"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dirty="0"/>
              <a:t>Speaker name or subtitle text</a:t>
            </a:r>
          </a:p>
        </p:txBody>
      </p:sp>
      <p:pic>
        <p:nvPicPr>
          <p:cNvPr id="7" name="MS logo white - EMF" descr="Microsoft logo white text version">
            <a:extLst>
              <a:ext uri="{FF2B5EF4-FFF2-40B4-BE49-F238E27FC236}">
                <a16:creationId xmlns:a16="http://schemas.microsoft.com/office/drawing/2014/main" id="{0FD32619-3819-428A-8565-629596C91418}"/>
              </a:ext>
            </a:extLst>
          </p:cNvPr>
          <p:cNvPicPr>
            <a:picLocks noChangeAspect="1"/>
          </p:cNvPicPr>
          <p:nvPr/>
        </p:nvPicPr>
        <p:blipFill>
          <a:blip r:embed="rId2"/>
          <a:stretch>
            <a:fillRect/>
          </a:stretch>
        </p:blipFill>
        <p:spPr bwMode="black">
          <a:xfrm>
            <a:off x="584200" y="585788"/>
            <a:ext cx="1366245" cy="292608"/>
          </a:xfrm>
          <a:prstGeom prst="rect">
            <a:avLst/>
          </a:prstGeom>
        </p:spPr>
      </p:pic>
    </p:spTree>
    <p:extLst>
      <p:ext uri="{BB962C8B-B14F-4D97-AF65-F5344CB8AC3E}">
        <p14:creationId xmlns:p14="http://schemas.microsoft.com/office/powerpoint/2010/main" val="164369358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228">
          <p15:clr>
            <a:srgbClr val="5ACBF0"/>
          </p15:clr>
        </p15:guide>
        <p15:guide id="2" orient="horz" pos="2496">
          <p15:clr>
            <a:srgbClr val="5ACBF0"/>
          </p15:clr>
        </p15:guide>
        <p15:guide id="3" pos="6132">
          <p15:clr>
            <a:srgbClr val="5ACBF0"/>
          </p15:clr>
        </p15:guide>
        <p15:guide id="4" orient="horz" pos="216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Header Line Two Column Non-bullete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76633-3E8D-4CF4-A5D4-D4E9D88A6DE0}"/>
              </a:ext>
            </a:extLst>
          </p:cNvPr>
          <p:cNvSpPr>
            <a:spLocks noGrp="1"/>
          </p:cNvSpPr>
          <p:nvPr>
            <p:ph type="title"/>
          </p:nvPr>
        </p:nvSpPr>
        <p:spPr>
          <a:xfrm>
            <a:off x="588263" y="457200"/>
            <a:ext cx="11018520" cy="553998"/>
          </a:xfrm>
        </p:spPr>
        <p:txBody>
          <a:bodyPr anchor="ctr"/>
          <a:lstStyle>
            <a:lvl1pPr>
              <a:defRPr>
                <a:solidFill>
                  <a:schemeClr val="tx1"/>
                </a:solidFill>
              </a:defRPr>
            </a:lvl1pPr>
          </a:lstStyle>
          <a:p>
            <a:r>
              <a:rPr lang="en-US"/>
              <a:t>Click to edit Master title style</a:t>
            </a:r>
            <a:endParaRPr lang="en-US" dirty="0"/>
          </a:p>
        </p:txBody>
      </p:sp>
      <p:sp>
        <p:nvSpPr>
          <p:cNvPr id="4" name="Text Placeholder 3"/>
          <p:cNvSpPr>
            <a:spLocks noGrp="1"/>
          </p:cNvSpPr>
          <p:nvPr>
            <p:ph type="body" sz="quarter" idx="10"/>
          </p:nvPr>
        </p:nvSpPr>
        <p:spPr>
          <a:xfrm>
            <a:off x="584200" y="1435100"/>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Segoe UI" panose="020B0502040204020203" pitchFamily="34" charset="0"/>
                <a:cs typeface="Segoe UI" panose="020B05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3">
            <a:extLst>
              <a:ext uri="{FF2B5EF4-FFF2-40B4-BE49-F238E27FC236}">
                <a16:creationId xmlns:a16="http://schemas.microsoft.com/office/drawing/2014/main" id="{8E9CDCB4-03E1-4763-B83E-A1334BCDB0C0}"/>
              </a:ext>
            </a:extLst>
          </p:cNvPr>
          <p:cNvSpPr>
            <a:spLocks noGrp="1"/>
          </p:cNvSpPr>
          <p:nvPr>
            <p:ph type="body" sz="quarter" idx="12"/>
          </p:nvPr>
        </p:nvSpPr>
        <p:spPr>
          <a:xfrm>
            <a:off x="6397171" y="1435100"/>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Segoe UI" panose="020B0502040204020203" pitchFamily="34" charset="0"/>
                <a:cs typeface="Segoe UI" panose="020B05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8" name="Straight Connector 7">
            <a:extLst>
              <a:ext uri="{FF2B5EF4-FFF2-40B4-BE49-F238E27FC236}">
                <a16:creationId xmlns:a16="http://schemas.microsoft.com/office/drawing/2014/main" id="{6161C8D7-A314-D146-8B0F-88DAD8C243A2}"/>
              </a:ext>
            </a:extLst>
          </p:cNvPr>
          <p:cNvCxnSpPr/>
          <p:nvPr/>
        </p:nvCxnSpPr>
        <p:spPr>
          <a:xfrm>
            <a:off x="584200" y="1219200"/>
            <a:ext cx="1102518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5712505"/>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3" orient="horz" pos="904">
          <p15:clr>
            <a:srgbClr val="5ACBF0"/>
          </p15:clr>
        </p15:guide>
        <p15:guide id="4" pos="3656">
          <p15:clr>
            <a:srgbClr val="5ACBF0"/>
          </p15:clr>
        </p15:guide>
        <p15:guide id="5" pos="4024">
          <p15:clr>
            <a:srgbClr val="5ACBF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_Header Background Two Column Content with Subhead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76633-3E8D-4CF4-A5D4-D4E9D88A6DE0}"/>
              </a:ext>
            </a:extLst>
          </p:cNvPr>
          <p:cNvSpPr>
            <a:spLocks noGrp="1"/>
          </p:cNvSpPr>
          <p:nvPr>
            <p:ph type="title"/>
          </p:nvPr>
        </p:nvSpPr>
        <p:spPr>
          <a:xfrm>
            <a:off x="588263" y="457200"/>
            <a:ext cx="11018520" cy="553998"/>
          </a:xfrm>
        </p:spPr>
        <p:txBody>
          <a:bodyPr anchor="ctr">
            <a:spAutoFit/>
          </a:bodyPr>
          <a:lstStyle>
            <a:lvl1pPr>
              <a:defRPr>
                <a:solidFill>
                  <a:schemeClr val="tx1"/>
                </a:solidFill>
              </a:defRPr>
            </a:lvl1pPr>
          </a:lstStyle>
          <a:p>
            <a:r>
              <a:rPr lang="en-US"/>
              <a:t>Click to edit Master title style</a:t>
            </a:r>
            <a:endParaRPr lang="en-US" dirty="0"/>
          </a:p>
        </p:txBody>
      </p:sp>
      <p:sp>
        <p:nvSpPr>
          <p:cNvPr id="18" name="Text Placeholder 11">
            <a:extLst>
              <a:ext uri="{FF2B5EF4-FFF2-40B4-BE49-F238E27FC236}">
                <a16:creationId xmlns:a16="http://schemas.microsoft.com/office/drawing/2014/main" id="{C2759870-0BEA-44DC-A414-1C70D04E35CC}"/>
              </a:ext>
            </a:extLst>
          </p:cNvPr>
          <p:cNvSpPr>
            <a:spLocks noGrp="1"/>
          </p:cNvSpPr>
          <p:nvPr>
            <p:ph type="body" sz="quarter" idx="16"/>
          </p:nvPr>
        </p:nvSpPr>
        <p:spPr>
          <a:xfrm>
            <a:off x="584200" y="1443174"/>
            <a:ext cx="5219700" cy="430887"/>
          </a:xfrm>
        </p:spPr>
        <p:txBody>
          <a:bodyPr anchor="t"/>
          <a:lstStyle>
            <a:lvl1pPr marL="0" indent="0">
              <a:spcBef>
                <a:spcPts val="0"/>
              </a:spcBef>
              <a:buNone/>
              <a:defRPr sz="2800">
                <a:solidFill>
                  <a:schemeClr val="tx1"/>
                </a:solidFill>
                <a:latin typeface="+mj-lt"/>
              </a:defRPr>
            </a:lvl1pPr>
          </a:lstStyle>
          <a:p>
            <a:pPr lvl="0"/>
            <a:r>
              <a:rPr lang="en-US"/>
              <a:t>Click to edit Master text styles</a:t>
            </a:r>
          </a:p>
        </p:txBody>
      </p:sp>
      <p:sp>
        <p:nvSpPr>
          <p:cNvPr id="15" name="Content Placeholder 14">
            <a:extLst>
              <a:ext uri="{FF2B5EF4-FFF2-40B4-BE49-F238E27FC236}">
                <a16:creationId xmlns:a16="http://schemas.microsoft.com/office/drawing/2014/main" id="{BFEF95FA-F121-4653-B60A-0D068C345462}"/>
              </a:ext>
            </a:extLst>
          </p:cNvPr>
          <p:cNvSpPr>
            <a:spLocks noGrp="1"/>
          </p:cNvSpPr>
          <p:nvPr>
            <p:ph sz="quarter" idx="11"/>
          </p:nvPr>
        </p:nvSpPr>
        <p:spPr>
          <a:xfrm>
            <a:off x="588963" y="2087699"/>
            <a:ext cx="5214937" cy="3773352"/>
          </a:xfrm>
        </p:spPr>
        <p:txBody>
          <a:bodyPr/>
          <a:lstStyle>
            <a:lvl1pPr>
              <a:defRPr sz="24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Text Placeholder 11">
            <a:extLst>
              <a:ext uri="{FF2B5EF4-FFF2-40B4-BE49-F238E27FC236}">
                <a16:creationId xmlns:a16="http://schemas.microsoft.com/office/drawing/2014/main" id="{C327262A-D327-4189-AD22-BAD67CF4AB79}"/>
              </a:ext>
            </a:extLst>
          </p:cNvPr>
          <p:cNvSpPr>
            <a:spLocks noGrp="1"/>
          </p:cNvSpPr>
          <p:nvPr>
            <p:ph type="body" sz="quarter" idx="17"/>
          </p:nvPr>
        </p:nvSpPr>
        <p:spPr>
          <a:xfrm>
            <a:off x="6397625" y="1436688"/>
            <a:ext cx="5219700" cy="430887"/>
          </a:xfrm>
        </p:spPr>
        <p:txBody>
          <a:bodyPr anchor="t"/>
          <a:lstStyle>
            <a:lvl1pPr marL="0" indent="0">
              <a:spcBef>
                <a:spcPts val="0"/>
              </a:spcBef>
              <a:buNone/>
              <a:defRPr sz="2800">
                <a:solidFill>
                  <a:schemeClr val="tx1"/>
                </a:solidFill>
                <a:latin typeface="+mj-lt"/>
              </a:defRPr>
            </a:lvl1pPr>
          </a:lstStyle>
          <a:p>
            <a:pPr lvl="0"/>
            <a:r>
              <a:rPr lang="en-US"/>
              <a:t>Click to edit Master text styles</a:t>
            </a:r>
          </a:p>
        </p:txBody>
      </p:sp>
      <p:sp>
        <p:nvSpPr>
          <p:cNvPr id="17" name="Content Placeholder 14">
            <a:extLst>
              <a:ext uri="{FF2B5EF4-FFF2-40B4-BE49-F238E27FC236}">
                <a16:creationId xmlns:a16="http://schemas.microsoft.com/office/drawing/2014/main" id="{47F8EAA9-0E64-4589-A234-BC31685BE7D3}"/>
              </a:ext>
            </a:extLst>
          </p:cNvPr>
          <p:cNvSpPr>
            <a:spLocks noGrp="1"/>
          </p:cNvSpPr>
          <p:nvPr>
            <p:ph sz="quarter" idx="13"/>
          </p:nvPr>
        </p:nvSpPr>
        <p:spPr>
          <a:xfrm>
            <a:off x="6394451" y="2081213"/>
            <a:ext cx="5214937" cy="3779838"/>
          </a:xfrm>
        </p:spPr>
        <p:txBody>
          <a:bodyPr/>
          <a:lstStyle>
            <a:lvl1pPr>
              <a:defRPr sz="24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8" name="Straight Connector 7">
            <a:extLst>
              <a:ext uri="{FF2B5EF4-FFF2-40B4-BE49-F238E27FC236}">
                <a16:creationId xmlns:a16="http://schemas.microsoft.com/office/drawing/2014/main" id="{B52B4BDF-7433-F544-8549-B08FCF3FD2A9}"/>
              </a:ext>
            </a:extLst>
          </p:cNvPr>
          <p:cNvCxnSpPr/>
          <p:nvPr/>
        </p:nvCxnSpPr>
        <p:spPr>
          <a:xfrm>
            <a:off x="584200" y="1219200"/>
            <a:ext cx="1102518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66682228"/>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162">
          <p15:clr>
            <a:srgbClr val="5ACBF0"/>
          </p15:clr>
        </p15:guide>
        <p15:guide id="4" pos="3656">
          <p15:clr>
            <a:srgbClr val="5ACBF0"/>
          </p15:clr>
        </p15:guide>
        <p15:guide id="5" pos="4024">
          <p15:clr>
            <a:srgbClr val="5ACBF0"/>
          </p15:clr>
        </p15:guide>
        <p15:guide id="7" orient="horz" pos="905">
          <p15:clr>
            <a:srgbClr val="5ACBF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Header Line Three Column Bullet with Subtitle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260F77E-464D-46F7-A8F8-6F281DAB0C7A}"/>
              </a:ext>
            </a:extLst>
          </p:cNvPr>
          <p:cNvSpPr>
            <a:spLocks noGrp="1"/>
          </p:cNvSpPr>
          <p:nvPr>
            <p:ph type="title"/>
          </p:nvPr>
        </p:nvSpPr>
        <p:spPr>
          <a:xfrm>
            <a:off x="588263" y="457200"/>
            <a:ext cx="11018520" cy="553998"/>
          </a:xfrm>
        </p:spPr>
        <p:txBody>
          <a:bodyPr anchor="ctr">
            <a:spAutoFit/>
          </a:bodyPr>
          <a:lstStyle>
            <a:lvl1pPr>
              <a:defRPr>
                <a:solidFill>
                  <a:schemeClr val="tx1"/>
                </a:solidFill>
              </a:defRPr>
            </a:lvl1pPr>
          </a:lstStyle>
          <a:p>
            <a:r>
              <a:rPr lang="en-US"/>
              <a:t>Click to edit Master title style</a:t>
            </a:r>
            <a:endParaRPr lang="en-US" dirty="0"/>
          </a:p>
        </p:txBody>
      </p:sp>
      <p:sp>
        <p:nvSpPr>
          <p:cNvPr id="19" name="Text Placeholder 11">
            <a:extLst>
              <a:ext uri="{FF2B5EF4-FFF2-40B4-BE49-F238E27FC236}">
                <a16:creationId xmlns:a16="http://schemas.microsoft.com/office/drawing/2014/main" id="{CB20F198-3776-433D-85A8-C2B6AC6235FF}"/>
              </a:ext>
            </a:extLst>
          </p:cNvPr>
          <p:cNvSpPr>
            <a:spLocks noGrp="1"/>
          </p:cNvSpPr>
          <p:nvPr>
            <p:ph type="body" sz="quarter" idx="16"/>
          </p:nvPr>
        </p:nvSpPr>
        <p:spPr>
          <a:xfrm>
            <a:off x="585217" y="1438275"/>
            <a:ext cx="3264408" cy="677108"/>
          </a:xfrm>
        </p:spPr>
        <p:txBody>
          <a:bodyPr anchor="t"/>
          <a:lstStyle>
            <a:lvl1pPr marL="0" indent="0">
              <a:spcBef>
                <a:spcPts val="0"/>
              </a:spcBef>
              <a:buNone/>
              <a:defRPr sz="2200">
                <a:solidFill>
                  <a:schemeClr val="tx1"/>
                </a:solidFill>
                <a:latin typeface="+mj-lt"/>
              </a:defRPr>
            </a:lvl1pPr>
          </a:lstStyle>
          <a:p>
            <a:pPr lvl="0"/>
            <a:r>
              <a:rPr lang="en-US"/>
              <a:t>Click to edit Master text styles</a:t>
            </a:r>
          </a:p>
        </p:txBody>
      </p:sp>
      <p:sp>
        <p:nvSpPr>
          <p:cNvPr id="20" name="Text Placeholder 7">
            <a:extLst>
              <a:ext uri="{FF2B5EF4-FFF2-40B4-BE49-F238E27FC236}">
                <a16:creationId xmlns:a16="http://schemas.microsoft.com/office/drawing/2014/main" id="{97BC59AA-6CF8-4091-8008-21AA9AD8E8B5}"/>
              </a:ext>
            </a:extLst>
          </p:cNvPr>
          <p:cNvSpPr>
            <a:spLocks noGrp="1"/>
          </p:cNvSpPr>
          <p:nvPr>
            <p:ph type="body" sz="quarter" idx="14"/>
          </p:nvPr>
        </p:nvSpPr>
        <p:spPr>
          <a:xfrm>
            <a:off x="585217" y="2390775"/>
            <a:ext cx="3264408" cy="1760482"/>
          </a:xfrm>
        </p:spPr>
        <p:txBody>
          <a:bodyPr wrap="square">
            <a:spAutoFit/>
          </a:bodyPr>
          <a:lstStyle>
            <a:lvl1pPr marL="176213" indent="-176213">
              <a:defRPr lang="en-US" sz="2000" dirty="0"/>
            </a:lvl1pPr>
            <a:lvl2pPr marL="322263" indent="-150813">
              <a:defRPr lang="en-US" sz="1800" dirty="0"/>
            </a:lvl2pPr>
            <a:lvl3pPr marL="466725" indent="-138113">
              <a:defRPr lang="en-US" dirty="0"/>
            </a:lvl3pPr>
            <a:lvl4pPr marL="595313" indent="-128588">
              <a:defRPr lang="en-US" dirty="0"/>
            </a:lvl4pPr>
            <a:lvl5pPr marL="731838" indent="-1222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1" name="Text Placeholder 11">
            <a:extLst>
              <a:ext uri="{FF2B5EF4-FFF2-40B4-BE49-F238E27FC236}">
                <a16:creationId xmlns:a16="http://schemas.microsoft.com/office/drawing/2014/main" id="{BECED387-BA3E-49B2-8F1E-0E371E09E0A4}"/>
              </a:ext>
            </a:extLst>
          </p:cNvPr>
          <p:cNvSpPr>
            <a:spLocks noGrp="1"/>
          </p:cNvSpPr>
          <p:nvPr>
            <p:ph type="body" sz="quarter" idx="17"/>
          </p:nvPr>
        </p:nvSpPr>
        <p:spPr>
          <a:xfrm>
            <a:off x="4463796" y="1438275"/>
            <a:ext cx="3264408" cy="677108"/>
          </a:xfrm>
        </p:spPr>
        <p:txBody>
          <a:bodyPr anchor="t"/>
          <a:lstStyle>
            <a:lvl1pPr marL="0" indent="0">
              <a:spcBef>
                <a:spcPts val="0"/>
              </a:spcBef>
              <a:buNone/>
              <a:defRPr sz="2200">
                <a:solidFill>
                  <a:schemeClr val="tx1"/>
                </a:solidFill>
                <a:latin typeface="+mj-lt"/>
              </a:defRPr>
            </a:lvl1pPr>
          </a:lstStyle>
          <a:p>
            <a:pPr lvl="0"/>
            <a:r>
              <a:rPr lang="en-US"/>
              <a:t>Click to edit Master text styles</a:t>
            </a:r>
          </a:p>
        </p:txBody>
      </p:sp>
      <p:sp>
        <p:nvSpPr>
          <p:cNvPr id="22" name="Text Placeholder 9">
            <a:extLst>
              <a:ext uri="{FF2B5EF4-FFF2-40B4-BE49-F238E27FC236}">
                <a16:creationId xmlns:a16="http://schemas.microsoft.com/office/drawing/2014/main" id="{6B26A1CD-81F9-4C2F-896F-E69757C6658C}"/>
              </a:ext>
            </a:extLst>
          </p:cNvPr>
          <p:cNvSpPr>
            <a:spLocks noGrp="1"/>
          </p:cNvSpPr>
          <p:nvPr>
            <p:ph type="body" sz="quarter" idx="15"/>
          </p:nvPr>
        </p:nvSpPr>
        <p:spPr>
          <a:xfrm>
            <a:off x="4463796" y="2384135"/>
            <a:ext cx="3264408" cy="1760482"/>
          </a:xfrm>
        </p:spPr>
        <p:txBody>
          <a:bodyPr wrap="square">
            <a:spAutoFit/>
          </a:bodyPr>
          <a:lstStyle>
            <a:lvl1pPr marL="176213" indent="-176213">
              <a:defRPr lang="en-US" sz="2000" dirty="0"/>
            </a:lvl1pPr>
            <a:lvl2pPr marL="398463" indent="-169863">
              <a:defRPr lang="en-US" sz="1800" dirty="0"/>
            </a:lvl2pPr>
            <a:lvl3pPr marL="555625" indent="-157163">
              <a:defRPr lang="en-US" dirty="0"/>
            </a:lvl3pPr>
            <a:lvl4pPr marL="685800" indent="-136525">
              <a:defRPr lang="en-US" dirty="0"/>
            </a:lvl4pPr>
            <a:lvl5pPr marL="800100" indent="-111125">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3" name="Text Placeholder 11">
            <a:extLst>
              <a:ext uri="{FF2B5EF4-FFF2-40B4-BE49-F238E27FC236}">
                <a16:creationId xmlns:a16="http://schemas.microsoft.com/office/drawing/2014/main" id="{79263A4B-A9A8-4CE5-96A8-6F6EC365E512}"/>
              </a:ext>
            </a:extLst>
          </p:cNvPr>
          <p:cNvSpPr>
            <a:spLocks noGrp="1"/>
          </p:cNvSpPr>
          <p:nvPr>
            <p:ph type="body" sz="quarter" idx="18"/>
          </p:nvPr>
        </p:nvSpPr>
        <p:spPr>
          <a:xfrm>
            <a:off x="8342375" y="1438275"/>
            <a:ext cx="3264408" cy="677108"/>
          </a:xfrm>
        </p:spPr>
        <p:txBody>
          <a:bodyPr anchor="t"/>
          <a:lstStyle>
            <a:lvl1pPr marL="0" indent="0">
              <a:spcBef>
                <a:spcPts val="0"/>
              </a:spcBef>
              <a:buNone/>
              <a:defRPr sz="2200">
                <a:solidFill>
                  <a:schemeClr val="tx1"/>
                </a:solidFill>
                <a:latin typeface="+mj-lt"/>
              </a:defRPr>
            </a:lvl1pPr>
          </a:lstStyle>
          <a:p>
            <a:pPr lvl="0"/>
            <a:r>
              <a:rPr lang="en-US"/>
              <a:t>Click to edit Master text styles</a:t>
            </a:r>
          </a:p>
        </p:txBody>
      </p:sp>
      <p:sp>
        <p:nvSpPr>
          <p:cNvPr id="24" name="Text Placeholder 7">
            <a:extLst>
              <a:ext uri="{FF2B5EF4-FFF2-40B4-BE49-F238E27FC236}">
                <a16:creationId xmlns:a16="http://schemas.microsoft.com/office/drawing/2014/main" id="{2205743D-F71A-4647-9BE4-2900BDA2582B}"/>
              </a:ext>
            </a:extLst>
          </p:cNvPr>
          <p:cNvSpPr>
            <a:spLocks noGrp="1"/>
          </p:cNvSpPr>
          <p:nvPr>
            <p:ph type="body" sz="quarter" idx="19"/>
          </p:nvPr>
        </p:nvSpPr>
        <p:spPr>
          <a:xfrm>
            <a:off x="8342375" y="2390775"/>
            <a:ext cx="3264408" cy="1760482"/>
          </a:xfrm>
        </p:spPr>
        <p:txBody>
          <a:bodyPr wrap="square">
            <a:spAutoFit/>
          </a:bodyPr>
          <a:lstStyle>
            <a:lvl1pPr marL="176213" indent="-176213">
              <a:defRPr lang="en-US" sz="2000" dirty="0"/>
            </a:lvl1pPr>
            <a:lvl2pPr marL="398463" indent="-169863">
              <a:defRPr lang="en-US" sz="1800" dirty="0"/>
            </a:lvl2pPr>
            <a:lvl3pPr marL="555625" indent="-157163">
              <a:defRPr lang="en-US" dirty="0"/>
            </a:lvl3pPr>
            <a:lvl4pPr marL="685800" indent="-136525">
              <a:defRPr lang="en-US" dirty="0"/>
            </a:lvl4pPr>
            <a:lvl5pPr marL="800100" indent="-111125">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0" name="Straight Connector 9">
            <a:extLst>
              <a:ext uri="{FF2B5EF4-FFF2-40B4-BE49-F238E27FC236}">
                <a16:creationId xmlns:a16="http://schemas.microsoft.com/office/drawing/2014/main" id="{CF841732-6515-3E42-A4B2-E3983B953B2A}"/>
              </a:ext>
            </a:extLst>
          </p:cNvPr>
          <p:cNvCxnSpPr/>
          <p:nvPr/>
        </p:nvCxnSpPr>
        <p:spPr>
          <a:xfrm>
            <a:off x="584200" y="1219200"/>
            <a:ext cx="1102518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8578657"/>
      </p:ext>
    </p:extLst>
  </p:cSld>
  <p:clrMapOvr>
    <a:masterClrMapping/>
  </p:clrMapOvr>
  <p:transition>
    <p:fade/>
  </p:transition>
  <p:extLst>
    <p:ext uri="{DCECCB84-F9BA-43D5-87BE-67443E8EF086}">
      <p15:sldGuideLst xmlns:p15="http://schemas.microsoft.com/office/powerpoint/2012/main">
        <p15:guide id="4" orient="horz" pos="906">
          <p15:clr>
            <a:srgbClr val="5ACBF0"/>
          </p15:clr>
        </p15:guide>
        <p15:guide id="5" orient="horz" pos="288">
          <p15:clr>
            <a:srgbClr val="5ACBF0"/>
          </p15:clr>
        </p15:guide>
        <p15:guide id="6" pos="2430">
          <p15:clr>
            <a:srgbClr val="5ACBF0"/>
          </p15:clr>
        </p15:guide>
        <p15:guide id="7" pos="2811">
          <p15:clr>
            <a:srgbClr val="5ACBF0"/>
          </p15:clr>
        </p15:guide>
        <p15:guide id="8" pos="4871">
          <p15:clr>
            <a:srgbClr val="5ACBF0"/>
          </p15:clr>
        </p15:guide>
        <p15:guide id="9" pos="5251">
          <p15:clr>
            <a:srgbClr val="5ACBF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Header Line Four Column Bullet with Subtitle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7A434B7-D4B9-4D45-A31C-F0CC4D227945}"/>
              </a:ext>
            </a:extLst>
          </p:cNvPr>
          <p:cNvSpPr>
            <a:spLocks noGrp="1"/>
          </p:cNvSpPr>
          <p:nvPr>
            <p:ph type="title"/>
          </p:nvPr>
        </p:nvSpPr>
        <p:spPr>
          <a:xfrm>
            <a:off x="588263" y="457200"/>
            <a:ext cx="11018520" cy="553998"/>
          </a:xfrm>
        </p:spPr>
        <p:txBody>
          <a:bodyPr anchor="ctr">
            <a:spAutoFit/>
          </a:bodyPr>
          <a:lstStyle>
            <a:lvl1pPr>
              <a:defRPr>
                <a:solidFill>
                  <a:schemeClr val="tx1"/>
                </a:solidFill>
              </a:defRPr>
            </a:lvl1pPr>
          </a:lstStyle>
          <a:p>
            <a:r>
              <a:rPr lang="en-US"/>
              <a:t>Click to edit Master title style</a:t>
            </a:r>
            <a:endParaRPr lang="en-US" dirty="0"/>
          </a:p>
        </p:txBody>
      </p:sp>
      <p:sp>
        <p:nvSpPr>
          <p:cNvPr id="22" name="Text Placeholder 11">
            <a:extLst>
              <a:ext uri="{FF2B5EF4-FFF2-40B4-BE49-F238E27FC236}">
                <a16:creationId xmlns:a16="http://schemas.microsoft.com/office/drawing/2014/main" id="{92783506-927E-48F7-8EFC-36257F3E2812}"/>
              </a:ext>
            </a:extLst>
          </p:cNvPr>
          <p:cNvSpPr>
            <a:spLocks noGrp="1"/>
          </p:cNvSpPr>
          <p:nvPr>
            <p:ph type="body" sz="quarter" idx="16"/>
          </p:nvPr>
        </p:nvSpPr>
        <p:spPr>
          <a:xfrm>
            <a:off x="584200" y="1438275"/>
            <a:ext cx="2532063" cy="615553"/>
          </a:xfrm>
        </p:spPr>
        <p:txBody>
          <a:bodyPr anchor="t"/>
          <a:lstStyle>
            <a:lvl1pPr marL="0" indent="0">
              <a:spcBef>
                <a:spcPts val="0"/>
              </a:spcBef>
              <a:buNone/>
              <a:defRPr sz="2000">
                <a:solidFill>
                  <a:schemeClr val="tx1"/>
                </a:solidFill>
                <a:latin typeface="+mj-lt"/>
              </a:defRPr>
            </a:lvl1pPr>
          </a:lstStyle>
          <a:p>
            <a:pPr lvl="0"/>
            <a:r>
              <a:rPr lang="en-US"/>
              <a:t>Click to edit Master text styles</a:t>
            </a:r>
          </a:p>
        </p:txBody>
      </p:sp>
      <p:sp>
        <p:nvSpPr>
          <p:cNvPr id="23" name="Text Placeholder 7">
            <a:extLst>
              <a:ext uri="{FF2B5EF4-FFF2-40B4-BE49-F238E27FC236}">
                <a16:creationId xmlns:a16="http://schemas.microsoft.com/office/drawing/2014/main" id="{FB6093D3-3EDF-4A80-8450-C5EBB1990775}"/>
              </a:ext>
            </a:extLst>
          </p:cNvPr>
          <p:cNvSpPr>
            <a:spLocks noGrp="1"/>
          </p:cNvSpPr>
          <p:nvPr>
            <p:ph type="body" sz="quarter" idx="14"/>
          </p:nvPr>
        </p:nvSpPr>
        <p:spPr>
          <a:xfrm>
            <a:off x="584200" y="2283115"/>
            <a:ext cx="2532063" cy="1698927"/>
          </a:xfrm>
        </p:spPr>
        <p:txBody>
          <a:bodyPr wrap="square">
            <a:spAutoFit/>
          </a:bodyPr>
          <a:lstStyle>
            <a:lvl1pPr marL="141288" indent="-141288">
              <a:defRPr lang="en-US" sz="1800" dirty="0"/>
            </a:lvl1pPr>
            <a:lvl2pPr marL="285750" indent="-125413">
              <a:defRPr lang="en-US" sz="1600" dirty="0"/>
            </a:lvl2pPr>
            <a:lvl3pPr marL="438150" indent="-133350">
              <a:defRPr lang="en-US" dirty="0"/>
            </a:lvl3pPr>
            <a:lvl4pPr marL="566738" indent="-114300">
              <a:defRPr lang="en-US" dirty="0"/>
            </a:lvl4pPr>
            <a:lvl5pPr marL="685800" indent="-1095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4" name="Text Placeholder 11">
            <a:extLst>
              <a:ext uri="{FF2B5EF4-FFF2-40B4-BE49-F238E27FC236}">
                <a16:creationId xmlns:a16="http://schemas.microsoft.com/office/drawing/2014/main" id="{438D2C80-6884-451D-8D7D-B69022CCC5C4}"/>
              </a:ext>
            </a:extLst>
          </p:cNvPr>
          <p:cNvSpPr>
            <a:spLocks noGrp="1"/>
          </p:cNvSpPr>
          <p:nvPr>
            <p:ph type="body" sz="quarter" idx="17"/>
          </p:nvPr>
        </p:nvSpPr>
        <p:spPr>
          <a:xfrm>
            <a:off x="3413125" y="1438275"/>
            <a:ext cx="2533650" cy="615553"/>
          </a:xfrm>
        </p:spPr>
        <p:txBody>
          <a:bodyPr anchor="t"/>
          <a:lstStyle>
            <a:lvl1pPr marL="0" indent="0">
              <a:spcBef>
                <a:spcPts val="0"/>
              </a:spcBef>
              <a:buNone/>
              <a:defRPr sz="2000">
                <a:solidFill>
                  <a:schemeClr val="tx1"/>
                </a:solidFill>
                <a:latin typeface="+mj-lt"/>
              </a:defRPr>
            </a:lvl1pPr>
          </a:lstStyle>
          <a:p>
            <a:pPr lvl="0"/>
            <a:r>
              <a:rPr lang="en-US"/>
              <a:t>Click to edit Master text styles</a:t>
            </a:r>
          </a:p>
        </p:txBody>
      </p:sp>
      <p:sp>
        <p:nvSpPr>
          <p:cNvPr id="25" name="Text Placeholder 9">
            <a:extLst>
              <a:ext uri="{FF2B5EF4-FFF2-40B4-BE49-F238E27FC236}">
                <a16:creationId xmlns:a16="http://schemas.microsoft.com/office/drawing/2014/main" id="{7614A884-0AD6-4A85-A432-2B13E7464DA9}"/>
              </a:ext>
            </a:extLst>
          </p:cNvPr>
          <p:cNvSpPr>
            <a:spLocks noGrp="1"/>
          </p:cNvSpPr>
          <p:nvPr>
            <p:ph type="body" sz="quarter" idx="15"/>
          </p:nvPr>
        </p:nvSpPr>
        <p:spPr>
          <a:xfrm>
            <a:off x="3413125" y="2276475"/>
            <a:ext cx="2532063" cy="1698927"/>
          </a:xfrm>
        </p:spPr>
        <p:txBody>
          <a:bodyPr wrap="square">
            <a:spAutoFit/>
          </a:bodyPr>
          <a:lstStyle>
            <a:lvl1pPr marL="141288" indent="-141288">
              <a:defRPr lang="en-US" sz="1800" dirty="0"/>
            </a:lvl1pPr>
            <a:lvl2pPr marL="285750" indent="-125413">
              <a:defRPr lang="en-US" sz="1600" dirty="0"/>
            </a:lvl2pPr>
            <a:lvl3pPr marL="438150" indent="-133350">
              <a:defRPr lang="en-US" dirty="0"/>
            </a:lvl3pPr>
            <a:lvl4pPr marL="566738" indent="-114300">
              <a:defRPr lang="en-US" dirty="0"/>
            </a:lvl4pPr>
            <a:lvl5pPr marL="685800" indent="-1095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6" name="Text Placeholder 11">
            <a:extLst>
              <a:ext uri="{FF2B5EF4-FFF2-40B4-BE49-F238E27FC236}">
                <a16:creationId xmlns:a16="http://schemas.microsoft.com/office/drawing/2014/main" id="{7D8FFDED-9FE5-4D94-8EB0-7D645C10FBFF}"/>
              </a:ext>
            </a:extLst>
          </p:cNvPr>
          <p:cNvSpPr>
            <a:spLocks noGrp="1"/>
          </p:cNvSpPr>
          <p:nvPr>
            <p:ph type="body" sz="quarter" idx="18"/>
          </p:nvPr>
        </p:nvSpPr>
        <p:spPr>
          <a:xfrm>
            <a:off x="6244208" y="1438275"/>
            <a:ext cx="2532063" cy="615553"/>
          </a:xfrm>
        </p:spPr>
        <p:txBody>
          <a:bodyPr anchor="t"/>
          <a:lstStyle>
            <a:lvl1pPr marL="0" indent="0">
              <a:spcBef>
                <a:spcPts val="0"/>
              </a:spcBef>
              <a:buNone/>
              <a:defRPr sz="2000">
                <a:solidFill>
                  <a:schemeClr val="tx1"/>
                </a:solidFill>
                <a:latin typeface="+mj-lt"/>
              </a:defRPr>
            </a:lvl1pPr>
          </a:lstStyle>
          <a:p>
            <a:pPr lvl="0"/>
            <a:r>
              <a:rPr lang="en-US"/>
              <a:t>Click to edit Master text styles</a:t>
            </a:r>
          </a:p>
        </p:txBody>
      </p:sp>
      <p:sp>
        <p:nvSpPr>
          <p:cNvPr id="27" name="Text Placeholder 7">
            <a:extLst>
              <a:ext uri="{FF2B5EF4-FFF2-40B4-BE49-F238E27FC236}">
                <a16:creationId xmlns:a16="http://schemas.microsoft.com/office/drawing/2014/main" id="{D429D954-9297-44FA-B7BD-56586012419C}"/>
              </a:ext>
            </a:extLst>
          </p:cNvPr>
          <p:cNvSpPr>
            <a:spLocks noGrp="1"/>
          </p:cNvSpPr>
          <p:nvPr>
            <p:ph type="body" sz="quarter" idx="19"/>
          </p:nvPr>
        </p:nvSpPr>
        <p:spPr>
          <a:xfrm>
            <a:off x="6244208" y="2283115"/>
            <a:ext cx="2532063" cy="1698927"/>
          </a:xfrm>
        </p:spPr>
        <p:txBody>
          <a:bodyPr wrap="square">
            <a:spAutoFit/>
          </a:bodyPr>
          <a:lstStyle>
            <a:lvl1pPr marL="141288" indent="-141288">
              <a:defRPr lang="en-US" sz="1800" dirty="0"/>
            </a:lvl1pPr>
            <a:lvl2pPr marL="285750" indent="-125413">
              <a:defRPr lang="en-US" sz="1600" dirty="0"/>
            </a:lvl2pPr>
            <a:lvl3pPr marL="438150" indent="-133350">
              <a:defRPr lang="en-US" dirty="0"/>
            </a:lvl3pPr>
            <a:lvl4pPr marL="566738" indent="-114300">
              <a:defRPr lang="en-US" dirty="0"/>
            </a:lvl4pPr>
            <a:lvl5pPr marL="685800" indent="-1095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8" name="Text Placeholder 11">
            <a:extLst>
              <a:ext uri="{FF2B5EF4-FFF2-40B4-BE49-F238E27FC236}">
                <a16:creationId xmlns:a16="http://schemas.microsoft.com/office/drawing/2014/main" id="{04D43B0D-50F8-4F63-AFA3-34A46F42E816}"/>
              </a:ext>
            </a:extLst>
          </p:cNvPr>
          <p:cNvSpPr>
            <a:spLocks noGrp="1"/>
          </p:cNvSpPr>
          <p:nvPr>
            <p:ph type="body" sz="quarter" idx="20"/>
          </p:nvPr>
        </p:nvSpPr>
        <p:spPr>
          <a:xfrm>
            <a:off x="9073133" y="1438275"/>
            <a:ext cx="2533650" cy="615553"/>
          </a:xfrm>
        </p:spPr>
        <p:txBody>
          <a:bodyPr anchor="t"/>
          <a:lstStyle>
            <a:lvl1pPr marL="0" indent="0">
              <a:spcBef>
                <a:spcPts val="0"/>
              </a:spcBef>
              <a:buNone/>
              <a:defRPr sz="2000">
                <a:solidFill>
                  <a:schemeClr val="tx1"/>
                </a:solidFill>
                <a:latin typeface="+mj-lt"/>
              </a:defRPr>
            </a:lvl1pPr>
          </a:lstStyle>
          <a:p>
            <a:pPr lvl="0"/>
            <a:r>
              <a:rPr lang="en-US"/>
              <a:t>Click to edit Master text styles</a:t>
            </a:r>
          </a:p>
        </p:txBody>
      </p:sp>
      <p:sp>
        <p:nvSpPr>
          <p:cNvPr id="29" name="Text Placeholder 9">
            <a:extLst>
              <a:ext uri="{FF2B5EF4-FFF2-40B4-BE49-F238E27FC236}">
                <a16:creationId xmlns:a16="http://schemas.microsoft.com/office/drawing/2014/main" id="{804CEFDA-6A6F-42D3-B65C-4BE1054C905E}"/>
              </a:ext>
            </a:extLst>
          </p:cNvPr>
          <p:cNvSpPr>
            <a:spLocks noGrp="1"/>
          </p:cNvSpPr>
          <p:nvPr>
            <p:ph type="body" sz="quarter" idx="21"/>
          </p:nvPr>
        </p:nvSpPr>
        <p:spPr>
          <a:xfrm>
            <a:off x="9073133" y="2276475"/>
            <a:ext cx="2532063" cy="1698927"/>
          </a:xfrm>
        </p:spPr>
        <p:txBody>
          <a:bodyPr wrap="square">
            <a:spAutoFit/>
          </a:bodyPr>
          <a:lstStyle>
            <a:lvl1pPr marL="141288" indent="-141288">
              <a:defRPr lang="en-US" sz="1800" dirty="0"/>
            </a:lvl1pPr>
            <a:lvl2pPr marL="285750" indent="-125413">
              <a:defRPr lang="en-US" sz="1600" dirty="0"/>
            </a:lvl2pPr>
            <a:lvl3pPr marL="438150" indent="-133350">
              <a:defRPr lang="en-US" dirty="0"/>
            </a:lvl3pPr>
            <a:lvl4pPr marL="566738" indent="-114300">
              <a:defRPr lang="en-US" dirty="0"/>
            </a:lvl4pPr>
            <a:lvl5pPr marL="685800" indent="-1095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2" name="Straight Connector 11">
            <a:extLst>
              <a:ext uri="{FF2B5EF4-FFF2-40B4-BE49-F238E27FC236}">
                <a16:creationId xmlns:a16="http://schemas.microsoft.com/office/drawing/2014/main" id="{F6A269D7-BC15-0043-AAC1-8EE9E66292B3}"/>
              </a:ext>
            </a:extLst>
          </p:cNvPr>
          <p:cNvCxnSpPr/>
          <p:nvPr/>
        </p:nvCxnSpPr>
        <p:spPr>
          <a:xfrm>
            <a:off x="584200" y="1219200"/>
            <a:ext cx="1102518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17698762"/>
      </p:ext>
    </p:extLst>
  </p:cSld>
  <p:clrMapOvr>
    <a:masterClrMapping/>
  </p:clrMapOvr>
  <p:transition>
    <p:fade/>
  </p:transition>
  <p:extLst>
    <p:ext uri="{DCECCB84-F9BA-43D5-87BE-67443E8EF086}">
      <p15:sldGuideLst xmlns:p15="http://schemas.microsoft.com/office/powerpoint/2012/main">
        <p15:guide id="4" orient="horz" pos="906">
          <p15:clr>
            <a:srgbClr val="5ACBF0"/>
          </p15:clr>
        </p15:guide>
        <p15:guide id="5" orient="horz" pos="288">
          <p15:clr>
            <a:srgbClr val="5ACBF0"/>
          </p15:clr>
        </p15:guide>
        <p15:guide id="6" pos="1963">
          <p15:clr>
            <a:srgbClr val="5ACBF0"/>
          </p15:clr>
        </p15:guide>
        <p15:guide id="7" pos="2150">
          <p15:clr>
            <a:srgbClr val="5ACBF0"/>
          </p15:clr>
        </p15:guide>
        <p15:guide id="8" pos="3746">
          <p15:clr>
            <a:srgbClr val="5ACBF0"/>
          </p15:clr>
        </p15:guide>
        <p15:guide id="9" pos="3934">
          <p15:clr>
            <a:srgbClr val="5ACBF0"/>
          </p15:clr>
        </p15:guide>
        <p15:guide id="10" pos="5530">
          <p15:clr>
            <a:srgbClr val="5ACBF0"/>
          </p15:clr>
        </p15:guide>
        <p15:guide id="11" pos="5716">
          <p15:clr>
            <a:srgbClr val="5ACBF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Header Line Four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7A434B7-D4B9-4D45-A31C-F0CC4D227945}"/>
              </a:ext>
            </a:extLst>
          </p:cNvPr>
          <p:cNvSpPr>
            <a:spLocks noGrp="1"/>
          </p:cNvSpPr>
          <p:nvPr>
            <p:ph type="title"/>
          </p:nvPr>
        </p:nvSpPr>
        <p:spPr>
          <a:xfrm>
            <a:off x="588263" y="457200"/>
            <a:ext cx="11018520" cy="553998"/>
          </a:xfrm>
        </p:spPr>
        <p:txBody>
          <a:bodyPr anchor="ctr">
            <a:spAutoFit/>
          </a:bodyPr>
          <a:lstStyle>
            <a:lvl1pPr>
              <a:defRPr>
                <a:solidFill>
                  <a:schemeClr val="tx1"/>
                </a:solidFill>
              </a:defRPr>
            </a:lvl1pPr>
          </a:lstStyle>
          <a:p>
            <a:r>
              <a:rPr lang="en-US"/>
              <a:t>Click to edit Master title style</a:t>
            </a:r>
            <a:endParaRPr lang="en-US" dirty="0"/>
          </a:p>
        </p:txBody>
      </p:sp>
      <p:cxnSp>
        <p:nvCxnSpPr>
          <p:cNvPr id="12" name="Straight Connector 11">
            <a:extLst>
              <a:ext uri="{FF2B5EF4-FFF2-40B4-BE49-F238E27FC236}">
                <a16:creationId xmlns:a16="http://schemas.microsoft.com/office/drawing/2014/main" id="{F6A269D7-BC15-0043-AAC1-8EE9E66292B3}"/>
              </a:ext>
            </a:extLst>
          </p:cNvPr>
          <p:cNvCxnSpPr/>
          <p:nvPr/>
        </p:nvCxnSpPr>
        <p:spPr>
          <a:xfrm>
            <a:off x="584200" y="1219200"/>
            <a:ext cx="1102518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4254407"/>
      </p:ext>
    </p:extLst>
  </p:cSld>
  <p:clrMapOvr>
    <a:masterClrMapping/>
  </p:clrMapOvr>
  <p:transition>
    <p:fade/>
  </p:transition>
  <p:extLst>
    <p:ext uri="{DCECCB84-F9BA-43D5-87BE-67443E8EF086}">
      <p15:sldGuideLst xmlns:p15="http://schemas.microsoft.com/office/powerpoint/2012/main">
        <p15:guide id="4" orient="horz" pos="906">
          <p15:clr>
            <a:srgbClr val="5ACBF0"/>
          </p15:clr>
        </p15:guide>
        <p15:guide id="5" orient="horz" pos="288">
          <p15:clr>
            <a:srgbClr val="5ACBF0"/>
          </p15:clr>
        </p15:guide>
        <p15:guide id="6" pos="1963">
          <p15:clr>
            <a:srgbClr val="5ACBF0"/>
          </p15:clr>
        </p15:guide>
        <p15:guide id="7" pos="2150">
          <p15:clr>
            <a:srgbClr val="5ACBF0"/>
          </p15:clr>
        </p15:guide>
        <p15:guide id="8" pos="3746">
          <p15:clr>
            <a:srgbClr val="5ACBF0"/>
          </p15:clr>
        </p15:guide>
        <p15:guide id="9" pos="3934">
          <p15:clr>
            <a:srgbClr val="5ACBF0"/>
          </p15:clr>
        </p15:guide>
        <p15:guide id="10" pos="5530">
          <p15:clr>
            <a:srgbClr val="5ACBF0"/>
          </p15:clr>
        </p15:guide>
        <p15:guide id="11" pos="5716">
          <p15:clr>
            <a:srgbClr val="5ACBF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Header Line Blank">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BB973DD2-1476-E74C-99DF-240F2E508778}"/>
              </a:ext>
            </a:extLst>
          </p:cNvPr>
          <p:cNvSpPr>
            <a:spLocks noGrp="1"/>
          </p:cNvSpPr>
          <p:nvPr>
            <p:ph type="title"/>
          </p:nvPr>
        </p:nvSpPr>
        <p:spPr>
          <a:xfrm>
            <a:off x="588263" y="457200"/>
            <a:ext cx="11018520" cy="553998"/>
          </a:xfrm>
        </p:spPr>
        <p:txBody>
          <a:bodyPr anchor="ctr">
            <a:spAutoFit/>
          </a:bodyPr>
          <a:lstStyle>
            <a:lvl1pPr>
              <a:defRPr>
                <a:solidFill>
                  <a:schemeClr val="tx1"/>
                </a:solidFill>
              </a:defRPr>
            </a:lvl1pPr>
          </a:lstStyle>
          <a:p>
            <a:r>
              <a:rPr lang="en-US"/>
              <a:t>Click to edit Master title style</a:t>
            </a:r>
            <a:endParaRPr lang="en-US" dirty="0"/>
          </a:p>
        </p:txBody>
      </p:sp>
      <p:cxnSp>
        <p:nvCxnSpPr>
          <p:cNvPr id="3" name="Straight Connector 2">
            <a:extLst>
              <a:ext uri="{FF2B5EF4-FFF2-40B4-BE49-F238E27FC236}">
                <a16:creationId xmlns:a16="http://schemas.microsoft.com/office/drawing/2014/main" id="{2502F9BD-EF25-7144-AB08-9EDFAA5C2CEA}"/>
              </a:ext>
            </a:extLst>
          </p:cNvPr>
          <p:cNvCxnSpPr/>
          <p:nvPr/>
        </p:nvCxnSpPr>
        <p:spPr>
          <a:xfrm>
            <a:off x="584200" y="1219200"/>
            <a:ext cx="1102518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72734350"/>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61">
          <p15:clr>
            <a:srgbClr val="A4A3A4"/>
          </p15:clr>
        </p15:guide>
        <p15:guide id="15" pos="3348">
          <p15:clr>
            <a:srgbClr val="A4A3A4"/>
          </p15:clr>
        </p15:guide>
        <p15:guide id="16" pos="3754">
          <p15:clr>
            <a:srgbClr val="A4A3A4"/>
          </p15:clr>
        </p15:guide>
        <p15:guide id="17" pos="3931">
          <p15:clr>
            <a:srgbClr val="A4A3A4"/>
          </p15:clr>
        </p15:guide>
        <p15:guide id="18" pos="4342">
          <p15:clr>
            <a:srgbClr val="A4A3A4"/>
          </p15:clr>
        </p15:guide>
        <p15:guide id="19" pos="4531">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6_Header Line 12 Months">
    <p:bg>
      <p:bgPr>
        <a:solidFill>
          <a:schemeClr val="bg1"/>
        </a:solidFill>
        <a:effectLst/>
      </p:bgPr>
    </p:bg>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BB973DD2-1476-E74C-99DF-240F2E508778}"/>
              </a:ext>
            </a:extLst>
          </p:cNvPr>
          <p:cNvSpPr>
            <a:spLocks noGrp="1"/>
          </p:cNvSpPr>
          <p:nvPr>
            <p:ph type="title"/>
          </p:nvPr>
        </p:nvSpPr>
        <p:spPr>
          <a:xfrm>
            <a:off x="588263" y="457200"/>
            <a:ext cx="11018520" cy="553998"/>
          </a:xfrm>
        </p:spPr>
        <p:txBody>
          <a:bodyPr anchor="ctr">
            <a:spAutoFit/>
          </a:bodyPr>
          <a:lstStyle>
            <a:lvl1pPr>
              <a:defRPr>
                <a:solidFill>
                  <a:schemeClr val="tx1"/>
                </a:solidFill>
              </a:defRPr>
            </a:lvl1pPr>
          </a:lstStyle>
          <a:p>
            <a:r>
              <a:rPr lang="en-US"/>
              <a:t>Click to edit Master title style</a:t>
            </a:r>
            <a:endParaRPr lang="en-US" dirty="0"/>
          </a:p>
        </p:txBody>
      </p:sp>
      <p:sp>
        <p:nvSpPr>
          <p:cNvPr id="4" name="TextBox 3">
            <a:extLst>
              <a:ext uri="{FF2B5EF4-FFF2-40B4-BE49-F238E27FC236}">
                <a16:creationId xmlns:a16="http://schemas.microsoft.com/office/drawing/2014/main" id="{B18F2C41-5A30-1248-BC80-9A37B665EECC}"/>
              </a:ext>
            </a:extLst>
          </p:cNvPr>
          <p:cNvSpPr txBox="1"/>
          <p:nvPr/>
        </p:nvSpPr>
        <p:spPr>
          <a:xfrm flipH="1">
            <a:off x="584200" y="1436688"/>
            <a:ext cx="1595438" cy="581025"/>
          </a:xfrm>
          <a:prstGeom prst="rect">
            <a:avLst/>
          </a:prstGeom>
          <a:noFill/>
        </p:spPr>
        <p:txBody>
          <a:bodyPr wrap="square" lIns="90000" tIns="0" rIns="0" bIns="0" rtlCol="0">
            <a:noAutofit/>
          </a:bodyPr>
          <a:lstStyle/>
          <a:p>
            <a:pPr algn="l"/>
            <a:r>
              <a:rPr lang="en-US" sz="3600" dirty="0">
                <a:solidFill>
                  <a:schemeClr val="tx2"/>
                </a:solidFill>
                <a:latin typeface="+mj-lt"/>
              </a:rPr>
              <a:t>1</a:t>
            </a:r>
          </a:p>
        </p:txBody>
      </p:sp>
      <p:sp>
        <p:nvSpPr>
          <p:cNvPr id="5" name="TextBox 4">
            <a:extLst>
              <a:ext uri="{FF2B5EF4-FFF2-40B4-BE49-F238E27FC236}">
                <a16:creationId xmlns:a16="http://schemas.microsoft.com/office/drawing/2014/main" id="{4D68F0A3-9593-8B46-BA55-A0F722402788}"/>
              </a:ext>
            </a:extLst>
          </p:cNvPr>
          <p:cNvSpPr txBox="1"/>
          <p:nvPr/>
        </p:nvSpPr>
        <p:spPr>
          <a:xfrm flipH="1">
            <a:off x="2470150" y="1436688"/>
            <a:ext cx="1595438" cy="581025"/>
          </a:xfrm>
          <a:prstGeom prst="rect">
            <a:avLst/>
          </a:prstGeom>
          <a:noFill/>
        </p:spPr>
        <p:txBody>
          <a:bodyPr wrap="square" lIns="90000" tIns="0" rIns="0" bIns="0" rtlCol="0">
            <a:noAutofit/>
          </a:bodyPr>
          <a:lstStyle/>
          <a:p>
            <a:pPr algn="l"/>
            <a:r>
              <a:rPr lang="en-US" sz="3600" dirty="0">
                <a:solidFill>
                  <a:schemeClr val="tx2"/>
                </a:solidFill>
                <a:latin typeface="+mj-lt"/>
              </a:rPr>
              <a:t>2</a:t>
            </a:r>
          </a:p>
        </p:txBody>
      </p:sp>
      <p:sp>
        <p:nvSpPr>
          <p:cNvPr id="6" name="TextBox 5">
            <a:extLst>
              <a:ext uri="{FF2B5EF4-FFF2-40B4-BE49-F238E27FC236}">
                <a16:creationId xmlns:a16="http://schemas.microsoft.com/office/drawing/2014/main" id="{E5945E50-A071-0142-989D-F328676D8802}"/>
              </a:ext>
            </a:extLst>
          </p:cNvPr>
          <p:cNvSpPr txBox="1"/>
          <p:nvPr/>
        </p:nvSpPr>
        <p:spPr>
          <a:xfrm flipH="1">
            <a:off x="4367808" y="1436688"/>
            <a:ext cx="1595438" cy="581025"/>
          </a:xfrm>
          <a:prstGeom prst="rect">
            <a:avLst/>
          </a:prstGeom>
          <a:noFill/>
        </p:spPr>
        <p:txBody>
          <a:bodyPr wrap="square" lIns="90000" tIns="0" rIns="0" bIns="0" rtlCol="0">
            <a:noAutofit/>
          </a:bodyPr>
          <a:lstStyle/>
          <a:p>
            <a:pPr algn="l"/>
            <a:r>
              <a:rPr lang="en-US" sz="3600" dirty="0">
                <a:solidFill>
                  <a:schemeClr val="tx2"/>
                </a:solidFill>
                <a:latin typeface="+mj-lt"/>
              </a:rPr>
              <a:t>3</a:t>
            </a:r>
          </a:p>
        </p:txBody>
      </p:sp>
      <p:sp>
        <p:nvSpPr>
          <p:cNvPr id="7" name="TextBox 6">
            <a:extLst>
              <a:ext uri="{FF2B5EF4-FFF2-40B4-BE49-F238E27FC236}">
                <a16:creationId xmlns:a16="http://schemas.microsoft.com/office/drawing/2014/main" id="{2F614F22-4D74-7342-860E-4B18A66D7E4D}"/>
              </a:ext>
            </a:extLst>
          </p:cNvPr>
          <p:cNvSpPr txBox="1"/>
          <p:nvPr/>
        </p:nvSpPr>
        <p:spPr>
          <a:xfrm flipH="1">
            <a:off x="6240016" y="1436688"/>
            <a:ext cx="1595438" cy="581025"/>
          </a:xfrm>
          <a:prstGeom prst="rect">
            <a:avLst/>
          </a:prstGeom>
          <a:noFill/>
        </p:spPr>
        <p:txBody>
          <a:bodyPr wrap="square" lIns="90000" tIns="0" rIns="0" bIns="0" rtlCol="0">
            <a:noAutofit/>
          </a:bodyPr>
          <a:lstStyle/>
          <a:p>
            <a:pPr algn="l"/>
            <a:r>
              <a:rPr lang="en-US" sz="3600" dirty="0">
                <a:solidFill>
                  <a:schemeClr val="tx2"/>
                </a:solidFill>
                <a:latin typeface="+mj-lt"/>
              </a:rPr>
              <a:t>4</a:t>
            </a:r>
          </a:p>
        </p:txBody>
      </p:sp>
      <p:sp>
        <p:nvSpPr>
          <p:cNvPr id="8" name="TextBox 7">
            <a:extLst>
              <a:ext uri="{FF2B5EF4-FFF2-40B4-BE49-F238E27FC236}">
                <a16:creationId xmlns:a16="http://schemas.microsoft.com/office/drawing/2014/main" id="{9CFA38B9-D596-324E-B56C-86272052ED71}"/>
              </a:ext>
            </a:extLst>
          </p:cNvPr>
          <p:cNvSpPr txBox="1"/>
          <p:nvPr/>
        </p:nvSpPr>
        <p:spPr>
          <a:xfrm flipH="1">
            <a:off x="8127999" y="1436688"/>
            <a:ext cx="1592262" cy="581025"/>
          </a:xfrm>
          <a:prstGeom prst="rect">
            <a:avLst/>
          </a:prstGeom>
          <a:noFill/>
        </p:spPr>
        <p:txBody>
          <a:bodyPr wrap="square" lIns="90000" tIns="0" rIns="0" bIns="0" rtlCol="0">
            <a:noAutofit/>
          </a:bodyPr>
          <a:lstStyle/>
          <a:p>
            <a:pPr algn="l"/>
            <a:r>
              <a:rPr lang="en-US" sz="3600" dirty="0">
                <a:solidFill>
                  <a:schemeClr val="tx2"/>
                </a:solidFill>
                <a:latin typeface="+mj-lt"/>
              </a:rPr>
              <a:t>5</a:t>
            </a:r>
          </a:p>
        </p:txBody>
      </p:sp>
      <p:sp>
        <p:nvSpPr>
          <p:cNvPr id="9" name="TextBox 8">
            <a:extLst>
              <a:ext uri="{FF2B5EF4-FFF2-40B4-BE49-F238E27FC236}">
                <a16:creationId xmlns:a16="http://schemas.microsoft.com/office/drawing/2014/main" id="{389AA766-019D-D747-8BF8-A6BB5F9B0D2A}"/>
              </a:ext>
            </a:extLst>
          </p:cNvPr>
          <p:cNvSpPr txBox="1"/>
          <p:nvPr/>
        </p:nvSpPr>
        <p:spPr>
          <a:xfrm flipH="1">
            <a:off x="10013950" y="1436688"/>
            <a:ext cx="1595438" cy="581025"/>
          </a:xfrm>
          <a:prstGeom prst="rect">
            <a:avLst/>
          </a:prstGeom>
          <a:noFill/>
        </p:spPr>
        <p:txBody>
          <a:bodyPr wrap="square" lIns="90000" tIns="0" rIns="0" bIns="0" rtlCol="0">
            <a:noAutofit/>
          </a:bodyPr>
          <a:lstStyle/>
          <a:p>
            <a:pPr algn="l"/>
            <a:r>
              <a:rPr lang="en-US" sz="3600" dirty="0">
                <a:solidFill>
                  <a:schemeClr val="tx2"/>
                </a:solidFill>
                <a:latin typeface="+mj-lt"/>
              </a:rPr>
              <a:t>6</a:t>
            </a:r>
          </a:p>
        </p:txBody>
      </p:sp>
      <p:sp>
        <p:nvSpPr>
          <p:cNvPr id="10" name="TextBox 9">
            <a:extLst>
              <a:ext uri="{FF2B5EF4-FFF2-40B4-BE49-F238E27FC236}">
                <a16:creationId xmlns:a16="http://schemas.microsoft.com/office/drawing/2014/main" id="{FC53D296-5303-4A40-AC03-A80B718ABEE0}"/>
              </a:ext>
            </a:extLst>
          </p:cNvPr>
          <p:cNvSpPr txBox="1"/>
          <p:nvPr/>
        </p:nvSpPr>
        <p:spPr>
          <a:xfrm flipH="1">
            <a:off x="584200" y="3789363"/>
            <a:ext cx="1595438" cy="581025"/>
          </a:xfrm>
          <a:prstGeom prst="rect">
            <a:avLst/>
          </a:prstGeom>
          <a:noFill/>
        </p:spPr>
        <p:txBody>
          <a:bodyPr wrap="square" lIns="90000" tIns="0" rIns="0" bIns="0" rtlCol="0">
            <a:noAutofit/>
          </a:bodyPr>
          <a:lstStyle/>
          <a:p>
            <a:pPr algn="l"/>
            <a:r>
              <a:rPr lang="en-US" sz="3600" dirty="0">
                <a:solidFill>
                  <a:schemeClr val="tx2"/>
                </a:solidFill>
                <a:latin typeface="+mj-lt"/>
              </a:rPr>
              <a:t>7</a:t>
            </a:r>
          </a:p>
        </p:txBody>
      </p:sp>
      <p:sp>
        <p:nvSpPr>
          <p:cNvPr id="11" name="TextBox 10">
            <a:extLst>
              <a:ext uri="{FF2B5EF4-FFF2-40B4-BE49-F238E27FC236}">
                <a16:creationId xmlns:a16="http://schemas.microsoft.com/office/drawing/2014/main" id="{28091C67-5938-734E-B7A2-BD95A68B67E6}"/>
              </a:ext>
            </a:extLst>
          </p:cNvPr>
          <p:cNvSpPr txBox="1"/>
          <p:nvPr/>
        </p:nvSpPr>
        <p:spPr>
          <a:xfrm flipH="1">
            <a:off x="2470150" y="3789363"/>
            <a:ext cx="1595438" cy="581025"/>
          </a:xfrm>
          <a:prstGeom prst="rect">
            <a:avLst/>
          </a:prstGeom>
          <a:noFill/>
        </p:spPr>
        <p:txBody>
          <a:bodyPr wrap="square" lIns="90000" tIns="0" rIns="0" bIns="0" rtlCol="0">
            <a:noAutofit/>
          </a:bodyPr>
          <a:lstStyle/>
          <a:p>
            <a:pPr algn="l"/>
            <a:r>
              <a:rPr lang="en-US" sz="3600" dirty="0">
                <a:solidFill>
                  <a:schemeClr val="tx2"/>
                </a:solidFill>
                <a:latin typeface="+mj-lt"/>
              </a:rPr>
              <a:t>8</a:t>
            </a:r>
          </a:p>
        </p:txBody>
      </p:sp>
      <p:sp>
        <p:nvSpPr>
          <p:cNvPr id="12" name="TextBox 11">
            <a:extLst>
              <a:ext uri="{FF2B5EF4-FFF2-40B4-BE49-F238E27FC236}">
                <a16:creationId xmlns:a16="http://schemas.microsoft.com/office/drawing/2014/main" id="{F6E67942-3EF0-2141-89C0-47BA2F77054B}"/>
              </a:ext>
            </a:extLst>
          </p:cNvPr>
          <p:cNvSpPr txBox="1"/>
          <p:nvPr/>
        </p:nvSpPr>
        <p:spPr>
          <a:xfrm flipH="1">
            <a:off x="4367808" y="3789363"/>
            <a:ext cx="1595438" cy="581025"/>
          </a:xfrm>
          <a:prstGeom prst="rect">
            <a:avLst/>
          </a:prstGeom>
          <a:noFill/>
        </p:spPr>
        <p:txBody>
          <a:bodyPr wrap="square" lIns="90000" tIns="0" rIns="0" bIns="0" rtlCol="0">
            <a:noAutofit/>
          </a:bodyPr>
          <a:lstStyle/>
          <a:p>
            <a:pPr algn="l"/>
            <a:r>
              <a:rPr lang="en-US" sz="3600" dirty="0">
                <a:solidFill>
                  <a:schemeClr val="tx2"/>
                </a:solidFill>
                <a:latin typeface="+mj-lt"/>
              </a:rPr>
              <a:t>9</a:t>
            </a:r>
          </a:p>
        </p:txBody>
      </p:sp>
      <p:sp>
        <p:nvSpPr>
          <p:cNvPr id="13" name="TextBox 12">
            <a:extLst>
              <a:ext uri="{FF2B5EF4-FFF2-40B4-BE49-F238E27FC236}">
                <a16:creationId xmlns:a16="http://schemas.microsoft.com/office/drawing/2014/main" id="{76066549-A02E-E44F-96D7-F0B171B059E3}"/>
              </a:ext>
            </a:extLst>
          </p:cNvPr>
          <p:cNvSpPr txBox="1"/>
          <p:nvPr/>
        </p:nvSpPr>
        <p:spPr>
          <a:xfrm flipH="1">
            <a:off x="6240016" y="3789363"/>
            <a:ext cx="1595438" cy="581025"/>
          </a:xfrm>
          <a:prstGeom prst="rect">
            <a:avLst/>
          </a:prstGeom>
          <a:noFill/>
        </p:spPr>
        <p:txBody>
          <a:bodyPr wrap="square" lIns="90000" tIns="0" rIns="0" bIns="0" rtlCol="0">
            <a:noAutofit/>
          </a:bodyPr>
          <a:lstStyle/>
          <a:p>
            <a:pPr algn="l"/>
            <a:r>
              <a:rPr lang="en-US" sz="3600" dirty="0">
                <a:solidFill>
                  <a:schemeClr val="tx2"/>
                </a:solidFill>
                <a:latin typeface="+mj-lt"/>
              </a:rPr>
              <a:t>10</a:t>
            </a:r>
          </a:p>
        </p:txBody>
      </p:sp>
      <p:sp>
        <p:nvSpPr>
          <p:cNvPr id="14" name="TextBox 13">
            <a:extLst>
              <a:ext uri="{FF2B5EF4-FFF2-40B4-BE49-F238E27FC236}">
                <a16:creationId xmlns:a16="http://schemas.microsoft.com/office/drawing/2014/main" id="{898C6871-7F8D-4545-9CE1-97DF89587969}"/>
              </a:ext>
            </a:extLst>
          </p:cNvPr>
          <p:cNvSpPr txBox="1"/>
          <p:nvPr/>
        </p:nvSpPr>
        <p:spPr>
          <a:xfrm flipH="1">
            <a:off x="8127999" y="3789363"/>
            <a:ext cx="1592262" cy="581025"/>
          </a:xfrm>
          <a:prstGeom prst="rect">
            <a:avLst/>
          </a:prstGeom>
          <a:noFill/>
        </p:spPr>
        <p:txBody>
          <a:bodyPr wrap="square" lIns="90000" tIns="0" rIns="0" bIns="0" rtlCol="0">
            <a:noAutofit/>
          </a:bodyPr>
          <a:lstStyle/>
          <a:p>
            <a:pPr algn="l"/>
            <a:r>
              <a:rPr lang="en-US" sz="3600" dirty="0">
                <a:solidFill>
                  <a:schemeClr val="tx2"/>
                </a:solidFill>
                <a:latin typeface="+mj-lt"/>
              </a:rPr>
              <a:t>11</a:t>
            </a:r>
          </a:p>
        </p:txBody>
      </p:sp>
      <p:sp>
        <p:nvSpPr>
          <p:cNvPr id="15" name="TextBox 14">
            <a:extLst>
              <a:ext uri="{FF2B5EF4-FFF2-40B4-BE49-F238E27FC236}">
                <a16:creationId xmlns:a16="http://schemas.microsoft.com/office/drawing/2014/main" id="{0BCD1BBA-EDFD-9E48-8219-788B491881B6}"/>
              </a:ext>
            </a:extLst>
          </p:cNvPr>
          <p:cNvSpPr txBox="1"/>
          <p:nvPr/>
        </p:nvSpPr>
        <p:spPr>
          <a:xfrm flipH="1">
            <a:off x="10013950" y="3789363"/>
            <a:ext cx="1595438" cy="581025"/>
          </a:xfrm>
          <a:prstGeom prst="rect">
            <a:avLst/>
          </a:prstGeom>
          <a:noFill/>
        </p:spPr>
        <p:txBody>
          <a:bodyPr wrap="square" lIns="90000" tIns="0" rIns="0" bIns="0" rtlCol="0">
            <a:noAutofit/>
          </a:bodyPr>
          <a:lstStyle/>
          <a:p>
            <a:pPr algn="l"/>
            <a:r>
              <a:rPr lang="en-US" sz="3600" dirty="0">
                <a:solidFill>
                  <a:schemeClr val="tx2"/>
                </a:solidFill>
                <a:latin typeface="+mj-lt"/>
              </a:rPr>
              <a:t>12</a:t>
            </a:r>
          </a:p>
        </p:txBody>
      </p:sp>
      <p:sp>
        <p:nvSpPr>
          <p:cNvPr id="17" name="Text Placeholder 16">
            <a:extLst>
              <a:ext uri="{FF2B5EF4-FFF2-40B4-BE49-F238E27FC236}">
                <a16:creationId xmlns:a16="http://schemas.microsoft.com/office/drawing/2014/main" id="{3B0B9755-980E-B04E-95D6-C276F382D087}"/>
              </a:ext>
            </a:extLst>
          </p:cNvPr>
          <p:cNvSpPr>
            <a:spLocks noGrp="1"/>
          </p:cNvSpPr>
          <p:nvPr>
            <p:ph type="body" sz="quarter" idx="10"/>
          </p:nvPr>
        </p:nvSpPr>
        <p:spPr>
          <a:xfrm>
            <a:off x="584200" y="2137143"/>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18" name="Text Placeholder 16">
            <a:extLst>
              <a:ext uri="{FF2B5EF4-FFF2-40B4-BE49-F238E27FC236}">
                <a16:creationId xmlns:a16="http://schemas.microsoft.com/office/drawing/2014/main" id="{E14B2888-1E67-E04C-894E-926FC1FD801D}"/>
              </a:ext>
            </a:extLst>
          </p:cNvPr>
          <p:cNvSpPr>
            <a:spLocks noGrp="1"/>
          </p:cNvSpPr>
          <p:nvPr>
            <p:ph type="body" sz="quarter" idx="11"/>
          </p:nvPr>
        </p:nvSpPr>
        <p:spPr>
          <a:xfrm>
            <a:off x="2470150" y="2137143"/>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19" name="Text Placeholder 16">
            <a:extLst>
              <a:ext uri="{FF2B5EF4-FFF2-40B4-BE49-F238E27FC236}">
                <a16:creationId xmlns:a16="http://schemas.microsoft.com/office/drawing/2014/main" id="{333BC1A1-9771-5646-BEE1-9E5EEAED2699}"/>
              </a:ext>
            </a:extLst>
          </p:cNvPr>
          <p:cNvSpPr>
            <a:spLocks noGrp="1"/>
          </p:cNvSpPr>
          <p:nvPr>
            <p:ph type="body" sz="quarter" idx="12"/>
          </p:nvPr>
        </p:nvSpPr>
        <p:spPr>
          <a:xfrm>
            <a:off x="4356100" y="2137143"/>
            <a:ext cx="160337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0" name="Text Placeholder 16">
            <a:extLst>
              <a:ext uri="{FF2B5EF4-FFF2-40B4-BE49-F238E27FC236}">
                <a16:creationId xmlns:a16="http://schemas.microsoft.com/office/drawing/2014/main" id="{6B558C13-2A32-8A4B-856B-2AB00C47770F}"/>
              </a:ext>
            </a:extLst>
          </p:cNvPr>
          <p:cNvSpPr>
            <a:spLocks noGrp="1"/>
          </p:cNvSpPr>
          <p:nvPr>
            <p:ph type="body" sz="quarter" idx="13"/>
          </p:nvPr>
        </p:nvSpPr>
        <p:spPr>
          <a:xfrm>
            <a:off x="6240463" y="2137143"/>
            <a:ext cx="159702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1" name="Text Placeholder 16">
            <a:extLst>
              <a:ext uri="{FF2B5EF4-FFF2-40B4-BE49-F238E27FC236}">
                <a16:creationId xmlns:a16="http://schemas.microsoft.com/office/drawing/2014/main" id="{DFF8B5E8-017D-9448-B30F-CD659C221073}"/>
              </a:ext>
            </a:extLst>
          </p:cNvPr>
          <p:cNvSpPr>
            <a:spLocks noGrp="1"/>
          </p:cNvSpPr>
          <p:nvPr>
            <p:ph type="body" sz="quarter" idx="14"/>
          </p:nvPr>
        </p:nvSpPr>
        <p:spPr>
          <a:xfrm>
            <a:off x="8128000" y="2137143"/>
            <a:ext cx="1592263"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2" name="Text Placeholder 16">
            <a:extLst>
              <a:ext uri="{FF2B5EF4-FFF2-40B4-BE49-F238E27FC236}">
                <a16:creationId xmlns:a16="http://schemas.microsoft.com/office/drawing/2014/main" id="{23243079-7E64-8247-A7DE-8C677FA6F54F}"/>
              </a:ext>
            </a:extLst>
          </p:cNvPr>
          <p:cNvSpPr>
            <a:spLocks noGrp="1"/>
          </p:cNvSpPr>
          <p:nvPr>
            <p:ph type="body" sz="quarter" idx="15"/>
          </p:nvPr>
        </p:nvSpPr>
        <p:spPr>
          <a:xfrm>
            <a:off x="10013950" y="2137143"/>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3" name="Text Placeholder 16">
            <a:extLst>
              <a:ext uri="{FF2B5EF4-FFF2-40B4-BE49-F238E27FC236}">
                <a16:creationId xmlns:a16="http://schemas.microsoft.com/office/drawing/2014/main" id="{15EF34EC-5A49-5E44-8FF1-785ECE15E3B9}"/>
              </a:ext>
            </a:extLst>
          </p:cNvPr>
          <p:cNvSpPr>
            <a:spLocks noGrp="1"/>
          </p:cNvSpPr>
          <p:nvPr>
            <p:ph type="body" sz="quarter" idx="16"/>
          </p:nvPr>
        </p:nvSpPr>
        <p:spPr>
          <a:xfrm>
            <a:off x="584200" y="4509120"/>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4" name="Text Placeholder 16">
            <a:extLst>
              <a:ext uri="{FF2B5EF4-FFF2-40B4-BE49-F238E27FC236}">
                <a16:creationId xmlns:a16="http://schemas.microsoft.com/office/drawing/2014/main" id="{1815091A-D110-584B-AB6E-643B6462EE03}"/>
              </a:ext>
            </a:extLst>
          </p:cNvPr>
          <p:cNvSpPr>
            <a:spLocks noGrp="1"/>
          </p:cNvSpPr>
          <p:nvPr>
            <p:ph type="body" sz="quarter" idx="17"/>
          </p:nvPr>
        </p:nvSpPr>
        <p:spPr>
          <a:xfrm>
            <a:off x="2470150" y="4509120"/>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5" name="Text Placeholder 16">
            <a:extLst>
              <a:ext uri="{FF2B5EF4-FFF2-40B4-BE49-F238E27FC236}">
                <a16:creationId xmlns:a16="http://schemas.microsoft.com/office/drawing/2014/main" id="{DBBF8BC8-BC7B-004B-A427-B1F9D8D9199A}"/>
              </a:ext>
            </a:extLst>
          </p:cNvPr>
          <p:cNvSpPr>
            <a:spLocks noGrp="1"/>
          </p:cNvSpPr>
          <p:nvPr>
            <p:ph type="body" sz="quarter" idx="18"/>
          </p:nvPr>
        </p:nvSpPr>
        <p:spPr>
          <a:xfrm>
            <a:off x="4356100" y="4509120"/>
            <a:ext cx="160337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6" name="Text Placeholder 16">
            <a:extLst>
              <a:ext uri="{FF2B5EF4-FFF2-40B4-BE49-F238E27FC236}">
                <a16:creationId xmlns:a16="http://schemas.microsoft.com/office/drawing/2014/main" id="{844592AA-1A9A-8E46-B40A-8739500A22C9}"/>
              </a:ext>
            </a:extLst>
          </p:cNvPr>
          <p:cNvSpPr>
            <a:spLocks noGrp="1"/>
          </p:cNvSpPr>
          <p:nvPr>
            <p:ph type="body" sz="quarter" idx="19"/>
          </p:nvPr>
        </p:nvSpPr>
        <p:spPr>
          <a:xfrm>
            <a:off x="6240463" y="4509120"/>
            <a:ext cx="159702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7" name="Text Placeholder 16">
            <a:extLst>
              <a:ext uri="{FF2B5EF4-FFF2-40B4-BE49-F238E27FC236}">
                <a16:creationId xmlns:a16="http://schemas.microsoft.com/office/drawing/2014/main" id="{6E747F9F-4D5A-1E4C-92B5-549F887E8726}"/>
              </a:ext>
            </a:extLst>
          </p:cNvPr>
          <p:cNvSpPr>
            <a:spLocks noGrp="1"/>
          </p:cNvSpPr>
          <p:nvPr>
            <p:ph type="body" sz="quarter" idx="20"/>
          </p:nvPr>
        </p:nvSpPr>
        <p:spPr>
          <a:xfrm>
            <a:off x="8128000" y="4509120"/>
            <a:ext cx="1592263"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8" name="Text Placeholder 16">
            <a:extLst>
              <a:ext uri="{FF2B5EF4-FFF2-40B4-BE49-F238E27FC236}">
                <a16:creationId xmlns:a16="http://schemas.microsoft.com/office/drawing/2014/main" id="{F878EC20-6567-6B45-AE19-F3465093EEC8}"/>
              </a:ext>
            </a:extLst>
          </p:cNvPr>
          <p:cNvSpPr>
            <a:spLocks noGrp="1"/>
          </p:cNvSpPr>
          <p:nvPr>
            <p:ph type="body" sz="quarter" idx="21"/>
          </p:nvPr>
        </p:nvSpPr>
        <p:spPr>
          <a:xfrm>
            <a:off x="10013950" y="4509120"/>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cxnSp>
        <p:nvCxnSpPr>
          <p:cNvPr id="16" name="Straight Connector 15">
            <a:extLst>
              <a:ext uri="{FF2B5EF4-FFF2-40B4-BE49-F238E27FC236}">
                <a16:creationId xmlns:a16="http://schemas.microsoft.com/office/drawing/2014/main" id="{1EA3253A-CBC3-A644-9057-A616EFD62183}"/>
              </a:ext>
            </a:extLst>
          </p:cNvPr>
          <p:cNvCxnSpPr>
            <a:cxnSpLocks/>
          </p:cNvCxnSpPr>
          <p:nvPr/>
        </p:nvCxnSpPr>
        <p:spPr>
          <a:xfrm>
            <a:off x="584200"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3FA9607-273B-BF42-A068-8D930E44C050}"/>
              </a:ext>
            </a:extLst>
          </p:cNvPr>
          <p:cNvCxnSpPr>
            <a:cxnSpLocks/>
          </p:cNvCxnSpPr>
          <p:nvPr/>
        </p:nvCxnSpPr>
        <p:spPr>
          <a:xfrm>
            <a:off x="2495600"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85FB5306-5527-0B40-80C7-DB5C8423B952}"/>
              </a:ext>
            </a:extLst>
          </p:cNvPr>
          <p:cNvCxnSpPr>
            <a:cxnSpLocks/>
          </p:cNvCxnSpPr>
          <p:nvPr/>
        </p:nvCxnSpPr>
        <p:spPr>
          <a:xfrm>
            <a:off x="4364037" y="2015240"/>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93971A8C-E65D-6B49-ADA2-293469DDD7BC}"/>
              </a:ext>
            </a:extLst>
          </p:cNvPr>
          <p:cNvCxnSpPr>
            <a:cxnSpLocks/>
          </p:cNvCxnSpPr>
          <p:nvPr/>
        </p:nvCxnSpPr>
        <p:spPr>
          <a:xfrm>
            <a:off x="6240463"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91A700F-7F45-F94C-A435-F7EE30C70A7E}"/>
              </a:ext>
            </a:extLst>
          </p:cNvPr>
          <p:cNvCxnSpPr>
            <a:cxnSpLocks/>
          </p:cNvCxnSpPr>
          <p:nvPr/>
        </p:nvCxnSpPr>
        <p:spPr>
          <a:xfrm>
            <a:off x="8124825"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18EA0204-C4C9-6644-861D-6EB50FE04062}"/>
              </a:ext>
            </a:extLst>
          </p:cNvPr>
          <p:cNvCxnSpPr>
            <a:cxnSpLocks/>
          </p:cNvCxnSpPr>
          <p:nvPr/>
        </p:nvCxnSpPr>
        <p:spPr>
          <a:xfrm>
            <a:off x="10013950"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C21346A5-A33F-5946-9543-99C299D786AC}"/>
              </a:ext>
            </a:extLst>
          </p:cNvPr>
          <p:cNvCxnSpPr>
            <a:cxnSpLocks/>
          </p:cNvCxnSpPr>
          <p:nvPr/>
        </p:nvCxnSpPr>
        <p:spPr>
          <a:xfrm>
            <a:off x="584200"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524EA3CD-0BD7-E747-A4EB-45424A3C1987}"/>
              </a:ext>
            </a:extLst>
          </p:cNvPr>
          <p:cNvCxnSpPr>
            <a:cxnSpLocks/>
          </p:cNvCxnSpPr>
          <p:nvPr/>
        </p:nvCxnSpPr>
        <p:spPr>
          <a:xfrm>
            <a:off x="2495600"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DB66C269-8DE0-714D-AB7A-BA133A81E3C7}"/>
              </a:ext>
            </a:extLst>
          </p:cNvPr>
          <p:cNvCxnSpPr>
            <a:cxnSpLocks/>
          </p:cNvCxnSpPr>
          <p:nvPr/>
        </p:nvCxnSpPr>
        <p:spPr>
          <a:xfrm>
            <a:off x="4364037" y="4362631"/>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C3539B16-CE2C-3A4D-B528-4C530EFD148D}"/>
              </a:ext>
            </a:extLst>
          </p:cNvPr>
          <p:cNvCxnSpPr>
            <a:cxnSpLocks/>
          </p:cNvCxnSpPr>
          <p:nvPr/>
        </p:nvCxnSpPr>
        <p:spPr>
          <a:xfrm>
            <a:off x="6240463"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CA683FC3-D470-6642-8CD2-833A816B7C06}"/>
              </a:ext>
            </a:extLst>
          </p:cNvPr>
          <p:cNvCxnSpPr>
            <a:cxnSpLocks/>
          </p:cNvCxnSpPr>
          <p:nvPr/>
        </p:nvCxnSpPr>
        <p:spPr>
          <a:xfrm>
            <a:off x="8124825"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F13A02AF-593E-A740-8AA5-3E98EC7712B3}"/>
              </a:ext>
            </a:extLst>
          </p:cNvPr>
          <p:cNvCxnSpPr>
            <a:cxnSpLocks/>
          </p:cNvCxnSpPr>
          <p:nvPr/>
        </p:nvCxnSpPr>
        <p:spPr>
          <a:xfrm>
            <a:off x="10013950"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96190311"/>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61">
          <p15:clr>
            <a:srgbClr val="A4A3A4"/>
          </p15:clr>
        </p15:guide>
        <p15:guide id="15" pos="3348">
          <p15:clr>
            <a:srgbClr val="A4A3A4"/>
          </p15:clr>
        </p15:guide>
        <p15:guide id="16" pos="3754">
          <p15:clr>
            <a:srgbClr val="A4A3A4"/>
          </p15:clr>
        </p15:guide>
        <p15:guide id="17" pos="3931">
          <p15:clr>
            <a:srgbClr val="A4A3A4"/>
          </p15:clr>
        </p15:guide>
        <p15:guide id="18" pos="4342">
          <p15:clr>
            <a:srgbClr val="A4A3A4"/>
          </p15:clr>
        </p15:guide>
        <p15:guide id="19" pos="4531">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guide id="31" orient="horz" pos="2387">
          <p15:clr>
            <a:srgbClr val="FBAE40"/>
          </p15:clr>
        </p15:guide>
        <p15:guide id="32" orient="horz" pos="2750">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9_Header Line 12 Months">
    <p:bg>
      <p:bgPr>
        <a:solidFill>
          <a:schemeClr val="bg1"/>
        </a:solidFill>
        <a:effectLst/>
      </p:bgPr>
    </p:bg>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BB973DD2-1476-E74C-99DF-240F2E508778}"/>
              </a:ext>
            </a:extLst>
          </p:cNvPr>
          <p:cNvSpPr>
            <a:spLocks noGrp="1"/>
          </p:cNvSpPr>
          <p:nvPr>
            <p:ph type="title"/>
          </p:nvPr>
        </p:nvSpPr>
        <p:spPr>
          <a:xfrm>
            <a:off x="588263" y="457200"/>
            <a:ext cx="11018520" cy="553998"/>
          </a:xfrm>
        </p:spPr>
        <p:txBody>
          <a:bodyPr>
            <a:spAutoFit/>
          </a:bodyPr>
          <a:lstStyle>
            <a:lvl1pPr>
              <a:defRPr>
                <a:solidFill>
                  <a:schemeClr val="tx1"/>
                </a:solidFill>
              </a:defRPr>
            </a:lvl1pPr>
          </a:lstStyle>
          <a:p>
            <a:r>
              <a:rPr lang="en-US"/>
              <a:t>Click to edit Master title style</a:t>
            </a:r>
            <a:endParaRPr lang="en-US" dirty="0"/>
          </a:p>
        </p:txBody>
      </p:sp>
      <p:sp>
        <p:nvSpPr>
          <p:cNvPr id="4" name="TextBox 3">
            <a:extLst>
              <a:ext uri="{FF2B5EF4-FFF2-40B4-BE49-F238E27FC236}">
                <a16:creationId xmlns:a16="http://schemas.microsoft.com/office/drawing/2014/main" id="{B18F2C41-5A30-1248-BC80-9A37B665EECC}"/>
              </a:ext>
            </a:extLst>
          </p:cNvPr>
          <p:cNvSpPr txBox="1"/>
          <p:nvPr/>
        </p:nvSpPr>
        <p:spPr>
          <a:xfrm flipH="1">
            <a:off x="584200" y="1436688"/>
            <a:ext cx="1595438" cy="581025"/>
          </a:xfrm>
          <a:prstGeom prst="rect">
            <a:avLst/>
          </a:prstGeom>
          <a:noFill/>
        </p:spPr>
        <p:txBody>
          <a:bodyPr wrap="square" lIns="90000" tIns="0" rIns="0" bIns="0" rtlCol="0" anchor="ctr">
            <a:noAutofit/>
          </a:bodyPr>
          <a:lstStyle/>
          <a:p>
            <a:pPr algn="l"/>
            <a:r>
              <a:rPr lang="en-US" sz="2800" dirty="0">
                <a:solidFill>
                  <a:schemeClr val="tx2"/>
                </a:solidFill>
                <a:latin typeface="+mj-lt"/>
              </a:rPr>
              <a:t>Jan</a:t>
            </a:r>
          </a:p>
        </p:txBody>
      </p:sp>
      <p:sp>
        <p:nvSpPr>
          <p:cNvPr id="5" name="TextBox 4">
            <a:extLst>
              <a:ext uri="{FF2B5EF4-FFF2-40B4-BE49-F238E27FC236}">
                <a16:creationId xmlns:a16="http://schemas.microsoft.com/office/drawing/2014/main" id="{4D68F0A3-9593-8B46-BA55-A0F722402788}"/>
              </a:ext>
            </a:extLst>
          </p:cNvPr>
          <p:cNvSpPr txBox="1"/>
          <p:nvPr/>
        </p:nvSpPr>
        <p:spPr>
          <a:xfrm flipH="1">
            <a:off x="2470150" y="1436688"/>
            <a:ext cx="1595438" cy="581025"/>
          </a:xfrm>
          <a:prstGeom prst="rect">
            <a:avLst/>
          </a:prstGeom>
          <a:noFill/>
        </p:spPr>
        <p:txBody>
          <a:bodyPr wrap="square" lIns="90000" tIns="0" rIns="0" bIns="0" rtlCol="0" anchor="ctr">
            <a:noAutofit/>
          </a:bodyPr>
          <a:lstStyle/>
          <a:p>
            <a:pPr algn="l"/>
            <a:r>
              <a:rPr lang="en-US" sz="2800" dirty="0">
                <a:solidFill>
                  <a:schemeClr val="tx2"/>
                </a:solidFill>
                <a:latin typeface="+mj-lt"/>
              </a:rPr>
              <a:t>Feb</a:t>
            </a:r>
          </a:p>
        </p:txBody>
      </p:sp>
      <p:sp>
        <p:nvSpPr>
          <p:cNvPr id="6" name="TextBox 5">
            <a:extLst>
              <a:ext uri="{FF2B5EF4-FFF2-40B4-BE49-F238E27FC236}">
                <a16:creationId xmlns:a16="http://schemas.microsoft.com/office/drawing/2014/main" id="{E5945E50-A071-0142-989D-F328676D8802}"/>
              </a:ext>
            </a:extLst>
          </p:cNvPr>
          <p:cNvSpPr txBox="1"/>
          <p:nvPr/>
        </p:nvSpPr>
        <p:spPr>
          <a:xfrm flipH="1">
            <a:off x="4367808" y="1436688"/>
            <a:ext cx="1595438" cy="581025"/>
          </a:xfrm>
          <a:prstGeom prst="rect">
            <a:avLst/>
          </a:prstGeom>
          <a:noFill/>
        </p:spPr>
        <p:txBody>
          <a:bodyPr wrap="square" lIns="90000" tIns="0" rIns="0" bIns="0" rtlCol="0" anchor="ctr">
            <a:noAutofit/>
          </a:bodyPr>
          <a:lstStyle/>
          <a:p>
            <a:pPr algn="l"/>
            <a:r>
              <a:rPr lang="en-US" sz="2800" dirty="0">
                <a:solidFill>
                  <a:schemeClr val="tx2"/>
                </a:solidFill>
                <a:latin typeface="+mj-lt"/>
              </a:rPr>
              <a:t>Mar</a:t>
            </a:r>
          </a:p>
        </p:txBody>
      </p:sp>
      <p:sp>
        <p:nvSpPr>
          <p:cNvPr id="7" name="TextBox 6">
            <a:extLst>
              <a:ext uri="{FF2B5EF4-FFF2-40B4-BE49-F238E27FC236}">
                <a16:creationId xmlns:a16="http://schemas.microsoft.com/office/drawing/2014/main" id="{2F614F22-4D74-7342-860E-4B18A66D7E4D}"/>
              </a:ext>
            </a:extLst>
          </p:cNvPr>
          <p:cNvSpPr txBox="1"/>
          <p:nvPr/>
        </p:nvSpPr>
        <p:spPr>
          <a:xfrm flipH="1">
            <a:off x="6240016" y="1436688"/>
            <a:ext cx="1595438" cy="581025"/>
          </a:xfrm>
          <a:prstGeom prst="rect">
            <a:avLst/>
          </a:prstGeom>
          <a:noFill/>
        </p:spPr>
        <p:txBody>
          <a:bodyPr wrap="square" lIns="90000" tIns="0" rIns="0" bIns="0" rtlCol="0" anchor="ctr">
            <a:noAutofit/>
          </a:bodyPr>
          <a:lstStyle/>
          <a:p>
            <a:pPr algn="l"/>
            <a:r>
              <a:rPr lang="en-US" sz="2800" dirty="0">
                <a:solidFill>
                  <a:schemeClr val="tx2"/>
                </a:solidFill>
                <a:latin typeface="+mj-lt"/>
              </a:rPr>
              <a:t>Apr</a:t>
            </a:r>
          </a:p>
        </p:txBody>
      </p:sp>
      <p:sp>
        <p:nvSpPr>
          <p:cNvPr id="8" name="TextBox 7">
            <a:extLst>
              <a:ext uri="{FF2B5EF4-FFF2-40B4-BE49-F238E27FC236}">
                <a16:creationId xmlns:a16="http://schemas.microsoft.com/office/drawing/2014/main" id="{9CFA38B9-D596-324E-B56C-86272052ED71}"/>
              </a:ext>
            </a:extLst>
          </p:cNvPr>
          <p:cNvSpPr txBox="1"/>
          <p:nvPr/>
        </p:nvSpPr>
        <p:spPr>
          <a:xfrm flipH="1">
            <a:off x="8127999" y="1436688"/>
            <a:ext cx="1592262" cy="581025"/>
          </a:xfrm>
          <a:prstGeom prst="rect">
            <a:avLst/>
          </a:prstGeom>
          <a:noFill/>
        </p:spPr>
        <p:txBody>
          <a:bodyPr wrap="square" lIns="90000" tIns="0" rIns="0" bIns="0" rtlCol="0" anchor="ctr">
            <a:noAutofit/>
          </a:bodyPr>
          <a:lstStyle/>
          <a:p>
            <a:pPr algn="l"/>
            <a:r>
              <a:rPr lang="en-US" sz="2800" dirty="0">
                <a:solidFill>
                  <a:schemeClr val="tx2"/>
                </a:solidFill>
                <a:latin typeface="+mj-lt"/>
              </a:rPr>
              <a:t>May</a:t>
            </a:r>
          </a:p>
        </p:txBody>
      </p:sp>
      <p:sp>
        <p:nvSpPr>
          <p:cNvPr id="9" name="TextBox 8">
            <a:extLst>
              <a:ext uri="{FF2B5EF4-FFF2-40B4-BE49-F238E27FC236}">
                <a16:creationId xmlns:a16="http://schemas.microsoft.com/office/drawing/2014/main" id="{389AA766-019D-D747-8BF8-A6BB5F9B0D2A}"/>
              </a:ext>
            </a:extLst>
          </p:cNvPr>
          <p:cNvSpPr txBox="1"/>
          <p:nvPr/>
        </p:nvSpPr>
        <p:spPr>
          <a:xfrm flipH="1">
            <a:off x="10013950" y="1436688"/>
            <a:ext cx="1595438" cy="581025"/>
          </a:xfrm>
          <a:prstGeom prst="rect">
            <a:avLst/>
          </a:prstGeom>
          <a:noFill/>
        </p:spPr>
        <p:txBody>
          <a:bodyPr wrap="square" lIns="90000" tIns="0" rIns="0" bIns="0" rtlCol="0" anchor="ctr">
            <a:noAutofit/>
          </a:bodyPr>
          <a:lstStyle/>
          <a:p>
            <a:pPr algn="l"/>
            <a:r>
              <a:rPr lang="en-US" sz="2800" dirty="0">
                <a:solidFill>
                  <a:schemeClr val="tx2"/>
                </a:solidFill>
                <a:latin typeface="+mj-lt"/>
              </a:rPr>
              <a:t>Jun</a:t>
            </a:r>
          </a:p>
        </p:txBody>
      </p:sp>
      <p:sp>
        <p:nvSpPr>
          <p:cNvPr id="10" name="TextBox 9">
            <a:extLst>
              <a:ext uri="{FF2B5EF4-FFF2-40B4-BE49-F238E27FC236}">
                <a16:creationId xmlns:a16="http://schemas.microsoft.com/office/drawing/2014/main" id="{FC53D296-5303-4A40-AC03-A80B718ABEE0}"/>
              </a:ext>
            </a:extLst>
          </p:cNvPr>
          <p:cNvSpPr txBox="1"/>
          <p:nvPr/>
        </p:nvSpPr>
        <p:spPr>
          <a:xfrm flipH="1">
            <a:off x="584200" y="3789363"/>
            <a:ext cx="1595438" cy="581025"/>
          </a:xfrm>
          <a:prstGeom prst="rect">
            <a:avLst/>
          </a:prstGeom>
          <a:noFill/>
        </p:spPr>
        <p:txBody>
          <a:bodyPr wrap="square" lIns="90000" tIns="0" rIns="0" bIns="0" rtlCol="0" anchor="ctr">
            <a:noAutofit/>
          </a:bodyPr>
          <a:lstStyle/>
          <a:p>
            <a:pPr algn="l"/>
            <a:r>
              <a:rPr lang="en-US" sz="2800" dirty="0">
                <a:solidFill>
                  <a:schemeClr val="tx2"/>
                </a:solidFill>
                <a:latin typeface="+mj-lt"/>
              </a:rPr>
              <a:t>Jul</a:t>
            </a:r>
          </a:p>
        </p:txBody>
      </p:sp>
      <p:sp>
        <p:nvSpPr>
          <p:cNvPr id="11" name="TextBox 10">
            <a:extLst>
              <a:ext uri="{FF2B5EF4-FFF2-40B4-BE49-F238E27FC236}">
                <a16:creationId xmlns:a16="http://schemas.microsoft.com/office/drawing/2014/main" id="{28091C67-5938-734E-B7A2-BD95A68B67E6}"/>
              </a:ext>
            </a:extLst>
          </p:cNvPr>
          <p:cNvSpPr txBox="1"/>
          <p:nvPr/>
        </p:nvSpPr>
        <p:spPr>
          <a:xfrm flipH="1">
            <a:off x="2470150" y="3789363"/>
            <a:ext cx="1595438" cy="581025"/>
          </a:xfrm>
          <a:prstGeom prst="rect">
            <a:avLst/>
          </a:prstGeom>
          <a:noFill/>
        </p:spPr>
        <p:txBody>
          <a:bodyPr wrap="square" lIns="90000" tIns="0" rIns="0" bIns="0" rtlCol="0" anchor="ctr">
            <a:noAutofit/>
          </a:bodyPr>
          <a:lstStyle/>
          <a:p>
            <a:pPr algn="l"/>
            <a:r>
              <a:rPr lang="en-US" sz="2800" dirty="0">
                <a:solidFill>
                  <a:schemeClr val="tx2"/>
                </a:solidFill>
                <a:latin typeface="+mj-lt"/>
              </a:rPr>
              <a:t>Aug</a:t>
            </a:r>
          </a:p>
        </p:txBody>
      </p:sp>
      <p:sp>
        <p:nvSpPr>
          <p:cNvPr id="12" name="TextBox 11">
            <a:extLst>
              <a:ext uri="{FF2B5EF4-FFF2-40B4-BE49-F238E27FC236}">
                <a16:creationId xmlns:a16="http://schemas.microsoft.com/office/drawing/2014/main" id="{F6E67942-3EF0-2141-89C0-47BA2F77054B}"/>
              </a:ext>
            </a:extLst>
          </p:cNvPr>
          <p:cNvSpPr txBox="1"/>
          <p:nvPr/>
        </p:nvSpPr>
        <p:spPr>
          <a:xfrm flipH="1">
            <a:off x="4367808" y="3789363"/>
            <a:ext cx="1595438" cy="581025"/>
          </a:xfrm>
          <a:prstGeom prst="rect">
            <a:avLst/>
          </a:prstGeom>
          <a:noFill/>
        </p:spPr>
        <p:txBody>
          <a:bodyPr wrap="square" lIns="90000" tIns="0" rIns="0" bIns="0" rtlCol="0" anchor="ctr">
            <a:noAutofit/>
          </a:bodyPr>
          <a:lstStyle/>
          <a:p>
            <a:pPr algn="l"/>
            <a:r>
              <a:rPr lang="en-US" sz="2800" dirty="0">
                <a:solidFill>
                  <a:schemeClr val="tx2"/>
                </a:solidFill>
                <a:latin typeface="+mj-lt"/>
              </a:rPr>
              <a:t>Sep</a:t>
            </a:r>
          </a:p>
        </p:txBody>
      </p:sp>
      <p:sp>
        <p:nvSpPr>
          <p:cNvPr id="13" name="TextBox 12">
            <a:extLst>
              <a:ext uri="{FF2B5EF4-FFF2-40B4-BE49-F238E27FC236}">
                <a16:creationId xmlns:a16="http://schemas.microsoft.com/office/drawing/2014/main" id="{76066549-A02E-E44F-96D7-F0B171B059E3}"/>
              </a:ext>
            </a:extLst>
          </p:cNvPr>
          <p:cNvSpPr txBox="1"/>
          <p:nvPr/>
        </p:nvSpPr>
        <p:spPr>
          <a:xfrm flipH="1">
            <a:off x="6240016" y="3789363"/>
            <a:ext cx="1595438" cy="581025"/>
          </a:xfrm>
          <a:prstGeom prst="rect">
            <a:avLst/>
          </a:prstGeom>
          <a:noFill/>
        </p:spPr>
        <p:txBody>
          <a:bodyPr wrap="square" lIns="90000" tIns="0" rIns="0" bIns="0" rtlCol="0" anchor="ctr">
            <a:noAutofit/>
          </a:bodyPr>
          <a:lstStyle/>
          <a:p>
            <a:pPr algn="l"/>
            <a:r>
              <a:rPr lang="en-US" sz="2800" dirty="0">
                <a:solidFill>
                  <a:schemeClr val="tx2"/>
                </a:solidFill>
                <a:latin typeface="+mj-lt"/>
              </a:rPr>
              <a:t>Oct</a:t>
            </a:r>
          </a:p>
        </p:txBody>
      </p:sp>
      <p:sp>
        <p:nvSpPr>
          <p:cNvPr id="14" name="TextBox 13">
            <a:extLst>
              <a:ext uri="{FF2B5EF4-FFF2-40B4-BE49-F238E27FC236}">
                <a16:creationId xmlns:a16="http://schemas.microsoft.com/office/drawing/2014/main" id="{898C6871-7F8D-4545-9CE1-97DF89587969}"/>
              </a:ext>
            </a:extLst>
          </p:cNvPr>
          <p:cNvSpPr txBox="1"/>
          <p:nvPr/>
        </p:nvSpPr>
        <p:spPr>
          <a:xfrm flipH="1">
            <a:off x="8127999" y="3789363"/>
            <a:ext cx="1592262" cy="581025"/>
          </a:xfrm>
          <a:prstGeom prst="rect">
            <a:avLst/>
          </a:prstGeom>
          <a:noFill/>
        </p:spPr>
        <p:txBody>
          <a:bodyPr wrap="square" lIns="90000" tIns="0" rIns="0" bIns="0" rtlCol="0" anchor="ctr">
            <a:noAutofit/>
          </a:bodyPr>
          <a:lstStyle/>
          <a:p>
            <a:pPr algn="l"/>
            <a:r>
              <a:rPr lang="en-US" sz="2800" dirty="0">
                <a:solidFill>
                  <a:schemeClr val="tx2"/>
                </a:solidFill>
                <a:latin typeface="+mj-lt"/>
              </a:rPr>
              <a:t>Nov</a:t>
            </a:r>
          </a:p>
        </p:txBody>
      </p:sp>
      <p:sp>
        <p:nvSpPr>
          <p:cNvPr id="15" name="TextBox 14">
            <a:extLst>
              <a:ext uri="{FF2B5EF4-FFF2-40B4-BE49-F238E27FC236}">
                <a16:creationId xmlns:a16="http://schemas.microsoft.com/office/drawing/2014/main" id="{0BCD1BBA-EDFD-9E48-8219-788B491881B6}"/>
              </a:ext>
            </a:extLst>
          </p:cNvPr>
          <p:cNvSpPr txBox="1"/>
          <p:nvPr/>
        </p:nvSpPr>
        <p:spPr>
          <a:xfrm flipH="1">
            <a:off x="10013950" y="3789363"/>
            <a:ext cx="1595438" cy="581025"/>
          </a:xfrm>
          <a:prstGeom prst="rect">
            <a:avLst/>
          </a:prstGeom>
          <a:noFill/>
        </p:spPr>
        <p:txBody>
          <a:bodyPr wrap="square" lIns="90000" tIns="0" rIns="0" bIns="0" rtlCol="0" anchor="ctr">
            <a:noAutofit/>
          </a:bodyPr>
          <a:lstStyle/>
          <a:p>
            <a:pPr algn="l"/>
            <a:r>
              <a:rPr lang="en-US" sz="2800" dirty="0">
                <a:solidFill>
                  <a:schemeClr val="tx2"/>
                </a:solidFill>
                <a:latin typeface="+mj-lt"/>
              </a:rPr>
              <a:t>Dec</a:t>
            </a:r>
          </a:p>
        </p:txBody>
      </p:sp>
      <p:sp>
        <p:nvSpPr>
          <p:cNvPr id="17" name="Text Placeholder 16">
            <a:extLst>
              <a:ext uri="{FF2B5EF4-FFF2-40B4-BE49-F238E27FC236}">
                <a16:creationId xmlns:a16="http://schemas.microsoft.com/office/drawing/2014/main" id="{3B0B9755-980E-B04E-95D6-C276F382D087}"/>
              </a:ext>
            </a:extLst>
          </p:cNvPr>
          <p:cNvSpPr>
            <a:spLocks noGrp="1"/>
          </p:cNvSpPr>
          <p:nvPr>
            <p:ph type="body" sz="quarter" idx="10"/>
          </p:nvPr>
        </p:nvSpPr>
        <p:spPr>
          <a:xfrm>
            <a:off x="584200" y="2137143"/>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18" name="Text Placeholder 16">
            <a:extLst>
              <a:ext uri="{FF2B5EF4-FFF2-40B4-BE49-F238E27FC236}">
                <a16:creationId xmlns:a16="http://schemas.microsoft.com/office/drawing/2014/main" id="{E14B2888-1E67-E04C-894E-926FC1FD801D}"/>
              </a:ext>
            </a:extLst>
          </p:cNvPr>
          <p:cNvSpPr>
            <a:spLocks noGrp="1"/>
          </p:cNvSpPr>
          <p:nvPr>
            <p:ph type="body" sz="quarter" idx="11"/>
          </p:nvPr>
        </p:nvSpPr>
        <p:spPr>
          <a:xfrm>
            <a:off x="2470150" y="2137143"/>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19" name="Text Placeholder 16">
            <a:extLst>
              <a:ext uri="{FF2B5EF4-FFF2-40B4-BE49-F238E27FC236}">
                <a16:creationId xmlns:a16="http://schemas.microsoft.com/office/drawing/2014/main" id="{333BC1A1-9771-5646-BEE1-9E5EEAED2699}"/>
              </a:ext>
            </a:extLst>
          </p:cNvPr>
          <p:cNvSpPr>
            <a:spLocks noGrp="1"/>
          </p:cNvSpPr>
          <p:nvPr>
            <p:ph type="body" sz="quarter" idx="12"/>
          </p:nvPr>
        </p:nvSpPr>
        <p:spPr>
          <a:xfrm>
            <a:off x="4356100" y="2137143"/>
            <a:ext cx="160337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0" name="Text Placeholder 16">
            <a:extLst>
              <a:ext uri="{FF2B5EF4-FFF2-40B4-BE49-F238E27FC236}">
                <a16:creationId xmlns:a16="http://schemas.microsoft.com/office/drawing/2014/main" id="{6B558C13-2A32-8A4B-856B-2AB00C47770F}"/>
              </a:ext>
            </a:extLst>
          </p:cNvPr>
          <p:cNvSpPr>
            <a:spLocks noGrp="1"/>
          </p:cNvSpPr>
          <p:nvPr>
            <p:ph type="body" sz="quarter" idx="13"/>
          </p:nvPr>
        </p:nvSpPr>
        <p:spPr>
          <a:xfrm>
            <a:off x="6240463" y="2137143"/>
            <a:ext cx="159702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1" name="Text Placeholder 16">
            <a:extLst>
              <a:ext uri="{FF2B5EF4-FFF2-40B4-BE49-F238E27FC236}">
                <a16:creationId xmlns:a16="http://schemas.microsoft.com/office/drawing/2014/main" id="{DFF8B5E8-017D-9448-B30F-CD659C221073}"/>
              </a:ext>
            </a:extLst>
          </p:cNvPr>
          <p:cNvSpPr>
            <a:spLocks noGrp="1"/>
          </p:cNvSpPr>
          <p:nvPr>
            <p:ph type="body" sz="quarter" idx="14"/>
          </p:nvPr>
        </p:nvSpPr>
        <p:spPr>
          <a:xfrm>
            <a:off x="8128000" y="2137143"/>
            <a:ext cx="1592263"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2" name="Text Placeholder 16">
            <a:extLst>
              <a:ext uri="{FF2B5EF4-FFF2-40B4-BE49-F238E27FC236}">
                <a16:creationId xmlns:a16="http://schemas.microsoft.com/office/drawing/2014/main" id="{23243079-7E64-8247-A7DE-8C677FA6F54F}"/>
              </a:ext>
            </a:extLst>
          </p:cNvPr>
          <p:cNvSpPr>
            <a:spLocks noGrp="1"/>
          </p:cNvSpPr>
          <p:nvPr>
            <p:ph type="body" sz="quarter" idx="15"/>
          </p:nvPr>
        </p:nvSpPr>
        <p:spPr>
          <a:xfrm>
            <a:off x="10013950" y="2137143"/>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3" name="Text Placeholder 16">
            <a:extLst>
              <a:ext uri="{FF2B5EF4-FFF2-40B4-BE49-F238E27FC236}">
                <a16:creationId xmlns:a16="http://schemas.microsoft.com/office/drawing/2014/main" id="{15EF34EC-5A49-5E44-8FF1-785ECE15E3B9}"/>
              </a:ext>
            </a:extLst>
          </p:cNvPr>
          <p:cNvSpPr>
            <a:spLocks noGrp="1"/>
          </p:cNvSpPr>
          <p:nvPr>
            <p:ph type="body" sz="quarter" idx="16"/>
          </p:nvPr>
        </p:nvSpPr>
        <p:spPr>
          <a:xfrm>
            <a:off x="584200" y="4509120"/>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4" name="Text Placeholder 16">
            <a:extLst>
              <a:ext uri="{FF2B5EF4-FFF2-40B4-BE49-F238E27FC236}">
                <a16:creationId xmlns:a16="http://schemas.microsoft.com/office/drawing/2014/main" id="{1815091A-D110-584B-AB6E-643B6462EE03}"/>
              </a:ext>
            </a:extLst>
          </p:cNvPr>
          <p:cNvSpPr>
            <a:spLocks noGrp="1"/>
          </p:cNvSpPr>
          <p:nvPr>
            <p:ph type="body" sz="quarter" idx="17"/>
          </p:nvPr>
        </p:nvSpPr>
        <p:spPr>
          <a:xfrm>
            <a:off x="2470150" y="4509120"/>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5" name="Text Placeholder 16">
            <a:extLst>
              <a:ext uri="{FF2B5EF4-FFF2-40B4-BE49-F238E27FC236}">
                <a16:creationId xmlns:a16="http://schemas.microsoft.com/office/drawing/2014/main" id="{DBBF8BC8-BC7B-004B-A427-B1F9D8D9199A}"/>
              </a:ext>
            </a:extLst>
          </p:cNvPr>
          <p:cNvSpPr>
            <a:spLocks noGrp="1"/>
          </p:cNvSpPr>
          <p:nvPr>
            <p:ph type="body" sz="quarter" idx="18"/>
          </p:nvPr>
        </p:nvSpPr>
        <p:spPr>
          <a:xfrm>
            <a:off x="4356100" y="4509120"/>
            <a:ext cx="160337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6" name="Text Placeholder 16">
            <a:extLst>
              <a:ext uri="{FF2B5EF4-FFF2-40B4-BE49-F238E27FC236}">
                <a16:creationId xmlns:a16="http://schemas.microsoft.com/office/drawing/2014/main" id="{844592AA-1A9A-8E46-B40A-8739500A22C9}"/>
              </a:ext>
            </a:extLst>
          </p:cNvPr>
          <p:cNvSpPr>
            <a:spLocks noGrp="1"/>
          </p:cNvSpPr>
          <p:nvPr>
            <p:ph type="body" sz="quarter" idx="19"/>
          </p:nvPr>
        </p:nvSpPr>
        <p:spPr>
          <a:xfrm>
            <a:off x="6240463" y="4509120"/>
            <a:ext cx="159702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7" name="Text Placeholder 16">
            <a:extLst>
              <a:ext uri="{FF2B5EF4-FFF2-40B4-BE49-F238E27FC236}">
                <a16:creationId xmlns:a16="http://schemas.microsoft.com/office/drawing/2014/main" id="{6E747F9F-4D5A-1E4C-92B5-549F887E8726}"/>
              </a:ext>
            </a:extLst>
          </p:cNvPr>
          <p:cNvSpPr>
            <a:spLocks noGrp="1"/>
          </p:cNvSpPr>
          <p:nvPr>
            <p:ph type="body" sz="quarter" idx="20"/>
          </p:nvPr>
        </p:nvSpPr>
        <p:spPr>
          <a:xfrm>
            <a:off x="8128000" y="4509120"/>
            <a:ext cx="1592263"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8" name="Text Placeholder 16">
            <a:extLst>
              <a:ext uri="{FF2B5EF4-FFF2-40B4-BE49-F238E27FC236}">
                <a16:creationId xmlns:a16="http://schemas.microsoft.com/office/drawing/2014/main" id="{F878EC20-6567-6B45-AE19-F3465093EEC8}"/>
              </a:ext>
            </a:extLst>
          </p:cNvPr>
          <p:cNvSpPr>
            <a:spLocks noGrp="1"/>
          </p:cNvSpPr>
          <p:nvPr>
            <p:ph type="body" sz="quarter" idx="21"/>
          </p:nvPr>
        </p:nvSpPr>
        <p:spPr>
          <a:xfrm>
            <a:off x="10013950" y="4509120"/>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cxnSp>
        <p:nvCxnSpPr>
          <p:cNvPr id="16" name="Straight Connector 15">
            <a:extLst>
              <a:ext uri="{FF2B5EF4-FFF2-40B4-BE49-F238E27FC236}">
                <a16:creationId xmlns:a16="http://schemas.microsoft.com/office/drawing/2014/main" id="{1EA3253A-CBC3-A644-9057-A616EFD62183}"/>
              </a:ext>
            </a:extLst>
          </p:cNvPr>
          <p:cNvCxnSpPr>
            <a:cxnSpLocks/>
          </p:cNvCxnSpPr>
          <p:nvPr/>
        </p:nvCxnSpPr>
        <p:spPr>
          <a:xfrm>
            <a:off x="584200"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3FA9607-273B-BF42-A068-8D930E44C050}"/>
              </a:ext>
            </a:extLst>
          </p:cNvPr>
          <p:cNvCxnSpPr>
            <a:cxnSpLocks/>
          </p:cNvCxnSpPr>
          <p:nvPr/>
        </p:nvCxnSpPr>
        <p:spPr>
          <a:xfrm>
            <a:off x="2495600"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85FB5306-5527-0B40-80C7-DB5C8423B952}"/>
              </a:ext>
            </a:extLst>
          </p:cNvPr>
          <p:cNvCxnSpPr>
            <a:cxnSpLocks/>
          </p:cNvCxnSpPr>
          <p:nvPr/>
        </p:nvCxnSpPr>
        <p:spPr>
          <a:xfrm>
            <a:off x="4364037" y="2015240"/>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93971A8C-E65D-6B49-ADA2-293469DDD7BC}"/>
              </a:ext>
            </a:extLst>
          </p:cNvPr>
          <p:cNvCxnSpPr>
            <a:cxnSpLocks/>
          </p:cNvCxnSpPr>
          <p:nvPr/>
        </p:nvCxnSpPr>
        <p:spPr>
          <a:xfrm>
            <a:off x="6240463"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91A700F-7F45-F94C-A435-F7EE30C70A7E}"/>
              </a:ext>
            </a:extLst>
          </p:cNvPr>
          <p:cNvCxnSpPr>
            <a:cxnSpLocks/>
          </p:cNvCxnSpPr>
          <p:nvPr/>
        </p:nvCxnSpPr>
        <p:spPr>
          <a:xfrm>
            <a:off x="8124825"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18EA0204-C4C9-6644-861D-6EB50FE04062}"/>
              </a:ext>
            </a:extLst>
          </p:cNvPr>
          <p:cNvCxnSpPr>
            <a:cxnSpLocks/>
          </p:cNvCxnSpPr>
          <p:nvPr/>
        </p:nvCxnSpPr>
        <p:spPr>
          <a:xfrm>
            <a:off x="10013950"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C21346A5-A33F-5946-9543-99C299D786AC}"/>
              </a:ext>
            </a:extLst>
          </p:cNvPr>
          <p:cNvCxnSpPr>
            <a:cxnSpLocks/>
          </p:cNvCxnSpPr>
          <p:nvPr/>
        </p:nvCxnSpPr>
        <p:spPr>
          <a:xfrm>
            <a:off x="584200"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524EA3CD-0BD7-E747-A4EB-45424A3C1987}"/>
              </a:ext>
            </a:extLst>
          </p:cNvPr>
          <p:cNvCxnSpPr>
            <a:cxnSpLocks/>
          </p:cNvCxnSpPr>
          <p:nvPr/>
        </p:nvCxnSpPr>
        <p:spPr>
          <a:xfrm>
            <a:off x="2495600"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DB66C269-8DE0-714D-AB7A-BA133A81E3C7}"/>
              </a:ext>
            </a:extLst>
          </p:cNvPr>
          <p:cNvCxnSpPr>
            <a:cxnSpLocks/>
          </p:cNvCxnSpPr>
          <p:nvPr/>
        </p:nvCxnSpPr>
        <p:spPr>
          <a:xfrm>
            <a:off x="4364037" y="4362631"/>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C3539B16-CE2C-3A4D-B528-4C530EFD148D}"/>
              </a:ext>
            </a:extLst>
          </p:cNvPr>
          <p:cNvCxnSpPr>
            <a:cxnSpLocks/>
          </p:cNvCxnSpPr>
          <p:nvPr/>
        </p:nvCxnSpPr>
        <p:spPr>
          <a:xfrm>
            <a:off x="6240463"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CA683FC3-D470-6642-8CD2-833A816B7C06}"/>
              </a:ext>
            </a:extLst>
          </p:cNvPr>
          <p:cNvCxnSpPr>
            <a:cxnSpLocks/>
          </p:cNvCxnSpPr>
          <p:nvPr/>
        </p:nvCxnSpPr>
        <p:spPr>
          <a:xfrm>
            <a:off x="8124825"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F13A02AF-593E-A740-8AA5-3E98EC7712B3}"/>
              </a:ext>
            </a:extLst>
          </p:cNvPr>
          <p:cNvCxnSpPr>
            <a:cxnSpLocks/>
          </p:cNvCxnSpPr>
          <p:nvPr/>
        </p:nvCxnSpPr>
        <p:spPr>
          <a:xfrm>
            <a:off x="10013950"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86690315"/>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61">
          <p15:clr>
            <a:srgbClr val="A4A3A4"/>
          </p15:clr>
        </p15:guide>
        <p15:guide id="15" pos="3348">
          <p15:clr>
            <a:srgbClr val="A4A3A4"/>
          </p15:clr>
        </p15:guide>
        <p15:guide id="16" pos="3754">
          <p15:clr>
            <a:srgbClr val="A4A3A4"/>
          </p15:clr>
        </p15:guide>
        <p15:guide id="17" pos="3931">
          <p15:clr>
            <a:srgbClr val="A4A3A4"/>
          </p15:clr>
        </p15:guide>
        <p15:guide id="18" pos="4342">
          <p15:clr>
            <a:srgbClr val="A4A3A4"/>
          </p15:clr>
        </p15:guide>
        <p15:guide id="19" pos="4531">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guide id="31" orient="horz" pos="2387">
          <p15:clr>
            <a:srgbClr val="FBAE40"/>
          </p15:clr>
        </p15:guide>
        <p15:guide id="32" orient="horz" pos="275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11_Header Line 12 Months">
    <p:bg>
      <p:bgPr>
        <a:solidFill>
          <a:schemeClr val="bg1"/>
        </a:solidFill>
        <a:effectLst/>
      </p:bgPr>
    </p:bg>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BB973DD2-1476-E74C-99DF-240F2E508778}"/>
              </a:ext>
            </a:extLst>
          </p:cNvPr>
          <p:cNvSpPr>
            <a:spLocks noGrp="1"/>
          </p:cNvSpPr>
          <p:nvPr>
            <p:ph type="title"/>
          </p:nvPr>
        </p:nvSpPr>
        <p:spPr>
          <a:xfrm>
            <a:off x="588263" y="457200"/>
            <a:ext cx="11018520" cy="553998"/>
          </a:xfrm>
        </p:spPr>
        <p:txBody>
          <a:bodyPr>
            <a:spAutoFit/>
          </a:bodyPr>
          <a:lstStyle>
            <a:lvl1pPr>
              <a:defRPr>
                <a:solidFill>
                  <a:schemeClr val="tx1"/>
                </a:solidFill>
              </a:defRPr>
            </a:lvl1pPr>
          </a:lstStyle>
          <a:p>
            <a:r>
              <a:rPr lang="en-US"/>
              <a:t>Click to edit Master title style</a:t>
            </a:r>
            <a:endParaRPr lang="en-US" dirty="0"/>
          </a:p>
        </p:txBody>
      </p:sp>
      <p:sp>
        <p:nvSpPr>
          <p:cNvPr id="4" name="TextBox 3">
            <a:extLst>
              <a:ext uri="{FF2B5EF4-FFF2-40B4-BE49-F238E27FC236}">
                <a16:creationId xmlns:a16="http://schemas.microsoft.com/office/drawing/2014/main" id="{B18F2C41-5A30-1248-BC80-9A37B665EECC}"/>
              </a:ext>
            </a:extLst>
          </p:cNvPr>
          <p:cNvSpPr txBox="1"/>
          <p:nvPr/>
        </p:nvSpPr>
        <p:spPr>
          <a:xfrm flipH="1">
            <a:off x="584200" y="1436688"/>
            <a:ext cx="1595438" cy="581025"/>
          </a:xfrm>
          <a:prstGeom prst="rect">
            <a:avLst/>
          </a:prstGeom>
          <a:noFill/>
        </p:spPr>
        <p:txBody>
          <a:bodyPr wrap="square" lIns="90000" tIns="0" rIns="0" bIns="0" rtlCol="0" anchor="ctr">
            <a:noAutofit/>
          </a:bodyPr>
          <a:lstStyle/>
          <a:p>
            <a:pPr algn="l"/>
            <a:r>
              <a:rPr lang="en-US" sz="2000" dirty="0">
                <a:solidFill>
                  <a:schemeClr val="tx2"/>
                </a:solidFill>
                <a:latin typeface="+mj-lt"/>
              </a:rPr>
              <a:t>Week 1</a:t>
            </a:r>
          </a:p>
        </p:txBody>
      </p:sp>
      <p:sp>
        <p:nvSpPr>
          <p:cNvPr id="5" name="TextBox 4">
            <a:extLst>
              <a:ext uri="{FF2B5EF4-FFF2-40B4-BE49-F238E27FC236}">
                <a16:creationId xmlns:a16="http://schemas.microsoft.com/office/drawing/2014/main" id="{4D68F0A3-9593-8B46-BA55-A0F722402788}"/>
              </a:ext>
            </a:extLst>
          </p:cNvPr>
          <p:cNvSpPr txBox="1"/>
          <p:nvPr/>
        </p:nvSpPr>
        <p:spPr>
          <a:xfrm flipH="1">
            <a:off x="2470150" y="1436688"/>
            <a:ext cx="1595438" cy="581025"/>
          </a:xfrm>
          <a:prstGeom prst="rect">
            <a:avLst/>
          </a:prstGeom>
          <a:noFill/>
        </p:spPr>
        <p:txBody>
          <a:bodyPr wrap="square" lIns="90000" tIns="0" rIns="0" bIns="0" rtlCol="0" anchor="ctr">
            <a:noAutofit/>
          </a:bodyPr>
          <a:lstStyle/>
          <a:p>
            <a:pPr algn="l"/>
            <a:r>
              <a:rPr lang="en-US" sz="2000" dirty="0">
                <a:solidFill>
                  <a:schemeClr val="tx2"/>
                </a:solidFill>
                <a:latin typeface="+mj-lt"/>
              </a:rPr>
              <a:t>Week 2</a:t>
            </a:r>
          </a:p>
        </p:txBody>
      </p:sp>
      <p:sp>
        <p:nvSpPr>
          <p:cNvPr id="6" name="TextBox 5">
            <a:extLst>
              <a:ext uri="{FF2B5EF4-FFF2-40B4-BE49-F238E27FC236}">
                <a16:creationId xmlns:a16="http://schemas.microsoft.com/office/drawing/2014/main" id="{E5945E50-A071-0142-989D-F328676D8802}"/>
              </a:ext>
            </a:extLst>
          </p:cNvPr>
          <p:cNvSpPr txBox="1"/>
          <p:nvPr/>
        </p:nvSpPr>
        <p:spPr>
          <a:xfrm flipH="1">
            <a:off x="4367808" y="1436688"/>
            <a:ext cx="1595438" cy="581025"/>
          </a:xfrm>
          <a:prstGeom prst="rect">
            <a:avLst/>
          </a:prstGeom>
          <a:noFill/>
        </p:spPr>
        <p:txBody>
          <a:bodyPr wrap="square" lIns="90000" tIns="0" rIns="0" bIns="0" rtlCol="0" anchor="ctr">
            <a:noAutofit/>
          </a:bodyPr>
          <a:lstStyle/>
          <a:p>
            <a:pPr algn="l"/>
            <a:r>
              <a:rPr lang="en-US" sz="2000" dirty="0">
                <a:solidFill>
                  <a:schemeClr val="tx2"/>
                </a:solidFill>
                <a:latin typeface="+mj-lt"/>
              </a:rPr>
              <a:t>Week 3</a:t>
            </a:r>
          </a:p>
        </p:txBody>
      </p:sp>
      <p:sp>
        <p:nvSpPr>
          <p:cNvPr id="7" name="TextBox 6">
            <a:extLst>
              <a:ext uri="{FF2B5EF4-FFF2-40B4-BE49-F238E27FC236}">
                <a16:creationId xmlns:a16="http://schemas.microsoft.com/office/drawing/2014/main" id="{2F614F22-4D74-7342-860E-4B18A66D7E4D}"/>
              </a:ext>
            </a:extLst>
          </p:cNvPr>
          <p:cNvSpPr txBox="1"/>
          <p:nvPr/>
        </p:nvSpPr>
        <p:spPr>
          <a:xfrm flipH="1">
            <a:off x="6240016" y="1436688"/>
            <a:ext cx="1595438" cy="581025"/>
          </a:xfrm>
          <a:prstGeom prst="rect">
            <a:avLst/>
          </a:prstGeom>
          <a:noFill/>
        </p:spPr>
        <p:txBody>
          <a:bodyPr wrap="square" lIns="90000" tIns="0" rIns="0" bIns="0" rtlCol="0" anchor="ctr">
            <a:noAutofit/>
          </a:bodyPr>
          <a:lstStyle/>
          <a:p>
            <a:pPr algn="l"/>
            <a:r>
              <a:rPr lang="en-US" sz="2000" dirty="0">
                <a:solidFill>
                  <a:schemeClr val="tx2"/>
                </a:solidFill>
                <a:latin typeface="+mj-lt"/>
              </a:rPr>
              <a:t>Week 4</a:t>
            </a:r>
          </a:p>
        </p:txBody>
      </p:sp>
      <p:sp>
        <p:nvSpPr>
          <p:cNvPr id="8" name="TextBox 7">
            <a:extLst>
              <a:ext uri="{FF2B5EF4-FFF2-40B4-BE49-F238E27FC236}">
                <a16:creationId xmlns:a16="http://schemas.microsoft.com/office/drawing/2014/main" id="{9CFA38B9-D596-324E-B56C-86272052ED71}"/>
              </a:ext>
            </a:extLst>
          </p:cNvPr>
          <p:cNvSpPr txBox="1"/>
          <p:nvPr/>
        </p:nvSpPr>
        <p:spPr>
          <a:xfrm flipH="1">
            <a:off x="8127999" y="1436688"/>
            <a:ext cx="1592262" cy="581025"/>
          </a:xfrm>
          <a:prstGeom prst="rect">
            <a:avLst/>
          </a:prstGeom>
          <a:noFill/>
        </p:spPr>
        <p:txBody>
          <a:bodyPr wrap="square" lIns="90000" tIns="0" rIns="0" bIns="0" rtlCol="0" anchor="ctr">
            <a:noAutofit/>
          </a:bodyPr>
          <a:lstStyle/>
          <a:p>
            <a:pPr algn="l"/>
            <a:r>
              <a:rPr lang="en-US" sz="2000" dirty="0">
                <a:solidFill>
                  <a:schemeClr val="tx2"/>
                </a:solidFill>
                <a:latin typeface="+mj-lt"/>
              </a:rPr>
              <a:t>Week 5</a:t>
            </a:r>
          </a:p>
        </p:txBody>
      </p:sp>
      <p:sp>
        <p:nvSpPr>
          <p:cNvPr id="9" name="TextBox 8">
            <a:extLst>
              <a:ext uri="{FF2B5EF4-FFF2-40B4-BE49-F238E27FC236}">
                <a16:creationId xmlns:a16="http://schemas.microsoft.com/office/drawing/2014/main" id="{389AA766-019D-D747-8BF8-A6BB5F9B0D2A}"/>
              </a:ext>
            </a:extLst>
          </p:cNvPr>
          <p:cNvSpPr txBox="1"/>
          <p:nvPr/>
        </p:nvSpPr>
        <p:spPr>
          <a:xfrm flipH="1">
            <a:off x="10013950" y="1436688"/>
            <a:ext cx="1595438" cy="581025"/>
          </a:xfrm>
          <a:prstGeom prst="rect">
            <a:avLst/>
          </a:prstGeom>
          <a:noFill/>
        </p:spPr>
        <p:txBody>
          <a:bodyPr wrap="square" lIns="90000" tIns="0" rIns="0" bIns="0" rtlCol="0" anchor="ctr">
            <a:noAutofit/>
          </a:bodyPr>
          <a:lstStyle/>
          <a:p>
            <a:pPr algn="l"/>
            <a:r>
              <a:rPr lang="en-US" sz="2000" dirty="0">
                <a:solidFill>
                  <a:schemeClr val="tx2"/>
                </a:solidFill>
                <a:latin typeface="+mj-lt"/>
              </a:rPr>
              <a:t>Week 6</a:t>
            </a:r>
          </a:p>
        </p:txBody>
      </p:sp>
      <p:sp>
        <p:nvSpPr>
          <p:cNvPr id="10" name="TextBox 9">
            <a:extLst>
              <a:ext uri="{FF2B5EF4-FFF2-40B4-BE49-F238E27FC236}">
                <a16:creationId xmlns:a16="http://schemas.microsoft.com/office/drawing/2014/main" id="{FC53D296-5303-4A40-AC03-A80B718ABEE0}"/>
              </a:ext>
            </a:extLst>
          </p:cNvPr>
          <p:cNvSpPr txBox="1"/>
          <p:nvPr/>
        </p:nvSpPr>
        <p:spPr>
          <a:xfrm flipH="1">
            <a:off x="584200" y="3789363"/>
            <a:ext cx="1595438" cy="581025"/>
          </a:xfrm>
          <a:prstGeom prst="rect">
            <a:avLst/>
          </a:prstGeom>
          <a:noFill/>
        </p:spPr>
        <p:txBody>
          <a:bodyPr wrap="square" lIns="90000" tIns="0" rIns="0" bIns="0" rtlCol="0" anchor="ctr">
            <a:noAutofit/>
          </a:bodyPr>
          <a:lstStyle/>
          <a:p>
            <a:pPr algn="l"/>
            <a:r>
              <a:rPr lang="en-US" sz="2000" dirty="0">
                <a:solidFill>
                  <a:schemeClr val="tx2"/>
                </a:solidFill>
                <a:latin typeface="+mj-lt"/>
              </a:rPr>
              <a:t>Week 7</a:t>
            </a:r>
          </a:p>
        </p:txBody>
      </p:sp>
      <p:sp>
        <p:nvSpPr>
          <p:cNvPr id="11" name="TextBox 10">
            <a:extLst>
              <a:ext uri="{FF2B5EF4-FFF2-40B4-BE49-F238E27FC236}">
                <a16:creationId xmlns:a16="http://schemas.microsoft.com/office/drawing/2014/main" id="{28091C67-5938-734E-B7A2-BD95A68B67E6}"/>
              </a:ext>
            </a:extLst>
          </p:cNvPr>
          <p:cNvSpPr txBox="1"/>
          <p:nvPr/>
        </p:nvSpPr>
        <p:spPr>
          <a:xfrm flipH="1">
            <a:off x="2470150" y="3789363"/>
            <a:ext cx="1595438" cy="581025"/>
          </a:xfrm>
          <a:prstGeom prst="rect">
            <a:avLst/>
          </a:prstGeom>
          <a:noFill/>
        </p:spPr>
        <p:txBody>
          <a:bodyPr wrap="square" lIns="90000" tIns="0" rIns="0" bIns="0" rtlCol="0" anchor="ctr">
            <a:noAutofit/>
          </a:bodyPr>
          <a:lstStyle/>
          <a:p>
            <a:pPr algn="l"/>
            <a:r>
              <a:rPr lang="en-US" sz="2000" dirty="0">
                <a:solidFill>
                  <a:schemeClr val="tx2"/>
                </a:solidFill>
                <a:latin typeface="+mj-lt"/>
              </a:rPr>
              <a:t>Week 8</a:t>
            </a:r>
          </a:p>
        </p:txBody>
      </p:sp>
      <p:sp>
        <p:nvSpPr>
          <p:cNvPr id="12" name="TextBox 11">
            <a:extLst>
              <a:ext uri="{FF2B5EF4-FFF2-40B4-BE49-F238E27FC236}">
                <a16:creationId xmlns:a16="http://schemas.microsoft.com/office/drawing/2014/main" id="{F6E67942-3EF0-2141-89C0-47BA2F77054B}"/>
              </a:ext>
            </a:extLst>
          </p:cNvPr>
          <p:cNvSpPr txBox="1"/>
          <p:nvPr/>
        </p:nvSpPr>
        <p:spPr>
          <a:xfrm flipH="1">
            <a:off x="4367808" y="3789363"/>
            <a:ext cx="1595438" cy="581025"/>
          </a:xfrm>
          <a:prstGeom prst="rect">
            <a:avLst/>
          </a:prstGeom>
          <a:noFill/>
        </p:spPr>
        <p:txBody>
          <a:bodyPr wrap="square" lIns="90000" tIns="0" rIns="0" bIns="0" rtlCol="0" anchor="ctr">
            <a:noAutofit/>
          </a:bodyPr>
          <a:lstStyle/>
          <a:p>
            <a:pPr algn="l"/>
            <a:r>
              <a:rPr lang="en-US" sz="2000" dirty="0">
                <a:solidFill>
                  <a:schemeClr val="tx2"/>
                </a:solidFill>
                <a:latin typeface="+mj-lt"/>
              </a:rPr>
              <a:t>Week 9</a:t>
            </a:r>
          </a:p>
        </p:txBody>
      </p:sp>
      <p:sp>
        <p:nvSpPr>
          <p:cNvPr id="13" name="TextBox 12">
            <a:extLst>
              <a:ext uri="{FF2B5EF4-FFF2-40B4-BE49-F238E27FC236}">
                <a16:creationId xmlns:a16="http://schemas.microsoft.com/office/drawing/2014/main" id="{76066549-A02E-E44F-96D7-F0B171B059E3}"/>
              </a:ext>
            </a:extLst>
          </p:cNvPr>
          <p:cNvSpPr txBox="1"/>
          <p:nvPr/>
        </p:nvSpPr>
        <p:spPr>
          <a:xfrm flipH="1">
            <a:off x="6240016" y="3789363"/>
            <a:ext cx="1595438" cy="581025"/>
          </a:xfrm>
          <a:prstGeom prst="rect">
            <a:avLst/>
          </a:prstGeom>
          <a:noFill/>
        </p:spPr>
        <p:txBody>
          <a:bodyPr wrap="square" lIns="90000" tIns="0" rIns="0" bIns="0" rtlCol="0" anchor="ctr">
            <a:noAutofit/>
          </a:bodyPr>
          <a:lstStyle/>
          <a:p>
            <a:pPr algn="l"/>
            <a:r>
              <a:rPr lang="en-US" sz="2000" dirty="0">
                <a:solidFill>
                  <a:schemeClr val="tx2"/>
                </a:solidFill>
                <a:latin typeface="+mj-lt"/>
              </a:rPr>
              <a:t>Week 10</a:t>
            </a:r>
          </a:p>
        </p:txBody>
      </p:sp>
      <p:sp>
        <p:nvSpPr>
          <p:cNvPr id="14" name="TextBox 13">
            <a:extLst>
              <a:ext uri="{FF2B5EF4-FFF2-40B4-BE49-F238E27FC236}">
                <a16:creationId xmlns:a16="http://schemas.microsoft.com/office/drawing/2014/main" id="{898C6871-7F8D-4545-9CE1-97DF89587969}"/>
              </a:ext>
            </a:extLst>
          </p:cNvPr>
          <p:cNvSpPr txBox="1"/>
          <p:nvPr/>
        </p:nvSpPr>
        <p:spPr>
          <a:xfrm flipH="1">
            <a:off x="8127999" y="3789363"/>
            <a:ext cx="1592262" cy="581025"/>
          </a:xfrm>
          <a:prstGeom prst="rect">
            <a:avLst/>
          </a:prstGeom>
          <a:noFill/>
        </p:spPr>
        <p:txBody>
          <a:bodyPr wrap="square" lIns="90000" tIns="0" rIns="0" bIns="0" rtlCol="0" anchor="ctr">
            <a:noAutofit/>
          </a:bodyPr>
          <a:lstStyle/>
          <a:p>
            <a:pPr algn="l"/>
            <a:r>
              <a:rPr lang="en-US" sz="2000" dirty="0">
                <a:solidFill>
                  <a:schemeClr val="tx2"/>
                </a:solidFill>
                <a:latin typeface="+mj-lt"/>
              </a:rPr>
              <a:t>Week 11</a:t>
            </a:r>
          </a:p>
        </p:txBody>
      </p:sp>
      <p:sp>
        <p:nvSpPr>
          <p:cNvPr id="15" name="TextBox 14">
            <a:extLst>
              <a:ext uri="{FF2B5EF4-FFF2-40B4-BE49-F238E27FC236}">
                <a16:creationId xmlns:a16="http://schemas.microsoft.com/office/drawing/2014/main" id="{0BCD1BBA-EDFD-9E48-8219-788B491881B6}"/>
              </a:ext>
            </a:extLst>
          </p:cNvPr>
          <p:cNvSpPr txBox="1"/>
          <p:nvPr/>
        </p:nvSpPr>
        <p:spPr>
          <a:xfrm flipH="1">
            <a:off x="10013950" y="3789363"/>
            <a:ext cx="1595438" cy="581025"/>
          </a:xfrm>
          <a:prstGeom prst="rect">
            <a:avLst/>
          </a:prstGeom>
          <a:noFill/>
        </p:spPr>
        <p:txBody>
          <a:bodyPr wrap="square" lIns="90000" tIns="0" rIns="0" bIns="0" rtlCol="0" anchor="ctr">
            <a:noAutofit/>
          </a:bodyPr>
          <a:lstStyle/>
          <a:p>
            <a:pPr algn="l"/>
            <a:r>
              <a:rPr lang="en-US" sz="2000" dirty="0">
                <a:solidFill>
                  <a:schemeClr val="tx2"/>
                </a:solidFill>
                <a:latin typeface="+mj-lt"/>
              </a:rPr>
              <a:t>Week 12</a:t>
            </a:r>
          </a:p>
        </p:txBody>
      </p:sp>
      <p:sp>
        <p:nvSpPr>
          <p:cNvPr id="17" name="Text Placeholder 16">
            <a:extLst>
              <a:ext uri="{FF2B5EF4-FFF2-40B4-BE49-F238E27FC236}">
                <a16:creationId xmlns:a16="http://schemas.microsoft.com/office/drawing/2014/main" id="{3B0B9755-980E-B04E-95D6-C276F382D087}"/>
              </a:ext>
            </a:extLst>
          </p:cNvPr>
          <p:cNvSpPr>
            <a:spLocks noGrp="1"/>
          </p:cNvSpPr>
          <p:nvPr>
            <p:ph type="body" sz="quarter" idx="10"/>
          </p:nvPr>
        </p:nvSpPr>
        <p:spPr>
          <a:xfrm>
            <a:off x="584200" y="2137143"/>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18" name="Text Placeholder 16">
            <a:extLst>
              <a:ext uri="{FF2B5EF4-FFF2-40B4-BE49-F238E27FC236}">
                <a16:creationId xmlns:a16="http://schemas.microsoft.com/office/drawing/2014/main" id="{E14B2888-1E67-E04C-894E-926FC1FD801D}"/>
              </a:ext>
            </a:extLst>
          </p:cNvPr>
          <p:cNvSpPr>
            <a:spLocks noGrp="1"/>
          </p:cNvSpPr>
          <p:nvPr>
            <p:ph type="body" sz="quarter" idx="11"/>
          </p:nvPr>
        </p:nvSpPr>
        <p:spPr>
          <a:xfrm>
            <a:off x="2470150" y="2137143"/>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19" name="Text Placeholder 16">
            <a:extLst>
              <a:ext uri="{FF2B5EF4-FFF2-40B4-BE49-F238E27FC236}">
                <a16:creationId xmlns:a16="http://schemas.microsoft.com/office/drawing/2014/main" id="{333BC1A1-9771-5646-BEE1-9E5EEAED2699}"/>
              </a:ext>
            </a:extLst>
          </p:cNvPr>
          <p:cNvSpPr>
            <a:spLocks noGrp="1"/>
          </p:cNvSpPr>
          <p:nvPr>
            <p:ph type="body" sz="quarter" idx="12"/>
          </p:nvPr>
        </p:nvSpPr>
        <p:spPr>
          <a:xfrm>
            <a:off x="4356100" y="2137143"/>
            <a:ext cx="160337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0" name="Text Placeholder 16">
            <a:extLst>
              <a:ext uri="{FF2B5EF4-FFF2-40B4-BE49-F238E27FC236}">
                <a16:creationId xmlns:a16="http://schemas.microsoft.com/office/drawing/2014/main" id="{6B558C13-2A32-8A4B-856B-2AB00C47770F}"/>
              </a:ext>
            </a:extLst>
          </p:cNvPr>
          <p:cNvSpPr>
            <a:spLocks noGrp="1"/>
          </p:cNvSpPr>
          <p:nvPr>
            <p:ph type="body" sz="quarter" idx="13"/>
          </p:nvPr>
        </p:nvSpPr>
        <p:spPr>
          <a:xfrm>
            <a:off x="6240463" y="2137143"/>
            <a:ext cx="159702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1" name="Text Placeholder 16">
            <a:extLst>
              <a:ext uri="{FF2B5EF4-FFF2-40B4-BE49-F238E27FC236}">
                <a16:creationId xmlns:a16="http://schemas.microsoft.com/office/drawing/2014/main" id="{DFF8B5E8-017D-9448-B30F-CD659C221073}"/>
              </a:ext>
            </a:extLst>
          </p:cNvPr>
          <p:cNvSpPr>
            <a:spLocks noGrp="1"/>
          </p:cNvSpPr>
          <p:nvPr>
            <p:ph type="body" sz="quarter" idx="14"/>
          </p:nvPr>
        </p:nvSpPr>
        <p:spPr>
          <a:xfrm>
            <a:off x="8128000" y="2137143"/>
            <a:ext cx="1592263"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2" name="Text Placeholder 16">
            <a:extLst>
              <a:ext uri="{FF2B5EF4-FFF2-40B4-BE49-F238E27FC236}">
                <a16:creationId xmlns:a16="http://schemas.microsoft.com/office/drawing/2014/main" id="{23243079-7E64-8247-A7DE-8C677FA6F54F}"/>
              </a:ext>
            </a:extLst>
          </p:cNvPr>
          <p:cNvSpPr>
            <a:spLocks noGrp="1"/>
          </p:cNvSpPr>
          <p:nvPr>
            <p:ph type="body" sz="quarter" idx="15"/>
          </p:nvPr>
        </p:nvSpPr>
        <p:spPr>
          <a:xfrm>
            <a:off x="10013950" y="2137143"/>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3" name="Text Placeholder 16">
            <a:extLst>
              <a:ext uri="{FF2B5EF4-FFF2-40B4-BE49-F238E27FC236}">
                <a16:creationId xmlns:a16="http://schemas.microsoft.com/office/drawing/2014/main" id="{15EF34EC-5A49-5E44-8FF1-785ECE15E3B9}"/>
              </a:ext>
            </a:extLst>
          </p:cNvPr>
          <p:cNvSpPr>
            <a:spLocks noGrp="1"/>
          </p:cNvSpPr>
          <p:nvPr>
            <p:ph type="body" sz="quarter" idx="16"/>
          </p:nvPr>
        </p:nvSpPr>
        <p:spPr>
          <a:xfrm>
            <a:off x="584200" y="4509120"/>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4" name="Text Placeholder 16">
            <a:extLst>
              <a:ext uri="{FF2B5EF4-FFF2-40B4-BE49-F238E27FC236}">
                <a16:creationId xmlns:a16="http://schemas.microsoft.com/office/drawing/2014/main" id="{1815091A-D110-584B-AB6E-643B6462EE03}"/>
              </a:ext>
            </a:extLst>
          </p:cNvPr>
          <p:cNvSpPr>
            <a:spLocks noGrp="1"/>
          </p:cNvSpPr>
          <p:nvPr>
            <p:ph type="body" sz="quarter" idx="17"/>
          </p:nvPr>
        </p:nvSpPr>
        <p:spPr>
          <a:xfrm>
            <a:off x="2470150" y="4509120"/>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5" name="Text Placeholder 16">
            <a:extLst>
              <a:ext uri="{FF2B5EF4-FFF2-40B4-BE49-F238E27FC236}">
                <a16:creationId xmlns:a16="http://schemas.microsoft.com/office/drawing/2014/main" id="{DBBF8BC8-BC7B-004B-A427-B1F9D8D9199A}"/>
              </a:ext>
            </a:extLst>
          </p:cNvPr>
          <p:cNvSpPr>
            <a:spLocks noGrp="1"/>
          </p:cNvSpPr>
          <p:nvPr>
            <p:ph type="body" sz="quarter" idx="18"/>
          </p:nvPr>
        </p:nvSpPr>
        <p:spPr>
          <a:xfrm>
            <a:off x="4356100" y="4509120"/>
            <a:ext cx="160337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6" name="Text Placeholder 16">
            <a:extLst>
              <a:ext uri="{FF2B5EF4-FFF2-40B4-BE49-F238E27FC236}">
                <a16:creationId xmlns:a16="http://schemas.microsoft.com/office/drawing/2014/main" id="{844592AA-1A9A-8E46-B40A-8739500A22C9}"/>
              </a:ext>
            </a:extLst>
          </p:cNvPr>
          <p:cNvSpPr>
            <a:spLocks noGrp="1"/>
          </p:cNvSpPr>
          <p:nvPr>
            <p:ph type="body" sz="quarter" idx="19"/>
          </p:nvPr>
        </p:nvSpPr>
        <p:spPr>
          <a:xfrm>
            <a:off x="6240463" y="4509120"/>
            <a:ext cx="159702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7" name="Text Placeholder 16">
            <a:extLst>
              <a:ext uri="{FF2B5EF4-FFF2-40B4-BE49-F238E27FC236}">
                <a16:creationId xmlns:a16="http://schemas.microsoft.com/office/drawing/2014/main" id="{6E747F9F-4D5A-1E4C-92B5-549F887E8726}"/>
              </a:ext>
            </a:extLst>
          </p:cNvPr>
          <p:cNvSpPr>
            <a:spLocks noGrp="1"/>
          </p:cNvSpPr>
          <p:nvPr>
            <p:ph type="body" sz="quarter" idx="20"/>
          </p:nvPr>
        </p:nvSpPr>
        <p:spPr>
          <a:xfrm>
            <a:off x="8128000" y="4509120"/>
            <a:ext cx="1592263"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8" name="Text Placeholder 16">
            <a:extLst>
              <a:ext uri="{FF2B5EF4-FFF2-40B4-BE49-F238E27FC236}">
                <a16:creationId xmlns:a16="http://schemas.microsoft.com/office/drawing/2014/main" id="{F878EC20-6567-6B45-AE19-F3465093EEC8}"/>
              </a:ext>
            </a:extLst>
          </p:cNvPr>
          <p:cNvSpPr>
            <a:spLocks noGrp="1"/>
          </p:cNvSpPr>
          <p:nvPr>
            <p:ph type="body" sz="quarter" idx="21"/>
          </p:nvPr>
        </p:nvSpPr>
        <p:spPr>
          <a:xfrm>
            <a:off x="10013950" y="4509120"/>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cxnSp>
        <p:nvCxnSpPr>
          <p:cNvPr id="16" name="Straight Connector 15">
            <a:extLst>
              <a:ext uri="{FF2B5EF4-FFF2-40B4-BE49-F238E27FC236}">
                <a16:creationId xmlns:a16="http://schemas.microsoft.com/office/drawing/2014/main" id="{1EA3253A-CBC3-A644-9057-A616EFD62183}"/>
              </a:ext>
            </a:extLst>
          </p:cNvPr>
          <p:cNvCxnSpPr>
            <a:cxnSpLocks/>
          </p:cNvCxnSpPr>
          <p:nvPr/>
        </p:nvCxnSpPr>
        <p:spPr>
          <a:xfrm>
            <a:off x="584200"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3FA9607-273B-BF42-A068-8D930E44C050}"/>
              </a:ext>
            </a:extLst>
          </p:cNvPr>
          <p:cNvCxnSpPr>
            <a:cxnSpLocks/>
          </p:cNvCxnSpPr>
          <p:nvPr/>
        </p:nvCxnSpPr>
        <p:spPr>
          <a:xfrm>
            <a:off x="2495600"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85FB5306-5527-0B40-80C7-DB5C8423B952}"/>
              </a:ext>
            </a:extLst>
          </p:cNvPr>
          <p:cNvCxnSpPr>
            <a:cxnSpLocks/>
          </p:cNvCxnSpPr>
          <p:nvPr/>
        </p:nvCxnSpPr>
        <p:spPr>
          <a:xfrm>
            <a:off x="4364037" y="2015240"/>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93971A8C-E65D-6B49-ADA2-293469DDD7BC}"/>
              </a:ext>
            </a:extLst>
          </p:cNvPr>
          <p:cNvCxnSpPr>
            <a:cxnSpLocks/>
          </p:cNvCxnSpPr>
          <p:nvPr/>
        </p:nvCxnSpPr>
        <p:spPr>
          <a:xfrm>
            <a:off x="6240463"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91A700F-7F45-F94C-A435-F7EE30C70A7E}"/>
              </a:ext>
            </a:extLst>
          </p:cNvPr>
          <p:cNvCxnSpPr>
            <a:cxnSpLocks/>
          </p:cNvCxnSpPr>
          <p:nvPr/>
        </p:nvCxnSpPr>
        <p:spPr>
          <a:xfrm>
            <a:off x="8124825"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18EA0204-C4C9-6644-861D-6EB50FE04062}"/>
              </a:ext>
            </a:extLst>
          </p:cNvPr>
          <p:cNvCxnSpPr>
            <a:cxnSpLocks/>
          </p:cNvCxnSpPr>
          <p:nvPr/>
        </p:nvCxnSpPr>
        <p:spPr>
          <a:xfrm>
            <a:off x="10013950"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C21346A5-A33F-5946-9543-99C299D786AC}"/>
              </a:ext>
            </a:extLst>
          </p:cNvPr>
          <p:cNvCxnSpPr>
            <a:cxnSpLocks/>
          </p:cNvCxnSpPr>
          <p:nvPr/>
        </p:nvCxnSpPr>
        <p:spPr>
          <a:xfrm>
            <a:off x="584200"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524EA3CD-0BD7-E747-A4EB-45424A3C1987}"/>
              </a:ext>
            </a:extLst>
          </p:cNvPr>
          <p:cNvCxnSpPr>
            <a:cxnSpLocks/>
          </p:cNvCxnSpPr>
          <p:nvPr/>
        </p:nvCxnSpPr>
        <p:spPr>
          <a:xfrm>
            <a:off x="2495600"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DB66C269-8DE0-714D-AB7A-BA133A81E3C7}"/>
              </a:ext>
            </a:extLst>
          </p:cNvPr>
          <p:cNvCxnSpPr>
            <a:cxnSpLocks/>
          </p:cNvCxnSpPr>
          <p:nvPr/>
        </p:nvCxnSpPr>
        <p:spPr>
          <a:xfrm>
            <a:off x="4364037" y="4362631"/>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C3539B16-CE2C-3A4D-B528-4C530EFD148D}"/>
              </a:ext>
            </a:extLst>
          </p:cNvPr>
          <p:cNvCxnSpPr>
            <a:cxnSpLocks/>
          </p:cNvCxnSpPr>
          <p:nvPr/>
        </p:nvCxnSpPr>
        <p:spPr>
          <a:xfrm>
            <a:off x="6240463"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CA683FC3-D470-6642-8CD2-833A816B7C06}"/>
              </a:ext>
            </a:extLst>
          </p:cNvPr>
          <p:cNvCxnSpPr>
            <a:cxnSpLocks/>
          </p:cNvCxnSpPr>
          <p:nvPr/>
        </p:nvCxnSpPr>
        <p:spPr>
          <a:xfrm>
            <a:off x="8124825"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F13A02AF-593E-A740-8AA5-3E98EC7712B3}"/>
              </a:ext>
            </a:extLst>
          </p:cNvPr>
          <p:cNvCxnSpPr>
            <a:cxnSpLocks/>
          </p:cNvCxnSpPr>
          <p:nvPr/>
        </p:nvCxnSpPr>
        <p:spPr>
          <a:xfrm>
            <a:off x="10013950"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2243248"/>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61">
          <p15:clr>
            <a:srgbClr val="A4A3A4"/>
          </p15:clr>
        </p15:guide>
        <p15:guide id="15" pos="3348">
          <p15:clr>
            <a:srgbClr val="A4A3A4"/>
          </p15:clr>
        </p15:guide>
        <p15:guide id="16" pos="3754">
          <p15:clr>
            <a:srgbClr val="A4A3A4"/>
          </p15:clr>
        </p15:guide>
        <p15:guide id="17" pos="3931">
          <p15:clr>
            <a:srgbClr val="A4A3A4"/>
          </p15:clr>
        </p15:guide>
        <p15:guide id="18" pos="4342">
          <p15:clr>
            <a:srgbClr val="A4A3A4"/>
          </p15:clr>
        </p15:guide>
        <p15:guide id="19" pos="4531">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guide id="31" orient="horz" pos="2387">
          <p15:clr>
            <a:srgbClr val="FBAE40"/>
          </p15:clr>
        </p15:guide>
        <p15:guide id="32" orient="horz" pos="275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13_Header Line 12 Months">
    <p:bg>
      <p:bgPr>
        <a:solidFill>
          <a:schemeClr val="bg1"/>
        </a:solidFill>
        <a:effectLst/>
      </p:bgPr>
    </p:bg>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BB973DD2-1476-E74C-99DF-240F2E508778}"/>
              </a:ext>
            </a:extLst>
          </p:cNvPr>
          <p:cNvSpPr>
            <a:spLocks noGrp="1"/>
          </p:cNvSpPr>
          <p:nvPr>
            <p:ph type="title"/>
          </p:nvPr>
        </p:nvSpPr>
        <p:spPr>
          <a:xfrm>
            <a:off x="588263" y="457200"/>
            <a:ext cx="11018520" cy="553998"/>
          </a:xfrm>
        </p:spPr>
        <p:txBody>
          <a:bodyPr>
            <a:spAutoFit/>
          </a:bodyPr>
          <a:lstStyle>
            <a:lvl1pPr>
              <a:defRPr>
                <a:solidFill>
                  <a:schemeClr val="tx1"/>
                </a:solidFill>
              </a:defRPr>
            </a:lvl1pPr>
          </a:lstStyle>
          <a:p>
            <a:r>
              <a:rPr lang="en-US"/>
              <a:t>Click to edit Master title style</a:t>
            </a:r>
            <a:endParaRPr lang="en-US" dirty="0"/>
          </a:p>
        </p:txBody>
      </p:sp>
      <p:sp>
        <p:nvSpPr>
          <p:cNvPr id="17" name="Text Placeholder 16">
            <a:extLst>
              <a:ext uri="{FF2B5EF4-FFF2-40B4-BE49-F238E27FC236}">
                <a16:creationId xmlns:a16="http://schemas.microsoft.com/office/drawing/2014/main" id="{3B0B9755-980E-B04E-95D6-C276F382D087}"/>
              </a:ext>
            </a:extLst>
          </p:cNvPr>
          <p:cNvSpPr>
            <a:spLocks noGrp="1"/>
          </p:cNvSpPr>
          <p:nvPr>
            <p:ph type="body" sz="quarter" idx="10"/>
          </p:nvPr>
        </p:nvSpPr>
        <p:spPr>
          <a:xfrm>
            <a:off x="584200" y="2137143"/>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18" name="Text Placeholder 16">
            <a:extLst>
              <a:ext uri="{FF2B5EF4-FFF2-40B4-BE49-F238E27FC236}">
                <a16:creationId xmlns:a16="http://schemas.microsoft.com/office/drawing/2014/main" id="{E14B2888-1E67-E04C-894E-926FC1FD801D}"/>
              </a:ext>
            </a:extLst>
          </p:cNvPr>
          <p:cNvSpPr>
            <a:spLocks noGrp="1"/>
          </p:cNvSpPr>
          <p:nvPr>
            <p:ph type="body" sz="quarter" idx="11"/>
          </p:nvPr>
        </p:nvSpPr>
        <p:spPr>
          <a:xfrm>
            <a:off x="2470150" y="2137143"/>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19" name="Text Placeholder 16">
            <a:extLst>
              <a:ext uri="{FF2B5EF4-FFF2-40B4-BE49-F238E27FC236}">
                <a16:creationId xmlns:a16="http://schemas.microsoft.com/office/drawing/2014/main" id="{333BC1A1-9771-5646-BEE1-9E5EEAED2699}"/>
              </a:ext>
            </a:extLst>
          </p:cNvPr>
          <p:cNvSpPr>
            <a:spLocks noGrp="1"/>
          </p:cNvSpPr>
          <p:nvPr>
            <p:ph type="body" sz="quarter" idx="12"/>
          </p:nvPr>
        </p:nvSpPr>
        <p:spPr>
          <a:xfrm>
            <a:off x="4356100" y="2137143"/>
            <a:ext cx="160337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0" name="Text Placeholder 16">
            <a:extLst>
              <a:ext uri="{FF2B5EF4-FFF2-40B4-BE49-F238E27FC236}">
                <a16:creationId xmlns:a16="http://schemas.microsoft.com/office/drawing/2014/main" id="{6B558C13-2A32-8A4B-856B-2AB00C47770F}"/>
              </a:ext>
            </a:extLst>
          </p:cNvPr>
          <p:cNvSpPr>
            <a:spLocks noGrp="1"/>
          </p:cNvSpPr>
          <p:nvPr>
            <p:ph type="body" sz="quarter" idx="13"/>
          </p:nvPr>
        </p:nvSpPr>
        <p:spPr>
          <a:xfrm>
            <a:off x="6240463" y="2137143"/>
            <a:ext cx="159702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1" name="Text Placeholder 16">
            <a:extLst>
              <a:ext uri="{FF2B5EF4-FFF2-40B4-BE49-F238E27FC236}">
                <a16:creationId xmlns:a16="http://schemas.microsoft.com/office/drawing/2014/main" id="{DFF8B5E8-017D-9448-B30F-CD659C221073}"/>
              </a:ext>
            </a:extLst>
          </p:cNvPr>
          <p:cNvSpPr>
            <a:spLocks noGrp="1"/>
          </p:cNvSpPr>
          <p:nvPr>
            <p:ph type="body" sz="quarter" idx="14"/>
          </p:nvPr>
        </p:nvSpPr>
        <p:spPr>
          <a:xfrm>
            <a:off x="8128000" y="2137143"/>
            <a:ext cx="1592263"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2" name="Text Placeholder 16">
            <a:extLst>
              <a:ext uri="{FF2B5EF4-FFF2-40B4-BE49-F238E27FC236}">
                <a16:creationId xmlns:a16="http://schemas.microsoft.com/office/drawing/2014/main" id="{23243079-7E64-8247-A7DE-8C677FA6F54F}"/>
              </a:ext>
            </a:extLst>
          </p:cNvPr>
          <p:cNvSpPr>
            <a:spLocks noGrp="1"/>
          </p:cNvSpPr>
          <p:nvPr>
            <p:ph type="body" sz="quarter" idx="15"/>
          </p:nvPr>
        </p:nvSpPr>
        <p:spPr>
          <a:xfrm>
            <a:off x="10013950" y="2137143"/>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3" name="Text Placeholder 16">
            <a:extLst>
              <a:ext uri="{FF2B5EF4-FFF2-40B4-BE49-F238E27FC236}">
                <a16:creationId xmlns:a16="http://schemas.microsoft.com/office/drawing/2014/main" id="{15EF34EC-5A49-5E44-8FF1-785ECE15E3B9}"/>
              </a:ext>
            </a:extLst>
          </p:cNvPr>
          <p:cNvSpPr>
            <a:spLocks noGrp="1"/>
          </p:cNvSpPr>
          <p:nvPr>
            <p:ph type="body" sz="quarter" idx="16"/>
          </p:nvPr>
        </p:nvSpPr>
        <p:spPr>
          <a:xfrm>
            <a:off x="584200" y="4509120"/>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4" name="Text Placeholder 16">
            <a:extLst>
              <a:ext uri="{FF2B5EF4-FFF2-40B4-BE49-F238E27FC236}">
                <a16:creationId xmlns:a16="http://schemas.microsoft.com/office/drawing/2014/main" id="{1815091A-D110-584B-AB6E-643B6462EE03}"/>
              </a:ext>
            </a:extLst>
          </p:cNvPr>
          <p:cNvSpPr>
            <a:spLocks noGrp="1"/>
          </p:cNvSpPr>
          <p:nvPr>
            <p:ph type="body" sz="quarter" idx="17"/>
          </p:nvPr>
        </p:nvSpPr>
        <p:spPr>
          <a:xfrm>
            <a:off x="2470150" y="4509120"/>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5" name="Text Placeholder 16">
            <a:extLst>
              <a:ext uri="{FF2B5EF4-FFF2-40B4-BE49-F238E27FC236}">
                <a16:creationId xmlns:a16="http://schemas.microsoft.com/office/drawing/2014/main" id="{DBBF8BC8-BC7B-004B-A427-B1F9D8D9199A}"/>
              </a:ext>
            </a:extLst>
          </p:cNvPr>
          <p:cNvSpPr>
            <a:spLocks noGrp="1"/>
          </p:cNvSpPr>
          <p:nvPr>
            <p:ph type="body" sz="quarter" idx="18"/>
          </p:nvPr>
        </p:nvSpPr>
        <p:spPr>
          <a:xfrm>
            <a:off x="4356100" y="4509120"/>
            <a:ext cx="160337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6" name="Text Placeholder 16">
            <a:extLst>
              <a:ext uri="{FF2B5EF4-FFF2-40B4-BE49-F238E27FC236}">
                <a16:creationId xmlns:a16="http://schemas.microsoft.com/office/drawing/2014/main" id="{844592AA-1A9A-8E46-B40A-8739500A22C9}"/>
              </a:ext>
            </a:extLst>
          </p:cNvPr>
          <p:cNvSpPr>
            <a:spLocks noGrp="1"/>
          </p:cNvSpPr>
          <p:nvPr>
            <p:ph type="body" sz="quarter" idx="19"/>
          </p:nvPr>
        </p:nvSpPr>
        <p:spPr>
          <a:xfrm>
            <a:off x="6240463" y="4509120"/>
            <a:ext cx="159702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7" name="Text Placeholder 16">
            <a:extLst>
              <a:ext uri="{FF2B5EF4-FFF2-40B4-BE49-F238E27FC236}">
                <a16:creationId xmlns:a16="http://schemas.microsoft.com/office/drawing/2014/main" id="{6E747F9F-4D5A-1E4C-92B5-549F887E8726}"/>
              </a:ext>
            </a:extLst>
          </p:cNvPr>
          <p:cNvSpPr>
            <a:spLocks noGrp="1"/>
          </p:cNvSpPr>
          <p:nvPr>
            <p:ph type="body" sz="quarter" idx="20"/>
          </p:nvPr>
        </p:nvSpPr>
        <p:spPr>
          <a:xfrm>
            <a:off x="8128000" y="4509120"/>
            <a:ext cx="1592263"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8" name="Text Placeholder 16">
            <a:extLst>
              <a:ext uri="{FF2B5EF4-FFF2-40B4-BE49-F238E27FC236}">
                <a16:creationId xmlns:a16="http://schemas.microsoft.com/office/drawing/2014/main" id="{F878EC20-6567-6B45-AE19-F3465093EEC8}"/>
              </a:ext>
            </a:extLst>
          </p:cNvPr>
          <p:cNvSpPr>
            <a:spLocks noGrp="1"/>
          </p:cNvSpPr>
          <p:nvPr>
            <p:ph type="body" sz="quarter" idx="21"/>
          </p:nvPr>
        </p:nvSpPr>
        <p:spPr>
          <a:xfrm>
            <a:off x="10013950" y="4509120"/>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cxnSp>
        <p:nvCxnSpPr>
          <p:cNvPr id="16" name="Straight Connector 15">
            <a:extLst>
              <a:ext uri="{FF2B5EF4-FFF2-40B4-BE49-F238E27FC236}">
                <a16:creationId xmlns:a16="http://schemas.microsoft.com/office/drawing/2014/main" id="{1EA3253A-CBC3-A644-9057-A616EFD62183}"/>
              </a:ext>
            </a:extLst>
          </p:cNvPr>
          <p:cNvCxnSpPr>
            <a:cxnSpLocks/>
          </p:cNvCxnSpPr>
          <p:nvPr/>
        </p:nvCxnSpPr>
        <p:spPr>
          <a:xfrm>
            <a:off x="584200"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3FA9607-273B-BF42-A068-8D930E44C050}"/>
              </a:ext>
            </a:extLst>
          </p:cNvPr>
          <p:cNvCxnSpPr>
            <a:cxnSpLocks/>
          </p:cNvCxnSpPr>
          <p:nvPr/>
        </p:nvCxnSpPr>
        <p:spPr>
          <a:xfrm>
            <a:off x="2470150"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85FB5306-5527-0B40-80C7-DB5C8423B952}"/>
              </a:ext>
            </a:extLst>
          </p:cNvPr>
          <p:cNvCxnSpPr>
            <a:cxnSpLocks/>
          </p:cNvCxnSpPr>
          <p:nvPr/>
        </p:nvCxnSpPr>
        <p:spPr>
          <a:xfrm>
            <a:off x="4364037" y="2015240"/>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93971A8C-E65D-6B49-ADA2-293469DDD7BC}"/>
              </a:ext>
            </a:extLst>
          </p:cNvPr>
          <p:cNvCxnSpPr>
            <a:cxnSpLocks/>
          </p:cNvCxnSpPr>
          <p:nvPr/>
        </p:nvCxnSpPr>
        <p:spPr>
          <a:xfrm>
            <a:off x="6240463"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91A700F-7F45-F94C-A435-F7EE30C70A7E}"/>
              </a:ext>
            </a:extLst>
          </p:cNvPr>
          <p:cNvCxnSpPr>
            <a:cxnSpLocks/>
          </p:cNvCxnSpPr>
          <p:nvPr/>
        </p:nvCxnSpPr>
        <p:spPr>
          <a:xfrm>
            <a:off x="8124825"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18EA0204-C4C9-6644-861D-6EB50FE04062}"/>
              </a:ext>
            </a:extLst>
          </p:cNvPr>
          <p:cNvCxnSpPr>
            <a:cxnSpLocks/>
          </p:cNvCxnSpPr>
          <p:nvPr/>
        </p:nvCxnSpPr>
        <p:spPr>
          <a:xfrm>
            <a:off x="10013950"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C21346A5-A33F-5946-9543-99C299D786AC}"/>
              </a:ext>
            </a:extLst>
          </p:cNvPr>
          <p:cNvCxnSpPr>
            <a:cxnSpLocks/>
          </p:cNvCxnSpPr>
          <p:nvPr/>
        </p:nvCxnSpPr>
        <p:spPr>
          <a:xfrm>
            <a:off x="584200"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524EA3CD-0BD7-E747-A4EB-45424A3C1987}"/>
              </a:ext>
            </a:extLst>
          </p:cNvPr>
          <p:cNvCxnSpPr>
            <a:cxnSpLocks/>
          </p:cNvCxnSpPr>
          <p:nvPr/>
        </p:nvCxnSpPr>
        <p:spPr>
          <a:xfrm>
            <a:off x="2495600"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DB66C269-8DE0-714D-AB7A-BA133A81E3C7}"/>
              </a:ext>
            </a:extLst>
          </p:cNvPr>
          <p:cNvCxnSpPr>
            <a:cxnSpLocks/>
          </p:cNvCxnSpPr>
          <p:nvPr/>
        </p:nvCxnSpPr>
        <p:spPr>
          <a:xfrm>
            <a:off x="4364037" y="4362631"/>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C3539B16-CE2C-3A4D-B528-4C530EFD148D}"/>
              </a:ext>
            </a:extLst>
          </p:cNvPr>
          <p:cNvCxnSpPr>
            <a:cxnSpLocks/>
          </p:cNvCxnSpPr>
          <p:nvPr/>
        </p:nvCxnSpPr>
        <p:spPr>
          <a:xfrm>
            <a:off x="6240463"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CA683FC3-D470-6642-8CD2-833A816B7C06}"/>
              </a:ext>
            </a:extLst>
          </p:cNvPr>
          <p:cNvCxnSpPr>
            <a:cxnSpLocks/>
          </p:cNvCxnSpPr>
          <p:nvPr/>
        </p:nvCxnSpPr>
        <p:spPr>
          <a:xfrm>
            <a:off x="8124825"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F13A02AF-593E-A740-8AA5-3E98EC7712B3}"/>
              </a:ext>
            </a:extLst>
          </p:cNvPr>
          <p:cNvCxnSpPr>
            <a:cxnSpLocks/>
          </p:cNvCxnSpPr>
          <p:nvPr/>
        </p:nvCxnSpPr>
        <p:spPr>
          <a:xfrm>
            <a:off x="10013950"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29" name="Text Placeholder 28">
            <a:extLst>
              <a:ext uri="{FF2B5EF4-FFF2-40B4-BE49-F238E27FC236}">
                <a16:creationId xmlns:a16="http://schemas.microsoft.com/office/drawing/2014/main" id="{2B32F430-ED23-B440-BB46-25EFAA521E1A}"/>
              </a:ext>
            </a:extLst>
          </p:cNvPr>
          <p:cNvSpPr>
            <a:spLocks noGrp="1"/>
          </p:cNvSpPr>
          <p:nvPr>
            <p:ph type="body" sz="quarter" idx="22" hasCustomPrompt="1"/>
          </p:nvPr>
        </p:nvSpPr>
        <p:spPr>
          <a:xfrm>
            <a:off x="584200" y="1436688"/>
            <a:ext cx="1595439"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dirty="0"/>
              <a:t>Label</a:t>
            </a:r>
          </a:p>
        </p:txBody>
      </p:sp>
      <p:sp>
        <p:nvSpPr>
          <p:cNvPr id="41" name="Text Placeholder 28">
            <a:extLst>
              <a:ext uri="{FF2B5EF4-FFF2-40B4-BE49-F238E27FC236}">
                <a16:creationId xmlns:a16="http://schemas.microsoft.com/office/drawing/2014/main" id="{7BE96FEE-E6DA-2941-AEAC-A1C8FC164091}"/>
              </a:ext>
            </a:extLst>
          </p:cNvPr>
          <p:cNvSpPr>
            <a:spLocks noGrp="1"/>
          </p:cNvSpPr>
          <p:nvPr>
            <p:ph type="body" sz="quarter" idx="23" hasCustomPrompt="1"/>
          </p:nvPr>
        </p:nvSpPr>
        <p:spPr>
          <a:xfrm>
            <a:off x="2470150" y="1436688"/>
            <a:ext cx="1595438"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dirty="0"/>
              <a:t>Label</a:t>
            </a:r>
          </a:p>
        </p:txBody>
      </p:sp>
      <p:sp>
        <p:nvSpPr>
          <p:cNvPr id="42" name="Text Placeholder 28">
            <a:extLst>
              <a:ext uri="{FF2B5EF4-FFF2-40B4-BE49-F238E27FC236}">
                <a16:creationId xmlns:a16="http://schemas.microsoft.com/office/drawing/2014/main" id="{8732B004-72E3-4E45-A749-459DEFBC1733}"/>
              </a:ext>
            </a:extLst>
          </p:cNvPr>
          <p:cNvSpPr>
            <a:spLocks noGrp="1"/>
          </p:cNvSpPr>
          <p:nvPr>
            <p:ph type="body" sz="quarter" idx="24" hasCustomPrompt="1"/>
          </p:nvPr>
        </p:nvSpPr>
        <p:spPr>
          <a:xfrm>
            <a:off x="4367808" y="1436688"/>
            <a:ext cx="1595438"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dirty="0"/>
              <a:t>Label</a:t>
            </a:r>
          </a:p>
        </p:txBody>
      </p:sp>
      <p:sp>
        <p:nvSpPr>
          <p:cNvPr id="43" name="Text Placeholder 28">
            <a:extLst>
              <a:ext uri="{FF2B5EF4-FFF2-40B4-BE49-F238E27FC236}">
                <a16:creationId xmlns:a16="http://schemas.microsoft.com/office/drawing/2014/main" id="{E66FAAC7-8AEC-104A-A5DD-4AEB7AA585A9}"/>
              </a:ext>
            </a:extLst>
          </p:cNvPr>
          <p:cNvSpPr>
            <a:spLocks noGrp="1"/>
          </p:cNvSpPr>
          <p:nvPr>
            <p:ph type="body" sz="quarter" idx="25" hasCustomPrompt="1"/>
          </p:nvPr>
        </p:nvSpPr>
        <p:spPr>
          <a:xfrm>
            <a:off x="6240016" y="1436688"/>
            <a:ext cx="1595438"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dirty="0"/>
              <a:t>Label</a:t>
            </a:r>
          </a:p>
        </p:txBody>
      </p:sp>
      <p:sp>
        <p:nvSpPr>
          <p:cNvPr id="44" name="Text Placeholder 28">
            <a:extLst>
              <a:ext uri="{FF2B5EF4-FFF2-40B4-BE49-F238E27FC236}">
                <a16:creationId xmlns:a16="http://schemas.microsoft.com/office/drawing/2014/main" id="{5E1D2D98-23BB-FF4A-95AC-2A429CDF840F}"/>
              </a:ext>
            </a:extLst>
          </p:cNvPr>
          <p:cNvSpPr>
            <a:spLocks noGrp="1"/>
          </p:cNvSpPr>
          <p:nvPr>
            <p:ph type="body" sz="quarter" idx="26" hasCustomPrompt="1"/>
          </p:nvPr>
        </p:nvSpPr>
        <p:spPr>
          <a:xfrm>
            <a:off x="8128000" y="1436688"/>
            <a:ext cx="1595438"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dirty="0"/>
              <a:t>Label</a:t>
            </a:r>
          </a:p>
        </p:txBody>
      </p:sp>
      <p:sp>
        <p:nvSpPr>
          <p:cNvPr id="45" name="Text Placeholder 28">
            <a:extLst>
              <a:ext uri="{FF2B5EF4-FFF2-40B4-BE49-F238E27FC236}">
                <a16:creationId xmlns:a16="http://schemas.microsoft.com/office/drawing/2014/main" id="{527C7347-F791-F945-A658-6E2EC13C6393}"/>
              </a:ext>
            </a:extLst>
          </p:cNvPr>
          <p:cNvSpPr>
            <a:spLocks noGrp="1"/>
          </p:cNvSpPr>
          <p:nvPr>
            <p:ph type="body" sz="quarter" idx="27" hasCustomPrompt="1"/>
          </p:nvPr>
        </p:nvSpPr>
        <p:spPr>
          <a:xfrm>
            <a:off x="10013950" y="1436688"/>
            <a:ext cx="1595438"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dirty="0"/>
              <a:t>Label</a:t>
            </a:r>
          </a:p>
        </p:txBody>
      </p:sp>
      <p:sp>
        <p:nvSpPr>
          <p:cNvPr id="46" name="Text Placeholder 28">
            <a:extLst>
              <a:ext uri="{FF2B5EF4-FFF2-40B4-BE49-F238E27FC236}">
                <a16:creationId xmlns:a16="http://schemas.microsoft.com/office/drawing/2014/main" id="{8172C080-65E1-3C46-99C0-978870D28AF8}"/>
              </a:ext>
            </a:extLst>
          </p:cNvPr>
          <p:cNvSpPr>
            <a:spLocks noGrp="1"/>
          </p:cNvSpPr>
          <p:nvPr>
            <p:ph type="body" sz="quarter" idx="28" hasCustomPrompt="1"/>
          </p:nvPr>
        </p:nvSpPr>
        <p:spPr>
          <a:xfrm>
            <a:off x="584200" y="3789040"/>
            <a:ext cx="1595439"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dirty="0"/>
              <a:t>Label</a:t>
            </a:r>
          </a:p>
        </p:txBody>
      </p:sp>
      <p:sp>
        <p:nvSpPr>
          <p:cNvPr id="47" name="Text Placeholder 28">
            <a:extLst>
              <a:ext uri="{FF2B5EF4-FFF2-40B4-BE49-F238E27FC236}">
                <a16:creationId xmlns:a16="http://schemas.microsoft.com/office/drawing/2014/main" id="{4928442B-3D98-0B48-9333-273D8587E0E3}"/>
              </a:ext>
            </a:extLst>
          </p:cNvPr>
          <p:cNvSpPr>
            <a:spLocks noGrp="1"/>
          </p:cNvSpPr>
          <p:nvPr>
            <p:ph type="body" sz="quarter" idx="29" hasCustomPrompt="1"/>
          </p:nvPr>
        </p:nvSpPr>
        <p:spPr>
          <a:xfrm>
            <a:off x="2470150" y="3789040"/>
            <a:ext cx="1595438"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dirty="0"/>
              <a:t>Label</a:t>
            </a:r>
          </a:p>
        </p:txBody>
      </p:sp>
      <p:sp>
        <p:nvSpPr>
          <p:cNvPr id="48" name="Text Placeholder 28">
            <a:extLst>
              <a:ext uri="{FF2B5EF4-FFF2-40B4-BE49-F238E27FC236}">
                <a16:creationId xmlns:a16="http://schemas.microsoft.com/office/drawing/2014/main" id="{2961F7B7-1EDB-2C43-951E-B36532A1E791}"/>
              </a:ext>
            </a:extLst>
          </p:cNvPr>
          <p:cNvSpPr>
            <a:spLocks noGrp="1"/>
          </p:cNvSpPr>
          <p:nvPr>
            <p:ph type="body" sz="quarter" idx="30" hasCustomPrompt="1"/>
          </p:nvPr>
        </p:nvSpPr>
        <p:spPr>
          <a:xfrm>
            <a:off x="4367808" y="3789040"/>
            <a:ext cx="1595438"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dirty="0"/>
              <a:t>Label</a:t>
            </a:r>
          </a:p>
        </p:txBody>
      </p:sp>
      <p:sp>
        <p:nvSpPr>
          <p:cNvPr id="49" name="Text Placeholder 28">
            <a:extLst>
              <a:ext uri="{FF2B5EF4-FFF2-40B4-BE49-F238E27FC236}">
                <a16:creationId xmlns:a16="http://schemas.microsoft.com/office/drawing/2014/main" id="{6345ABD8-4C05-A749-91A9-2D1F286CB735}"/>
              </a:ext>
            </a:extLst>
          </p:cNvPr>
          <p:cNvSpPr>
            <a:spLocks noGrp="1"/>
          </p:cNvSpPr>
          <p:nvPr>
            <p:ph type="body" sz="quarter" idx="31" hasCustomPrompt="1"/>
          </p:nvPr>
        </p:nvSpPr>
        <p:spPr>
          <a:xfrm>
            <a:off x="6240016" y="3789040"/>
            <a:ext cx="1595438"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dirty="0"/>
              <a:t>Label</a:t>
            </a:r>
          </a:p>
        </p:txBody>
      </p:sp>
      <p:sp>
        <p:nvSpPr>
          <p:cNvPr id="50" name="Text Placeholder 28">
            <a:extLst>
              <a:ext uri="{FF2B5EF4-FFF2-40B4-BE49-F238E27FC236}">
                <a16:creationId xmlns:a16="http://schemas.microsoft.com/office/drawing/2014/main" id="{40D75468-C5B7-204E-BE74-7892BA35FF75}"/>
              </a:ext>
            </a:extLst>
          </p:cNvPr>
          <p:cNvSpPr>
            <a:spLocks noGrp="1"/>
          </p:cNvSpPr>
          <p:nvPr>
            <p:ph type="body" sz="quarter" idx="32" hasCustomPrompt="1"/>
          </p:nvPr>
        </p:nvSpPr>
        <p:spPr>
          <a:xfrm>
            <a:off x="8128000" y="3789040"/>
            <a:ext cx="1595438"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dirty="0"/>
              <a:t>Label</a:t>
            </a:r>
          </a:p>
        </p:txBody>
      </p:sp>
      <p:sp>
        <p:nvSpPr>
          <p:cNvPr id="51" name="Text Placeholder 28">
            <a:extLst>
              <a:ext uri="{FF2B5EF4-FFF2-40B4-BE49-F238E27FC236}">
                <a16:creationId xmlns:a16="http://schemas.microsoft.com/office/drawing/2014/main" id="{C0D28E3D-12EC-FE42-A86A-CE63CE12A178}"/>
              </a:ext>
            </a:extLst>
          </p:cNvPr>
          <p:cNvSpPr>
            <a:spLocks noGrp="1"/>
          </p:cNvSpPr>
          <p:nvPr>
            <p:ph type="body" sz="quarter" idx="33" hasCustomPrompt="1"/>
          </p:nvPr>
        </p:nvSpPr>
        <p:spPr>
          <a:xfrm>
            <a:off x="10013950" y="3789040"/>
            <a:ext cx="1595438"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dirty="0"/>
              <a:t>Label</a:t>
            </a:r>
          </a:p>
        </p:txBody>
      </p:sp>
    </p:spTree>
    <p:extLst>
      <p:ext uri="{BB962C8B-B14F-4D97-AF65-F5344CB8AC3E}">
        <p14:creationId xmlns:p14="http://schemas.microsoft.com/office/powerpoint/2010/main" val="3409528839"/>
      </p:ext>
    </p:extLst>
  </p:cSld>
  <p:clrMapOvr>
    <a:masterClrMapping/>
  </p:clrMapOvr>
  <p:transition>
    <p:fade/>
  </p:transition>
  <p:extLst>
    <p:ext uri="{DCECCB84-F9BA-43D5-87BE-67443E8EF086}">
      <p15:sldGuideLst xmlns:p15="http://schemas.microsoft.com/office/powerpoint/2012/main">
        <p15:guide id="8" pos="1373">
          <p15:clr>
            <a:srgbClr val="A4A3A4"/>
          </p15:clr>
        </p15:guide>
        <p15:guide id="9" pos="1556">
          <p15:clr>
            <a:srgbClr val="A4A3A4"/>
          </p15:clr>
        </p15:guide>
        <p15:guide id="12" pos="2561">
          <p15:clr>
            <a:srgbClr val="A4A3A4"/>
          </p15:clr>
        </p15:guide>
        <p15:guide id="13" pos="2744">
          <p15:clr>
            <a:srgbClr val="A4A3A4"/>
          </p15:clr>
        </p15:guide>
        <p15:guide id="16" pos="3754">
          <p15:clr>
            <a:srgbClr val="A4A3A4"/>
          </p15:clr>
        </p15:guide>
        <p15:guide id="17" pos="3931">
          <p15:clr>
            <a:srgbClr val="A4A3A4"/>
          </p15:clr>
        </p15:guide>
        <p15:guide id="20" pos="4937">
          <p15:clr>
            <a:srgbClr val="A4A3A4"/>
          </p15:clr>
        </p15:guide>
        <p15:guide id="21" pos="5120">
          <p15:clr>
            <a:srgbClr val="A4A3A4"/>
          </p15:clr>
        </p15:guide>
        <p15:guide id="24" pos="6123">
          <p15:clr>
            <a:srgbClr val="A4A3A4"/>
          </p15:clr>
        </p15:guide>
        <p15:guide id="25" pos="6308">
          <p15:clr>
            <a:srgbClr val="A4A3A4"/>
          </p15:clr>
        </p15:guide>
        <p15:guide id="28" orient="horz" pos="905">
          <p15:clr>
            <a:srgbClr val="5ACBF0"/>
          </p15:clr>
        </p15:guide>
        <p15:guide id="29" orient="horz" pos="1271">
          <p15:clr>
            <a:srgbClr val="5ACBF0"/>
          </p15:clr>
        </p15:guide>
        <p15:guide id="30" orient="horz" pos="288">
          <p15:clr>
            <a:srgbClr val="5ACBF0"/>
          </p15:clr>
        </p15:guide>
        <p15:guide id="31" orient="horz" pos="2387">
          <p15:clr>
            <a:srgbClr val="FBAE40"/>
          </p15:clr>
        </p15:guide>
        <p15:guide id="32" orient="horz" pos="275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Left Title Black Bkg">
    <p:bg>
      <p:bgPr>
        <a:solidFill>
          <a:schemeClr val="bg1"/>
        </a:solidFill>
        <a:effectLst/>
      </p:bgPr>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584200" y="2425780"/>
            <a:ext cx="5511800" cy="1107996"/>
          </a:xfrm>
          <a:noFill/>
        </p:spPr>
        <p:txBody>
          <a:bodyPr wrap="square" lIns="0" tIns="0" rIns="0" bIns="0" anchor="b" anchorCtr="0">
            <a:spAutoFit/>
          </a:bodyPr>
          <a:lstStyle>
            <a:lvl1pPr>
              <a:defRPr sz="3600" spc="-50" baseline="0">
                <a:solidFill>
                  <a:schemeClr val="tx1"/>
                </a:solidFill>
                <a:latin typeface="+mj-lt"/>
                <a:cs typeface="Segoe UI" panose="020B0502040204020203" pitchFamily="34" charset="0"/>
              </a:defRPr>
            </a:lvl1pPr>
          </a:lstStyle>
          <a:p>
            <a:r>
              <a:rPr lang="en-US" dirty="0"/>
              <a:t>Event name or presentation title </a:t>
            </a:r>
          </a:p>
        </p:txBody>
      </p:sp>
      <p:sp>
        <p:nvSpPr>
          <p:cNvPr id="5" name="Text Placeholder 4"/>
          <p:cNvSpPr>
            <a:spLocks noGrp="1"/>
          </p:cNvSpPr>
          <p:nvPr>
            <p:ph type="body" sz="quarter" idx="12" hasCustomPrompt="1"/>
          </p:nvPr>
        </p:nvSpPr>
        <p:spPr>
          <a:xfrm>
            <a:off x="584200" y="3962400"/>
            <a:ext cx="5511800"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dirty="0"/>
              <a:t>Speaker name or subtitle text</a:t>
            </a:r>
          </a:p>
        </p:txBody>
      </p:sp>
      <p:pic>
        <p:nvPicPr>
          <p:cNvPr id="7" name="MS logo white - EMF" descr="Microsoft logo white text version">
            <a:extLst>
              <a:ext uri="{FF2B5EF4-FFF2-40B4-BE49-F238E27FC236}">
                <a16:creationId xmlns:a16="http://schemas.microsoft.com/office/drawing/2014/main" id="{0FD32619-3819-428A-8565-629596C91418}"/>
              </a:ext>
            </a:extLst>
          </p:cNvPr>
          <p:cNvPicPr>
            <a:picLocks noChangeAspect="1"/>
          </p:cNvPicPr>
          <p:nvPr/>
        </p:nvPicPr>
        <p:blipFill>
          <a:blip r:embed="rId2"/>
          <a:stretch>
            <a:fillRect/>
          </a:stretch>
        </p:blipFill>
        <p:spPr bwMode="black">
          <a:xfrm>
            <a:off x="584200" y="585788"/>
            <a:ext cx="1366245" cy="292608"/>
          </a:xfrm>
          <a:prstGeom prst="rect">
            <a:avLst/>
          </a:prstGeom>
        </p:spPr>
      </p:pic>
    </p:spTree>
    <p:extLst>
      <p:ext uri="{BB962C8B-B14F-4D97-AF65-F5344CB8AC3E}">
        <p14:creationId xmlns:p14="http://schemas.microsoft.com/office/powerpoint/2010/main" val="246885894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228">
          <p15:clr>
            <a:srgbClr val="5ACBF0"/>
          </p15:clr>
        </p15:guide>
        <p15:guide id="2" orient="horz" pos="2496">
          <p15:clr>
            <a:srgbClr val="5ACBF0"/>
          </p15:clr>
        </p15:guide>
        <p15:guide id="3" pos="3840">
          <p15:clr>
            <a:srgbClr val="5ACBF0"/>
          </p15:clr>
        </p15:guide>
        <p15:guide id="4" orient="horz" pos="2160">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12_Header Line 12 Months">
    <p:bg>
      <p:bgPr>
        <a:solidFill>
          <a:schemeClr val="tx2"/>
        </a:solidFill>
        <a:effectLst/>
      </p:bgPr>
    </p:bg>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BB973DD2-1476-E74C-99DF-240F2E508778}"/>
              </a:ext>
            </a:extLst>
          </p:cNvPr>
          <p:cNvSpPr>
            <a:spLocks noGrp="1"/>
          </p:cNvSpPr>
          <p:nvPr>
            <p:ph type="title"/>
          </p:nvPr>
        </p:nvSpPr>
        <p:spPr>
          <a:xfrm>
            <a:off x="588263" y="457200"/>
            <a:ext cx="11018520" cy="553998"/>
          </a:xfrm>
        </p:spPr>
        <p:txBody>
          <a:bodyPr>
            <a:spAutoFit/>
          </a:bodyPr>
          <a:lstStyle>
            <a:lvl1pPr>
              <a:defRPr>
                <a:solidFill>
                  <a:schemeClr val="accent3"/>
                </a:solidFill>
              </a:defRPr>
            </a:lvl1pPr>
          </a:lstStyle>
          <a:p>
            <a:r>
              <a:rPr lang="en-US"/>
              <a:t>Click to edit Master title style</a:t>
            </a:r>
            <a:endParaRPr lang="en-US" dirty="0"/>
          </a:p>
        </p:txBody>
      </p:sp>
      <p:sp>
        <p:nvSpPr>
          <p:cNvPr id="17" name="Text Placeholder 16">
            <a:extLst>
              <a:ext uri="{FF2B5EF4-FFF2-40B4-BE49-F238E27FC236}">
                <a16:creationId xmlns:a16="http://schemas.microsoft.com/office/drawing/2014/main" id="{3B0B9755-980E-B04E-95D6-C276F382D087}"/>
              </a:ext>
            </a:extLst>
          </p:cNvPr>
          <p:cNvSpPr>
            <a:spLocks noGrp="1"/>
          </p:cNvSpPr>
          <p:nvPr>
            <p:ph type="body" sz="quarter" idx="10"/>
          </p:nvPr>
        </p:nvSpPr>
        <p:spPr>
          <a:xfrm>
            <a:off x="584200" y="2137143"/>
            <a:ext cx="1595438" cy="646331"/>
          </a:xfrm>
        </p:spPr>
        <p:txBody>
          <a:bodyPr lIns="90000" anchor="t"/>
          <a:lstStyle>
            <a:lvl1pPr marL="179388" indent="-179388">
              <a:buSzPct val="90000"/>
              <a:buFont typeface="Wingdings" pitchFamily="2" charset="2"/>
              <a:buChar char=""/>
              <a:tabLst/>
              <a:defRPr sz="1400">
                <a:solidFill>
                  <a:schemeClr val="bg2"/>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18" name="Text Placeholder 16">
            <a:extLst>
              <a:ext uri="{FF2B5EF4-FFF2-40B4-BE49-F238E27FC236}">
                <a16:creationId xmlns:a16="http://schemas.microsoft.com/office/drawing/2014/main" id="{E14B2888-1E67-E04C-894E-926FC1FD801D}"/>
              </a:ext>
            </a:extLst>
          </p:cNvPr>
          <p:cNvSpPr>
            <a:spLocks noGrp="1"/>
          </p:cNvSpPr>
          <p:nvPr>
            <p:ph type="body" sz="quarter" idx="11"/>
          </p:nvPr>
        </p:nvSpPr>
        <p:spPr>
          <a:xfrm>
            <a:off x="2470150" y="2137143"/>
            <a:ext cx="1595438" cy="646331"/>
          </a:xfrm>
        </p:spPr>
        <p:txBody>
          <a:bodyPr lIns="90000" anchor="t"/>
          <a:lstStyle>
            <a:lvl1pPr marL="179388" indent="-179388">
              <a:buSzPct val="90000"/>
              <a:buFont typeface="Wingdings" pitchFamily="2" charset="2"/>
              <a:buChar char=""/>
              <a:tabLst/>
              <a:defRPr sz="1400">
                <a:solidFill>
                  <a:schemeClr val="bg2"/>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19" name="Text Placeholder 16">
            <a:extLst>
              <a:ext uri="{FF2B5EF4-FFF2-40B4-BE49-F238E27FC236}">
                <a16:creationId xmlns:a16="http://schemas.microsoft.com/office/drawing/2014/main" id="{333BC1A1-9771-5646-BEE1-9E5EEAED2699}"/>
              </a:ext>
            </a:extLst>
          </p:cNvPr>
          <p:cNvSpPr>
            <a:spLocks noGrp="1"/>
          </p:cNvSpPr>
          <p:nvPr>
            <p:ph type="body" sz="quarter" idx="12"/>
          </p:nvPr>
        </p:nvSpPr>
        <p:spPr>
          <a:xfrm>
            <a:off x="4356100" y="2137143"/>
            <a:ext cx="1603375" cy="646331"/>
          </a:xfrm>
        </p:spPr>
        <p:txBody>
          <a:bodyPr lIns="90000" anchor="t"/>
          <a:lstStyle>
            <a:lvl1pPr marL="179388" indent="-179388">
              <a:buSzPct val="90000"/>
              <a:buFont typeface="Wingdings" pitchFamily="2" charset="2"/>
              <a:buChar char=""/>
              <a:tabLst/>
              <a:defRPr sz="1400">
                <a:solidFill>
                  <a:schemeClr val="bg2"/>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0" name="Text Placeholder 16">
            <a:extLst>
              <a:ext uri="{FF2B5EF4-FFF2-40B4-BE49-F238E27FC236}">
                <a16:creationId xmlns:a16="http://schemas.microsoft.com/office/drawing/2014/main" id="{6B558C13-2A32-8A4B-856B-2AB00C47770F}"/>
              </a:ext>
            </a:extLst>
          </p:cNvPr>
          <p:cNvSpPr>
            <a:spLocks noGrp="1"/>
          </p:cNvSpPr>
          <p:nvPr>
            <p:ph type="body" sz="quarter" idx="13"/>
          </p:nvPr>
        </p:nvSpPr>
        <p:spPr>
          <a:xfrm>
            <a:off x="6240463" y="2137143"/>
            <a:ext cx="1597025" cy="646331"/>
          </a:xfrm>
        </p:spPr>
        <p:txBody>
          <a:bodyPr lIns="90000" anchor="t"/>
          <a:lstStyle>
            <a:lvl1pPr marL="179388" indent="-179388">
              <a:buSzPct val="90000"/>
              <a:buFont typeface="Wingdings" pitchFamily="2" charset="2"/>
              <a:buChar char=""/>
              <a:tabLst/>
              <a:defRPr sz="1400">
                <a:solidFill>
                  <a:schemeClr val="bg2"/>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1" name="Text Placeholder 16">
            <a:extLst>
              <a:ext uri="{FF2B5EF4-FFF2-40B4-BE49-F238E27FC236}">
                <a16:creationId xmlns:a16="http://schemas.microsoft.com/office/drawing/2014/main" id="{DFF8B5E8-017D-9448-B30F-CD659C221073}"/>
              </a:ext>
            </a:extLst>
          </p:cNvPr>
          <p:cNvSpPr>
            <a:spLocks noGrp="1"/>
          </p:cNvSpPr>
          <p:nvPr>
            <p:ph type="body" sz="quarter" idx="14"/>
          </p:nvPr>
        </p:nvSpPr>
        <p:spPr>
          <a:xfrm>
            <a:off x="8128000" y="2137143"/>
            <a:ext cx="1592263" cy="646331"/>
          </a:xfrm>
        </p:spPr>
        <p:txBody>
          <a:bodyPr lIns="90000" anchor="t"/>
          <a:lstStyle>
            <a:lvl1pPr marL="179388" indent="-179388">
              <a:buSzPct val="90000"/>
              <a:buFont typeface="Wingdings" pitchFamily="2" charset="2"/>
              <a:buChar char=""/>
              <a:tabLst/>
              <a:defRPr sz="1400">
                <a:solidFill>
                  <a:schemeClr val="bg2"/>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2" name="Text Placeholder 16">
            <a:extLst>
              <a:ext uri="{FF2B5EF4-FFF2-40B4-BE49-F238E27FC236}">
                <a16:creationId xmlns:a16="http://schemas.microsoft.com/office/drawing/2014/main" id="{23243079-7E64-8247-A7DE-8C677FA6F54F}"/>
              </a:ext>
            </a:extLst>
          </p:cNvPr>
          <p:cNvSpPr>
            <a:spLocks noGrp="1"/>
          </p:cNvSpPr>
          <p:nvPr>
            <p:ph type="body" sz="quarter" idx="15"/>
          </p:nvPr>
        </p:nvSpPr>
        <p:spPr>
          <a:xfrm>
            <a:off x="10013950" y="2137143"/>
            <a:ext cx="1595438" cy="646331"/>
          </a:xfrm>
        </p:spPr>
        <p:txBody>
          <a:bodyPr lIns="90000" anchor="t"/>
          <a:lstStyle>
            <a:lvl1pPr marL="179388" indent="-179388">
              <a:buSzPct val="90000"/>
              <a:buFont typeface="Wingdings" pitchFamily="2" charset="2"/>
              <a:buChar char=""/>
              <a:tabLst/>
              <a:defRPr sz="1400">
                <a:solidFill>
                  <a:schemeClr val="bg2"/>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3" name="Text Placeholder 16">
            <a:extLst>
              <a:ext uri="{FF2B5EF4-FFF2-40B4-BE49-F238E27FC236}">
                <a16:creationId xmlns:a16="http://schemas.microsoft.com/office/drawing/2014/main" id="{15EF34EC-5A49-5E44-8FF1-785ECE15E3B9}"/>
              </a:ext>
            </a:extLst>
          </p:cNvPr>
          <p:cNvSpPr>
            <a:spLocks noGrp="1"/>
          </p:cNvSpPr>
          <p:nvPr>
            <p:ph type="body" sz="quarter" idx="16"/>
          </p:nvPr>
        </p:nvSpPr>
        <p:spPr>
          <a:xfrm>
            <a:off x="584200" y="4509120"/>
            <a:ext cx="1595438" cy="646331"/>
          </a:xfrm>
        </p:spPr>
        <p:txBody>
          <a:bodyPr lIns="90000" anchor="t"/>
          <a:lstStyle>
            <a:lvl1pPr marL="179388" indent="-179388">
              <a:buSzPct val="90000"/>
              <a:buFont typeface="Wingdings" pitchFamily="2" charset="2"/>
              <a:buChar char=""/>
              <a:tabLst/>
              <a:defRPr sz="1400">
                <a:solidFill>
                  <a:schemeClr val="bg2"/>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4" name="Text Placeholder 16">
            <a:extLst>
              <a:ext uri="{FF2B5EF4-FFF2-40B4-BE49-F238E27FC236}">
                <a16:creationId xmlns:a16="http://schemas.microsoft.com/office/drawing/2014/main" id="{1815091A-D110-584B-AB6E-643B6462EE03}"/>
              </a:ext>
            </a:extLst>
          </p:cNvPr>
          <p:cNvSpPr>
            <a:spLocks noGrp="1"/>
          </p:cNvSpPr>
          <p:nvPr>
            <p:ph type="body" sz="quarter" idx="17"/>
          </p:nvPr>
        </p:nvSpPr>
        <p:spPr>
          <a:xfrm>
            <a:off x="2470150" y="4509120"/>
            <a:ext cx="1595438" cy="646331"/>
          </a:xfrm>
        </p:spPr>
        <p:txBody>
          <a:bodyPr lIns="90000" anchor="t"/>
          <a:lstStyle>
            <a:lvl1pPr marL="179388" indent="-179388">
              <a:buSzPct val="90000"/>
              <a:buFont typeface="Wingdings" pitchFamily="2" charset="2"/>
              <a:buChar char=""/>
              <a:tabLst/>
              <a:defRPr sz="1400">
                <a:solidFill>
                  <a:schemeClr val="bg2"/>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5" name="Text Placeholder 16">
            <a:extLst>
              <a:ext uri="{FF2B5EF4-FFF2-40B4-BE49-F238E27FC236}">
                <a16:creationId xmlns:a16="http://schemas.microsoft.com/office/drawing/2014/main" id="{DBBF8BC8-BC7B-004B-A427-B1F9D8D9199A}"/>
              </a:ext>
            </a:extLst>
          </p:cNvPr>
          <p:cNvSpPr>
            <a:spLocks noGrp="1"/>
          </p:cNvSpPr>
          <p:nvPr>
            <p:ph type="body" sz="quarter" idx="18"/>
          </p:nvPr>
        </p:nvSpPr>
        <p:spPr>
          <a:xfrm>
            <a:off x="4356100" y="4509120"/>
            <a:ext cx="1603375" cy="646331"/>
          </a:xfrm>
        </p:spPr>
        <p:txBody>
          <a:bodyPr lIns="90000" anchor="t"/>
          <a:lstStyle>
            <a:lvl1pPr marL="179388" indent="-179388">
              <a:buSzPct val="90000"/>
              <a:buFont typeface="Wingdings" pitchFamily="2" charset="2"/>
              <a:buChar char=""/>
              <a:tabLst/>
              <a:defRPr sz="1400">
                <a:solidFill>
                  <a:schemeClr val="bg2"/>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6" name="Text Placeholder 16">
            <a:extLst>
              <a:ext uri="{FF2B5EF4-FFF2-40B4-BE49-F238E27FC236}">
                <a16:creationId xmlns:a16="http://schemas.microsoft.com/office/drawing/2014/main" id="{844592AA-1A9A-8E46-B40A-8739500A22C9}"/>
              </a:ext>
            </a:extLst>
          </p:cNvPr>
          <p:cNvSpPr>
            <a:spLocks noGrp="1"/>
          </p:cNvSpPr>
          <p:nvPr>
            <p:ph type="body" sz="quarter" idx="19"/>
          </p:nvPr>
        </p:nvSpPr>
        <p:spPr>
          <a:xfrm>
            <a:off x="6240463" y="4509120"/>
            <a:ext cx="1597025" cy="646331"/>
          </a:xfrm>
        </p:spPr>
        <p:txBody>
          <a:bodyPr lIns="90000" anchor="t"/>
          <a:lstStyle>
            <a:lvl1pPr marL="179388" indent="-179388">
              <a:buSzPct val="90000"/>
              <a:buFont typeface="Wingdings" pitchFamily="2" charset="2"/>
              <a:buChar char=""/>
              <a:tabLst/>
              <a:defRPr sz="1400">
                <a:solidFill>
                  <a:schemeClr val="bg2"/>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7" name="Text Placeholder 16">
            <a:extLst>
              <a:ext uri="{FF2B5EF4-FFF2-40B4-BE49-F238E27FC236}">
                <a16:creationId xmlns:a16="http://schemas.microsoft.com/office/drawing/2014/main" id="{6E747F9F-4D5A-1E4C-92B5-549F887E8726}"/>
              </a:ext>
            </a:extLst>
          </p:cNvPr>
          <p:cNvSpPr>
            <a:spLocks noGrp="1"/>
          </p:cNvSpPr>
          <p:nvPr>
            <p:ph type="body" sz="quarter" idx="20"/>
          </p:nvPr>
        </p:nvSpPr>
        <p:spPr>
          <a:xfrm>
            <a:off x="8128000" y="4509120"/>
            <a:ext cx="1592263" cy="646331"/>
          </a:xfrm>
        </p:spPr>
        <p:txBody>
          <a:bodyPr lIns="90000" anchor="t"/>
          <a:lstStyle>
            <a:lvl1pPr marL="179388" indent="-179388">
              <a:buSzPct val="90000"/>
              <a:buFont typeface="Wingdings" pitchFamily="2" charset="2"/>
              <a:buChar char=""/>
              <a:tabLst/>
              <a:defRPr sz="1400">
                <a:solidFill>
                  <a:schemeClr val="bg2"/>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8" name="Text Placeholder 16">
            <a:extLst>
              <a:ext uri="{FF2B5EF4-FFF2-40B4-BE49-F238E27FC236}">
                <a16:creationId xmlns:a16="http://schemas.microsoft.com/office/drawing/2014/main" id="{F878EC20-6567-6B45-AE19-F3465093EEC8}"/>
              </a:ext>
            </a:extLst>
          </p:cNvPr>
          <p:cNvSpPr>
            <a:spLocks noGrp="1"/>
          </p:cNvSpPr>
          <p:nvPr>
            <p:ph type="body" sz="quarter" idx="21"/>
          </p:nvPr>
        </p:nvSpPr>
        <p:spPr>
          <a:xfrm>
            <a:off x="10013950" y="4509120"/>
            <a:ext cx="1595438" cy="646331"/>
          </a:xfrm>
        </p:spPr>
        <p:txBody>
          <a:bodyPr lIns="90000" anchor="t"/>
          <a:lstStyle>
            <a:lvl1pPr marL="179388" indent="-179388">
              <a:buSzPct val="90000"/>
              <a:buFont typeface="Wingdings" pitchFamily="2" charset="2"/>
              <a:buChar char=""/>
              <a:tabLst/>
              <a:defRPr sz="1400">
                <a:solidFill>
                  <a:schemeClr val="bg2"/>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cxnSp>
        <p:nvCxnSpPr>
          <p:cNvPr id="16" name="Straight Connector 15">
            <a:extLst>
              <a:ext uri="{FF2B5EF4-FFF2-40B4-BE49-F238E27FC236}">
                <a16:creationId xmlns:a16="http://schemas.microsoft.com/office/drawing/2014/main" id="{1EA3253A-CBC3-A644-9057-A616EFD62183}"/>
              </a:ext>
            </a:extLst>
          </p:cNvPr>
          <p:cNvCxnSpPr>
            <a:cxnSpLocks/>
          </p:cNvCxnSpPr>
          <p:nvPr/>
        </p:nvCxnSpPr>
        <p:spPr>
          <a:xfrm>
            <a:off x="584200" y="2017713"/>
            <a:ext cx="1595438" cy="0"/>
          </a:xfrm>
          <a:prstGeom prst="line">
            <a:avLst/>
          </a:prstGeom>
          <a:ln w="25400">
            <a:solidFill>
              <a:schemeClr val="bg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3FA9607-273B-BF42-A068-8D930E44C050}"/>
              </a:ext>
            </a:extLst>
          </p:cNvPr>
          <p:cNvCxnSpPr>
            <a:cxnSpLocks/>
          </p:cNvCxnSpPr>
          <p:nvPr/>
        </p:nvCxnSpPr>
        <p:spPr>
          <a:xfrm>
            <a:off x="2470150" y="2017713"/>
            <a:ext cx="1595438" cy="0"/>
          </a:xfrm>
          <a:prstGeom prst="line">
            <a:avLst/>
          </a:prstGeom>
          <a:ln w="25400">
            <a:solidFill>
              <a:schemeClr val="bg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85FB5306-5527-0B40-80C7-DB5C8423B952}"/>
              </a:ext>
            </a:extLst>
          </p:cNvPr>
          <p:cNvCxnSpPr>
            <a:cxnSpLocks/>
          </p:cNvCxnSpPr>
          <p:nvPr/>
        </p:nvCxnSpPr>
        <p:spPr>
          <a:xfrm>
            <a:off x="4364037" y="2015240"/>
            <a:ext cx="1595438" cy="0"/>
          </a:xfrm>
          <a:prstGeom prst="line">
            <a:avLst/>
          </a:prstGeom>
          <a:ln w="25400">
            <a:solidFill>
              <a:schemeClr val="bg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93971A8C-E65D-6B49-ADA2-293469DDD7BC}"/>
              </a:ext>
            </a:extLst>
          </p:cNvPr>
          <p:cNvCxnSpPr>
            <a:cxnSpLocks/>
          </p:cNvCxnSpPr>
          <p:nvPr/>
        </p:nvCxnSpPr>
        <p:spPr>
          <a:xfrm>
            <a:off x="6240463" y="2017713"/>
            <a:ext cx="1595438" cy="0"/>
          </a:xfrm>
          <a:prstGeom prst="line">
            <a:avLst/>
          </a:prstGeom>
          <a:ln w="25400">
            <a:solidFill>
              <a:schemeClr val="bg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91A700F-7F45-F94C-A435-F7EE30C70A7E}"/>
              </a:ext>
            </a:extLst>
          </p:cNvPr>
          <p:cNvCxnSpPr>
            <a:cxnSpLocks/>
          </p:cNvCxnSpPr>
          <p:nvPr/>
        </p:nvCxnSpPr>
        <p:spPr>
          <a:xfrm>
            <a:off x="8124825" y="2017713"/>
            <a:ext cx="1595438" cy="0"/>
          </a:xfrm>
          <a:prstGeom prst="line">
            <a:avLst/>
          </a:prstGeom>
          <a:ln w="25400">
            <a:solidFill>
              <a:schemeClr val="bg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18EA0204-C4C9-6644-861D-6EB50FE04062}"/>
              </a:ext>
            </a:extLst>
          </p:cNvPr>
          <p:cNvCxnSpPr>
            <a:cxnSpLocks/>
          </p:cNvCxnSpPr>
          <p:nvPr/>
        </p:nvCxnSpPr>
        <p:spPr>
          <a:xfrm>
            <a:off x="10013950" y="2017713"/>
            <a:ext cx="1595438" cy="0"/>
          </a:xfrm>
          <a:prstGeom prst="line">
            <a:avLst/>
          </a:prstGeom>
          <a:ln w="25400">
            <a:solidFill>
              <a:schemeClr val="bg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C21346A5-A33F-5946-9543-99C299D786AC}"/>
              </a:ext>
            </a:extLst>
          </p:cNvPr>
          <p:cNvCxnSpPr>
            <a:cxnSpLocks/>
          </p:cNvCxnSpPr>
          <p:nvPr/>
        </p:nvCxnSpPr>
        <p:spPr>
          <a:xfrm>
            <a:off x="584200" y="4365104"/>
            <a:ext cx="1595438" cy="0"/>
          </a:xfrm>
          <a:prstGeom prst="line">
            <a:avLst/>
          </a:prstGeom>
          <a:ln w="25400">
            <a:solidFill>
              <a:schemeClr val="bg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524EA3CD-0BD7-E747-A4EB-45424A3C1987}"/>
              </a:ext>
            </a:extLst>
          </p:cNvPr>
          <p:cNvCxnSpPr>
            <a:cxnSpLocks/>
          </p:cNvCxnSpPr>
          <p:nvPr/>
        </p:nvCxnSpPr>
        <p:spPr>
          <a:xfrm>
            <a:off x="2495600" y="4365104"/>
            <a:ext cx="1595438" cy="0"/>
          </a:xfrm>
          <a:prstGeom prst="line">
            <a:avLst/>
          </a:prstGeom>
          <a:ln w="25400">
            <a:solidFill>
              <a:schemeClr val="bg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DB66C269-8DE0-714D-AB7A-BA133A81E3C7}"/>
              </a:ext>
            </a:extLst>
          </p:cNvPr>
          <p:cNvCxnSpPr>
            <a:cxnSpLocks/>
          </p:cNvCxnSpPr>
          <p:nvPr/>
        </p:nvCxnSpPr>
        <p:spPr>
          <a:xfrm>
            <a:off x="4364037" y="4362631"/>
            <a:ext cx="1595438" cy="0"/>
          </a:xfrm>
          <a:prstGeom prst="line">
            <a:avLst/>
          </a:prstGeom>
          <a:ln w="25400">
            <a:solidFill>
              <a:schemeClr val="bg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C3539B16-CE2C-3A4D-B528-4C530EFD148D}"/>
              </a:ext>
            </a:extLst>
          </p:cNvPr>
          <p:cNvCxnSpPr>
            <a:cxnSpLocks/>
          </p:cNvCxnSpPr>
          <p:nvPr/>
        </p:nvCxnSpPr>
        <p:spPr>
          <a:xfrm>
            <a:off x="6240463" y="4365104"/>
            <a:ext cx="1595438" cy="0"/>
          </a:xfrm>
          <a:prstGeom prst="line">
            <a:avLst/>
          </a:prstGeom>
          <a:ln w="25400">
            <a:solidFill>
              <a:schemeClr val="bg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CA683FC3-D470-6642-8CD2-833A816B7C06}"/>
              </a:ext>
            </a:extLst>
          </p:cNvPr>
          <p:cNvCxnSpPr>
            <a:cxnSpLocks/>
          </p:cNvCxnSpPr>
          <p:nvPr/>
        </p:nvCxnSpPr>
        <p:spPr>
          <a:xfrm>
            <a:off x="8124825" y="4365104"/>
            <a:ext cx="1595438" cy="0"/>
          </a:xfrm>
          <a:prstGeom prst="line">
            <a:avLst/>
          </a:prstGeom>
          <a:ln w="25400">
            <a:solidFill>
              <a:schemeClr val="bg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F13A02AF-593E-A740-8AA5-3E98EC7712B3}"/>
              </a:ext>
            </a:extLst>
          </p:cNvPr>
          <p:cNvCxnSpPr>
            <a:cxnSpLocks/>
          </p:cNvCxnSpPr>
          <p:nvPr/>
        </p:nvCxnSpPr>
        <p:spPr>
          <a:xfrm>
            <a:off x="10013950" y="4365104"/>
            <a:ext cx="1595438" cy="0"/>
          </a:xfrm>
          <a:prstGeom prst="line">
            <a:avLst/>
          </a:prstGeom>
          <a:ln w="25400">
            <a:solidFill>
              <a:schemeClr val="bg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29" name="Text Placeholder 28">
            <a:extLst>
              <a:ext uri="{FF2B5EF4-FFF2-40B4-BE49-F238E27FC236}">
                <a16:creationId xmlns:a16="http://schemas.microsoft.com/office/drawing/2014/main" id="{2B32F430-ED23-B440-BB46-25EFAA521E1A}"/>
              </a:ext>
            </a:extLst>
          </p:cNvPr>
          <p:cNvSpPr>
            <a:spLocks noGrp="1"/>
          </p:cNvSpPr>
          <p:nvPr>
            <p:ph type="body" sz="quarter" idx="22" hasCustomPrompt="1"/>
          </p:nvPr>
        </p:nvSpPr>
        <p:spPr>
          <a:xfrm>
            <a:off x="584200" y="1436688"/>
            <a:ext cx="1595439" cy="581025"/>
          </a:xfrm>
        </p:spPr>
        <p:txBody>
          <a:bodyPr lIns="90000" tIns="46800" rIns="90000" bIns="46800" anchor="ctr">
            <a:noAutofit/>
          </a:bodyPr>
          <a:lstStyle>
            <a:lvl1pPr marL="0" indent="0">
              <a:buNone/>
              <a:defRPr sz="2000">
                <a:solidFill>
                  <a:schemeClr val="bg1"/>
                </a:solidFill>
                <a:latin typeface="+mj-lt"/>
              </a:defRPr>
            </a:lvl1pPr>
            <a:lvl2pPr marL="228600" indent="0" algn="ctr">
              <a:buNone/>
              <a:defRPr>
                <a:solidFill>
                  <a:schemeClr val="bg1"/>
                </a:solidFill>
                <a:latin typeface="+mj-lt"/>
              </a:defRPr>
            </a:lvl2pPr>
          </a:lstStyle>
          <a:p>
            <a:pPr lvl="0"/>
            <a:r>
              <a:rPr lang="en-US" dirty="0"/>
              <a:t>Label</a:t>
            </a:r>
          </a:p>
        </p:txBody>
      </p:sp>
      <p:sp>
        <p:nvSpPr>
          <p:cNvPr id="41" name="Text Placeholder 28">
            <a:extLst>
              <a:ext uri="{FF2B5EF4-FFF2-40B4-BE49-F238E27FC236}">
                <a16:creationId xmlns:a16="http://schemas.microsoft.com/office/drawing/2014/main" id="{7BE96FEE-E6DA-2941-AEAC-A1C8FC164091}"/>
              </a:ext>
            </a:extLst>
          </p:cNvPr>
          <p:cNvSpPr>
            <a:spLocks noGrp="1"/>
          </p:cNvSpPr>
          <p:nvPr>
            <p:ph type="body" sz="quarter" idx="23" hasCustomPrompt="1"/>
          </p:nvPr>
        </p:nvSpPr>
        <p:spPr>
          <a:xfrm>
            <a:off x="2470150" y="1436688"/>
            <a:ext cx="1595438" cy="581025"/>
          </a:xfrm>
        </p:spPr>
        <p:txBody>
          <a:bodyPr lIns="90000" tIns="46800" rIns="90000" bIns="46800" anchor="ctr">
            <a:noAutofit/>
          </a:bodyPr>
          <a:lstStyle>
            <a:lvl1pPr marL="0" indent="0">
              <a:buNone/>
              <a:defRPr sz="2000">
                <a:solidFill>
                  <a:schemeClr val="bg1"/>
                </a:solidFill>
                <a:latin typeface="+mj-lt"/>
              </a:defRPr>
            </a:lvl1pPr>
            <a:lvl2pPr marL="228600" indent="0" algn="ctr">
              <a:buNone/>
              <a:defRPr>
                <a:solidFill>
                  <a:schemeClr val="bg1"/>
                </a:solidFill>
                <a:latin typeface="+mj-lt"/>
              </a:defRPr>
            </a:lvl2pPr>
          </a:lstStyle>
          <a:p>
            <a:pPr lvl="0"/>
            <a:r>
              <a:rPr lang="en-US" dirty="0"/>
              <a:t>Label</a:t>
            </a:r>
          </a:p>
        </p:txBody>
      </p:sp>
      <p:sp>
        <p:nvSpPr>
          <p:cNvPr id="42" name="Text Placeholder 28">
            <a:extLst>
              <a:ext uri="{FF2B5EF4-FFF2-40B4-BE49-F238E27FC236}">
                <a16:creationId xmlns:a16="http://schemas.microsoft.com/office/drawing/2014/main" id="{8732B004-72E3-4E45-A749-459DEFBC1733}"/>
              </a:ext>
            </a:extLst>
          </p:cNvPr>
          <p:cNvSpPr>
            <a:spLocks noGrp="1"/>
          </p:cNvSpPr>
          <p:nvPr>
            <p:ph type="body" sz="quarter" idx="24" hasCustomPrompt="1"/>
          </p:nvPr>
        </p:nvSpPr>
        <p:spPr>
          <a:xfrm>
            <a:off x="4367808" y="1436688"/>
            <a:ext cx="1595438" cy="581025"/>
          </a:xfrm>
        </p:spPr>
        <p:txBody>
          <a:bodyPr lIns="90000" tIns="46800" rIns="90000" bIns="46800" anchor="ctr">
            <a:noAutofit/>
          </a:bodyPr>
          <a:lstStyle>
            <a:lvl1pPr marL="0" indent="0">
              <a:buNone/>
              <a:defRPr sz="2000">
                <a:solidFill>
                  <a:schemeClr val="bg1"/>
                </a:solidFill>
                <a:latin typeface="+mj-lt"/>
              </a:defRPr>
            </a:lvl1pPr>
            <a:lvl2pPr marL="228600" indent="0" algn="ctr">
              <a:buNone/>
              <a:defRPr>
                <a:solidFill>
                  <a:schemeClr val="bg1"/>
                </a:solidFill>
                <a:latin typeface="+mj-lt"/>
              </a:defRPr>
            </a:lvl2pPr>
          </a:lstStyle>
          <a:p>
            <a:pPr lvl="0"/>
            <a:r>
              <a:rPr lang="en-US" dirty="0"/>
              <a:t>Label</a:t>
            </a:r>
          </a:p>
        </p:txBody>
      </p:sp>
      <p:sp>
        <p:nvSpPr>
          <p:cNvPr id="43" name="Text Placeholder 28">
            <a:extLst>
              <a:ext uri="{FF2B5EF4-FFF2-40B4-BE49-F238E27FC236}">
                <a16:creationId xmlns:a16="http://schemas.microsoft.com/office/drawing/2014/main" id="{E66FAAC7-8AEC-104A-A5DD-4AEB7AA585A9}"/>
              </a:ext>
            </a:extLst>
          </p:cNvPr>
          <p:cNvSpPr>
            <a:spLocks noGrp="1"/>
          </p:cNvSpPr>
          <p:nvPr>
            <p:ph type="body" sz="quarter" idx="25" hasCustomPrompt="1"/>
          </p:nvPr>
        </p:nvSpPr>
        <p:spPr>
          <a:xfrm>
            <a:off x="6240016" y="1436688"/>
            <a:ext cx="1595438" cy="581025"/>
          </a:xfrm>
        </p:spPr>
        <p:txBody>
          <a:bodyPr lIns="90000" tIns="46800" rIns="90000" bIns="46800" anchor="ctr">
            <a:noAutofit/>
          </a:bodyPr>
          <a:lstStyle>
            <a:lvl1pPr marL="0" indent="0">
              <a:buNone/>
              <a:defRPr sz="2000">
                <a:solidFill>
                  <a:schemeClr val="bg1"/>
                </a:solidFill>
                <a:latin typeface="+mj-lt"/>
              </a:defRPr>
            </a:lvl1pPr>
            <a:lvl2pPr marL="228600" indent="0" algn="ctr">
              <a:buNone/>
              <a:defRPr>
                <a:solidFill>
                  <a:schemeClr val="bg1"/>
                </a:solidFill>
                <a:latin typeface="+mj-lt"/>
              </a:defRPr>
            </a:lvl2pPr>
          </a:lstStyle>
          <a:p>
            <a:pPr lvl="0"/>
            <a:r>
              <a:rPr lang="en-US" dirty="0"/>
              <a:t>Label</a:t>
            </a:r>
          </a:p>
        </p:txBody>
      </p:sp>
      <p:sp>
        <p:nvSpPr>
          <p:cNvPr id="44" name="Text Placeholder 28">
            <a:extLst>
              <a:ext uri="{FF2B5EF4-FFF2-40B4-BE49-F238E27FC236}">
                <a16:creationId xmlns:a16="http://schemas.microsoft.com/office/drawing/2014/main" id="{5E1D2D98-23BB-FF4A-95AC-2A429CDF840F}"/>
              </a:ext>
            </a:extLst>
          </p:cNvPr>
          <p:cNvSpPr>
            <a:spLocks noGrp="1"/>
          </p:cNvSpPr>
          <p:nvPr>
            <p:ph type="body" sz="quarter" idx="26" hasCustomPrompt="1"/>
          </p:nvPr>
        </p:nvSpPr>
        <p:spPr>
          <a:xfrm>
            <a:off x="8128000" y="1436688"/>
            <a:ext cx="1595438" cy="581025"/>
          </a:xfrm>
        </p:spPr>
        <p:txBody>
          <a:bodyPr lIns="90000" tIns="46800" rIns="90000" bIns="46800" anchor="ctr">
            <a:noAutofit/>
          </a:bodyPr>
          <a:lstStyle>
            <a:lvl1pPr marL="0" indent="0">
              <a:buNone/>
              <a:defRPr sz="2000">
                <a:solidFill>
                  <a:schemeClr val="bg1"/>
                </a:solidFill>
                <a:latin typeface="+mj-lt"/>
              </a:defRPr>
            </a:lvl1pPr>
            <a:lvl2pPr marL="228600" indent="0" algn="ctr">
              <a:buNone/>
              <a:defRPr>
                <a:solidFill>
                  <a:schemeClr val="bg1"/>
                </a:solidFill>
                <a:latin typeface="+mj-lt"/>
              </a:defRPr>
            </a:lvl2pPr>
          </a:lstStyle>
          <a:p>
            <a:pPr lvl="0"/>
            <a:r>
              <a:rPr lang="en-US" dirty="0"/>
              <a:t>Label</a:t>
            </a:r>
          </a:p>
        </p:txBody>
      </p:sp>
      <p:sp>
        <p:nvSpPr>
          <p:cNvPr id="45" name="Text Placeholder 28">
            <a:extLst>
              <a:ext uri="{FF2B5EF4-FFF2-40B4-BE49-F238E27FC236}">
                <a16:creationId xmlns:a16="http://schemas.microsoft.com/office/drawing/2014/main" id="{527C7347-F791-F945-A658-6E2EC13C6393}"/>
              </a:ext>
            </a:extLst>
          </p:cNvPr>
          <p:cNvSpPr>
            <a:spLocks noGrp="1"/>
          </p:cNvSpPr>
          <p:nvPr>
            <p:ph type="body" sz="quarter" idx="27" hasCustomPrompt="1"/>
          </p:nvPr>
        </p:nvSpPr>
        <p:spPr>
          <a:xfrm>
            <a:off x="10013950" y="1436688"/>
            <a:ext cx="1595438" cy="581025"/>
          </a:xfrm>
        </p:spPr>
        <p:txBody>
          <a:bodyPr lIns="90000" tIns="46800" rIns="90000" bIns="46800" anchor="ctr">
            <a:noAutofit/>
          </a:bodyPr>
          <a:lstStyle>
            <a:lvl1pPr marL="0" indent="0">
              <a:buNone/>
              <a:defRPr sz="2000">
                <a:solidFill>
                  <a:schemeClr val="bg1"/>
                </a:solidFill>
                <a:latin typeface="+mj-lt"/>
              </a:defRPr>
            </a:lvl1pPr>
            <a:lvl2pPr marL="228600" indent="0" algn="ctr">
              <a:buNone/>
              <a:defRPr>
                <a:solidFill>
                  <a:schemeClr val="bg1"/>
                </a:solidFill>
                <a:latin typeface="+mj-lt"/>
              </a:defRPr>
            </a:lvl2pPr>
          </a:lstStyle>
          <a:p>
            <a:pPr lvl="0"/>
            <a:r>
              <a:rPr lang="en-US" dirty="0"/>
              <a:t>Label</a:t>
            </a:r>
          </a:p>
        </p:txBody>
      </p:sp>
      <p:sp>
        <p:nvSpPr>
          <p:cNvPr id="46" name="Text Placeholder 28">
            <a:extLst>
              <a:ext uri="{FF2B5EF4-FFF2-40B4-BE49-F238E27FC236}">
                <a16:creationId xmlns:a16="http://schemas.microsoft.com/office/drawing/2014/main" id="{8172C080-65E1-3C46-99C0-978870D28AF8}"/>
              </a:ext>
            </a:extLst>
          </p:cNvPr>
          <p:cNvSpPr>
            <a:spLocks noGrp="1"/>
          </p:cNvSpPr>
          <p:nvPr>
            <p:ph type="body" sz="quarter" idx="28" hasCustomPrompt="1"/>
          </p:nvPr>
        </p:nvSpPr>
        <p:spPr>
          <a:xfrm>
            <a:off x="584200" y="3789040"/>
            <a:ext cx="1595439" cy="581025"/>
          </a:xfrm>
        </p:spPr>
        <p:txBody>
          <a:bodyPr lIns="90000" tIns="46800" rIns="90000" bIns="46800" anchor="ctr">
            <a:noAutofit/>
          </a:bodyPr>
          <a:lstStyle>
            <a:lvl1pPr marL="0" indent="0">
              <a:buNone/>
              <a:defRPr sz="2000">
                <a:solidFill>
                  <a:schemeClr val="bg1"/>
                </a:solidFill>
                <a:latin typeface="+mj-lt"/>
              </a:defRPr>
            </a:lvl1pPr>
            <a:lvl2pPr marL="228600" indent="0" algn="ctr">
              <a:buNone/>
              <a:defRPr>
                <a:solidFill>
                  <a:schemeClr val="bg1"/>
                </a:solidFill>
                <a:latin typeface="+mj-lt"/>
              </a:defRPr>
            </a:lvl2pPr>
          </a:lstStyle>
          <a:p>
            <a:pPr lvl="0"/>
            <a:r>
              <a:rPr lang="en-US" dirty="0"/>
              <a:t>Label</a:t>
            </a:r>
          </a:p>
        </p:txBody>
      </p:sp>
      <p:sp>
        <p:nvSpPr>
          <p:cNvPr id="47" name="Text Placeholder 28">
            <a:extLst>
              <a:ext uri="{FF2B5EF4-FFF2-40B4-BE49-F238E27FC236}">
                <a16:creationId xmlns:a16="http://schemas.microsoft.com/office/drawing/2014/main" id="{4928442B-3D98-0B48-9333-273D8587E0E3}"/>
              </a:ext>
            </a:extLst>
          </p:cNvPr>
          <p:cNvSpPr>
            <a:spLocks noGrp="1"/>
          </p:cNvSpPr>
          <p:nvPr>
            <p:ph type="body" sz="quarter" idx="29" hasCustomPrompt="1"/>
          </p:nvPr>
        </p:nvSpPr>
        <p:spPr>
          <a:xfrm>
            <a:off x="2470150" y="3789040"/>
            <a:ext cx="1595438" cy="581025"/>
          </a:xfrm>
        </p:spPr>
        <p:txBody>
          <a:bodyPr lIns="90000" tIns="46800" rIns="90000" bIns="46800" anchor="ctr">
            <a:noAutofit/>
          </a:bodyPr>
          <a:lstStyle>
            <a:lvl1pPr marL="0" indent="0">
              <a:buNone/>
              <a:defRPr sz="2000">
                <a:solidFill>
                  <a:schemeClr val="bg1"/>
                </a:solidFill>
                <a:latin typeface="+mj-lt"/>
              </a:defRPr>
            </a:lvl1pPr>
            <a:lvl2pPr marL="228600" indent="0" algn="ctr">
              <a:buNone/>
              <a:defRPr>
                <a:solidFill>
                  <a:schemeClr val="bg1"/>
                </a:solidFill>
                <a:latin typeface="+mj-lt"/>
              </a:defRPr>
            </a:lvl2pPr>
          </a:lstStyle>
          <a:p>
            <a:pPr lvl="0"/>
            <a:r>
              <a:rPr lang="en-US" dirty="0"/>
              <a:t>Label</a:t>
            </a:r>
          </a:p>
        </p:txBody>
      </p:sp>
      <p:sp>
        <p:nvSpPr>
          <p:cNvPr id="48" name="Text Placeholder 28">
            <a:extLst>
              <a:ext uri="{FF2B5EF4-FFF2-40B4-BE49-F238E27FC236}">
                <a16:creationId xmlns:a16="http://schemas.microsoft.com/office/drawing/2014/main" id="{2961F7B7-1EDB-2C43-951E-B36532A1E791}"/>
              </a:ext>
            </a:extLst>
          </p:cNvPr>
          <p:cNvSpPr>
            <a:spLocks noGrp="1"/>
          </p:cNvSpPr>
          <p:nvPr>
            <p:ph type="body" sz="quarter" idx="30" hasCustomPrompt="1"/>
          </p:nvPr>
        </p:nvSpPr>
        <p:spPr>
          <a:xfrm>
            <a:off x="4367808" y="3789040"/>
            <a:ext cx="1595438" cy="581025"/>
          </a:xfrm>
        </p:spPr>
        <p:txBody>
          <a:bodyPr lIns="90000" tIns="46800" rIns="90000" bIns="46800" anchor="ctr">
            <a:noAutofit/>
          </a:bodyPr>
          <a:lstStyle>
            <a:lvl1pPr marL="0" indent="0">
              <a:buNone/>
              <a:defRPr sz="2000">
                <a:solidFill>
                  <a:schemeClr val="bg1"/>
                </a:solidFill>
                <a:latin typeface="+mj-lt"/>
              </a:defRPr>
            </a:lvl1pPr>
            <a:lvl2pPr marL="228600" indent="0" algn="ctr">
              <a:buNone/>
              <a:defRPr>
                <a:solidFill>
                  <a:schemeClr val="bg1"/>
                </a:solidFill>
                <a:latin typeface="+mj-lt"/>
              </a:defRPr>
            </a:lvl2pPr>
          </a:lstStyle>
          <a:p>
            <a:pPr lvl="0"/>
            <a:r>
              <a:rPr lang="en-US" dirty="0"/>
              <a:t>Label</a:t>
            </a:r>
          </a:p>
        </p:txBody>
      </p:sp>
      <p:sp>
        <p:nvSpPr>
          <p:cNvPr id="49" name="Text Placeholder 28">
            <a:extLst>
              <a:ext uri="{FF2B5EF4-FFF2-40B4-BE49-F238E27FC236}">
                <a16:creationId xmlns:a16="http://schemas.microsoft.com/office/drawing/2014/main" id="{6345ABD8-4C05-A749-91A9-2D1F286CB735}"/>
              </a:ext>
            </a:extLst>
          </p:cNvPr>
          <p:cNvSpPr>
            <a:spLocks noGrp="1"/>
          </p:cNvSpPr>
          <p:nvPr>
            <p:ph type="body" sz="quarter" idx="31" hasCustomPrompt="1"/>
          </p:nvPr>
        </p:nvSpPr>
        <p:spPr>
          <a:xfrm>
            <a:off x="6240016" y="3789040"/>
            <a:ext cx="1595438" cy="581025"/>
          </a:xfrm>
        </p:spPr>
        <p:txBody>
          <a:bodyPr lIns="90000" tIns="46800" rIns="90000" bIns="46800" anchor="ctr">
            <a:noAutofit/>
          </a:bodyPr>
          <a:lstStyle>
            <a:lvl1pPr marL="0" indent="0">
              <a:buNone/>
              <a:defRPr sz="2000">
                <a:solidFill>
                  <a:schemeClr val="bg1"/>
                </a:solidFill>
                <a:latin typeface="+mj-lt"/>
              </a:defRPr>
            </a:lvl1pPr>
            <a:lvl2pPr marL="228600" indent="0" algn="ctr">
              <a:buNone/>
              <a:defRPr>
                <a:solidFill>
                  <a:schemeClr val="bg1"/>
                </a:solidFill>
                <a:latin typeface="+mj-lt"/>
              </a:defRPr>
            </a:lvl2pPr>
          </a:lstStyle>
          <a:p>
            <a:pPr lvl="0"/>
            <a:r>
              <a:rPr lang="en-US" dirty="0"/>
              <a:t>Label</a:t>
            </a:r>
          </a:p>
        </p:txBody>
      </p:sp>
      <p:sp>
        <p:nvSpPr>
          <p:cNvPr id="50" name="Text Placeholder 28">
            <a:extLst>
              <a:ext uri="{FF2B5EF4-FFF2-40B4-BE49-F238E27FC236}">
                <a16:creationId xmlns:a16="http://schemas.microsoft.com/office/drawing/2014/main" id="{40D75468-C5B7-204E-BE74-7892BA35FF75}"/>
              </a:ext>
            </a:extLst>
          </p:cNvPr>
          <p:cNvSpPr>
            <a:spLocks noGrp="1"/>
          </p:cNvSpPr>
          <p:nvPr>
            <p:ph type="body" sz="quarter" idx="32" hasCustomPrompt="1"/>
          </p:nvPr>
        </p:nvSpPr>
        <p:spPr>
          <a:xfrm>
            <a:off x="8128000" y="3789040"/>
            <a:ext cx="1595438" cy="581025"/>
          </a:xfrm>
        </p:spPr>
        <p:txBody>
          <a:bodyPr lIns="90000" tIns="46800" rIns="90000" bIns="46800" anchor="ctr">
            <a:noAutofit/>
          </a:bodyPr>
          <a:lstStyle>
            <a:lvl1pPr marL="0" indent="0">
              <a:buNone/>
              <a:defRPr sz="2000">
                <a:solidFill>
                  <a:schemeClr val="bg1"/>
                </a:solidFill>
                <a:latin typeface="+mj-lt"/>
              </a:defRPr>
            </a:lvl1pPr>
            <a:lvl2pPr marL="228600" indent="0" algn="ctr">
              <a:buNone/>
              <a:defRPr>
                <a:solidFill>
                  <a:schemeClr val="bg1"/>
                </a:solidFill>
                <a:latin typeface="+mj-lt"/>
              </a:defRPr>
            </a:lvl2pPr>
          </a:lstStyle>
          <a:p>
            <a:pPr lvl="0"/>
            <a:r>
              <a:rPr lang="en-US" dirty="0"/>
              <a:t>Label</a:t>
            </a:r>
          </a:p>
        </p:txBody>
      </p:sp>
      <p:sp>
        <p:nvSpPr>
          <p:cNvPr id="51" name="Text Placeholder 28">
            <a:extLst>
              <a:ext uri="{FF2B5EF4-FFF2-40B4-BE49-F238E27FC236}">
                <a16:creationId xmlns:a16="http://schemas.microsoft.com/office/drawing/2014/main" id="{C0D28E3D-12EC-FE42-A86A-CE63CE12A178}"/>
              </a:ext>
            </a:extLst>
          </p:cNvPr>
          <p:cNvSpPr>
            <a:spLocks noGrp="1"/>
          </p:cNvSpPr>
          <p:nvPr>
            <p:ph type="body" sz="quarter" idx="33" hasCustomPrompt="1"/>
          </p:nvPr>
        </p:nvSpPr>
        <p:spPr>
          <a:xfrm>
            <a:off x="10013950" y="3789040"/>
            <a:ext cx="1595438" cy="581025"/>
          </a:xfrm>
        </p:spPr>
        <p:txBody>
          <a:bodyPr lIns="90000" tIns="46800" rIns="90000" bIns="46800" anchor="ctr">
            <a:noAutofit/>
          </a:bodyPr>
          <a:lstStyle>
            <a:lvl1pPr marL="0" indent="0">
              <a:buNone/>
              <a:defRPr sz="2000">
                <a:solidFill>
                  <a:schemeClr val="bg1"/>
                </a:solidFill>
                <a:latin typeface="+mj-lt"/>
              </a:defRPr>
            </a:lvl1pPr>
            <a:lvl2pPr marL="228600" indent="0" algn="ctr">
              <a:buNone/>
              <a:defRPr>
                <a:solidFill>
                  <a:schemeClr val="bg1"/>
                </a:solidFill>
                <a:latin typeface="+mj-lt"/>
              </a:defRPr>
            </a:lvl2pPr>
          </a:lstStyle>
          <a:p>
            <a:pPr lvl="0"/>
            <a:r>
              <a:rPr lang="en-US" dirty="0"/>
              <a:t>Label</a:t>
            </a:r>
          </a:p>
        </p:txBody>
      </p:sp>
    </p:spTree>
    <p:extLst>
      <p:ext uri="{BB962C8B-B14F-4D97-AF65-F5344CB8AC3E}">
        <p14:creationId xmlns:p14="http://schemas.microsoft.com/office/powerpoint/2010/main" val="367699340"/>
      </p:ext>
    </p:extLst>
  </p:cSld>
  <p:clrMapOvr>
    <a:masterClrMapping/>
  </p:clrMapOvr>
  <p:transition>
    <p:fade/>
  </p:transition>
  <p:extLst>
    <p:ext uri="{DCECCB84-F9BA-43D5-87BE-67443E8EF086}">
      <p15:sldGuideLst xmlns:p15="http://schemas.microsoft.com/office/powerpoint/2012/main">
        <p15:guide id="8" pos="1373">
          <p15:clr>
            <a:srgbClr val="A4A3A4"/>
          </p15:clr>
        </p15:guide>
        <p15:guide id="9" pos="1556">
          <p15:clr>
            <a:srgbClr val="A4A3A4"/>
          </p15:clr>
        </p15:guide>
        <p15:guide id="12" pos="2561">
          <p15:clr>
            <a:srgbClr val="A4A3A4"/>
          </p15:clr>
        </p15:guide>
        <p15:guide id="13" pos="2744">
          <p15:clr>
            <a:srgbClr val="A4A3A4"/>
          </p15:clr>
        </p15:guide>
        <p15:guide id="16" pos="3754">
          <p15:clr>
            <a:srgbClr val="A4A3A4"/>
          </p15:clr>
        </p15:guide>
        <p15:guide id="17" pos="3931">
          <p15:clr>
            <a:srgbClr val="A4A3A4"/>
          </p15:clr>
        </p15:guide>
        <p15:guide id="20" pos="4937">
          <p15:clr>
            <a:srgbClr val="A4A3A4"/>
          </p15:clr>
        </p15:guide>
        <p15:guide id="21" pos="5120">
          <p15:clr>
            <a:srgbClr val="A4A3A4"/>
          </p15:clr>
        </p15:guide>
        <p15:guide id="24" pos="6123">
          <p15:clr>
            <a:srgbClr val="A4A3A4"/>
          </p15:clr>
        </p15:guide>
        <p15:guide id="25" pos="6308">
          <p15:clr>
            <a:srgbClr val="A4A3A4"/>
          </p15:clr>
        </p15:guide>
        <p15:guide id="28" orient="horz" pos="905">
          <p15:clr>
            <a:srgbClr val="5ACBF0"/>
          </p15:clr>
        </p15:guide>
        <p15:guide id="29" orient="horz" pos="1271">
          <p15:clr>
            <a:srgbClr val="5ACBF0"/>
          </p15:clr>
        </p15:guide>
        <p15:guide id="30" orient="horz" pos="288">
          <p15:clr>
            <a:srgbClr val="5ACBF0"/>
          </p15:clr>
        </p15:guide>
        <p15:guide id="31" orient="horz" pos="2387">
          <p15:clr>
            <a:srgbClr val="FBAE40"/>
          </p15:clr>
        </p15:guide>
        <p15:guide id="32" orient="horz" pos="2750">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14_Header Line 12 Months">
    <p:bg>
      <p:bgPr>
        <a:solidFill>
          <a:schemeClr val="bg1"/>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E9C8D47-3F89-2440-BD17-30886A5B991A}"/>
              </a:ext>
            </a:extLst>
          </p:cNvPr>
          <p:cNvSpPr/>
          <p:nvPr/>
        </p:nvSpPr>
        <p:spPr bwMode="auto">
          <a:xfrm>
            <a:off x="0" y="0"/>
            <a:ext cx="5959475" cy="685800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dirty="0" err="1">
              <a:solidFill>
                <a:srgbClr val="FFFFFF"/>
              </a:solidFill>
              <a:ea typeface="Segoe UI" pitchFamily="34" charset="0"/>
              <a:cs typeface="Segoe UI" pitchFamily="34" charset="0"/>
            </a:endParaRPr>
          </a:p>
        </p:txBody>
      </p:sp>
      <p:sp>
        <p:nvSpPr>
          <p:cNvPr id="2" name="Title 2">
            <a:extLst>
              <a:ext uri="{FF2B5EF4-FFF2-40B4-BE49-F238E27FC236}">
                <a16:creationId xmlns:a16="http://schemas.microsoft.com/office/drawing/2014/main" id="{BB973DD2-1476-E74C-99DF-240F2E508778}"/>
              </a:ext>
            </a:extLst>
          </p:cNvPr>
          <p:cNvSpPr>
            <a:spLocks noGrp="1"/>
          </p:cNvSpPr>
          <p:nvPr>
            <p:ph type="title"/>
          </p:nvPr>
        </p:nvSpPr>
        <p:spPr>
          <a:xfrm>
            <a:off x="588263" y="457200"/>
            <a:ext cx="3477325" cy="1107996"/>
          </a:xfrm>
        </p:spPr>
        <p:txBody>
          <a:bodyPr wrap="square">
            <a:spAutoFit/>
          </a:bodyPr>
          <a:lstStyle>
            <a:lvl1pPr>
              <a:defRPr>
                <a:solidFill>
                  <a:schemeClr val="accent3"/>
                </a:solidFill>
              </a:defRPr>
            </a:lvl1pPr>
          </a:lstStyle>
          <a:p>
            <a:r>
              <a:rPr lang="en-US"/>
              <a:t>Click to edit Master title style</a:t>
            </a:r>
            <a:endParaRPr lang="en-US" dirty="0"/>
          </a:p>
        </p:txBody>
      </p:sp>
      <p:sp>
        <p:nvSpPr>
          <p:cNvPr id="20" name="Text Placeholder 16">
            <a:extLst>
              <a:ext uri="{FF2B5EF4-FFF2-40B4-BE49-F238E27FC236}">
                <a16:creationId xmlns:a16="http://schemas.microsoft.com/office/drawing/2014/main" id="{6B558C13-2A32-8A4B-856B-2AB00C47770F}"/>
              </a:ext>
            </a:extLst>
          </p:cNvPr>
          <p:cNvSpPr>
            <a:spLocks noGrp="1"/>
          </p:cNvSpPr>
          <p:nvPr>
            <p:ph type="body" sz="quarter" idx="13"/>
          </p:nvPr>
        </p:nvSpPr>
        <p:spPr>
          <a:xfrm>
            <a:off x="6240463" y="2137143"/>
            <a:ext cx="159702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1" name="Text Placeholder 16">
            <a:extLst>
              <a:ext uri="{FF2B5EF4-FFF2-40B4-BE49-F238E27FC236}">
                <a16:creationId xmlns:a16="http://schemas.microsoft.com/office/drawing/2014/main" id="{DFF8B5E8-017D-9448-B30F-CD659C221073}"/>
              </a:ext>
            </a:extLst>
          </p:cNvPr>
          <p:cNvSpPr>
            <a:spLocks noGrp="1"/>
          </p:cNvSpPr>
          <p:nvPr>
            <p:ph type="body" sz="quarter" idx="14"/>
          </p:nvPr>
        </p:nvSpPr>
        <p:spPr>
          <a:xfrm>
            <a:off x="8128000" y="2137143"/>
            <a:ext cx="1592263"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2" name="Text Placeholder 16">
            <a:extLst>
              <a:ext uri="{FF2B5EF4-FFF2-40B4-BE49-F238E27FC236}">
                <a16:creationId xmlns:a16="http://schemas.microsoft.com/office/drawing/2014/main" id="{23243079-7E64-8247-A7DE-8C677FA6F54F}"/>
              </a:ext>
            </a:extLst>
          </p:cNvPr>
          <p:cNvSpPr>
            <a:spLocks noGrp="1"/>
          </p:cNvSpPr>
          <p:nvPr>
            <p:ph type="body" sz="quarter" idx="15"/>
          </p:nvPr>
        </p:nvSpPr>
        <p:spPr>
          <a:xfrm>
            <a:off x="10013950" y="2137143"/>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6" name="Text Placeholder 16">
            <a:extLst>
              <a:ext uri="{FF2B5EF4-FFF2-40B4-BE49-F238E27FC236}">
                <a16:creationId xmlns:a16="http://schemas.microsoft.com/office/drawing/2014/main" id="{844592AA-1A9A-8E46-B40A-8739500A22C9}"/>
              </a:ext>
            </a:extLst>
          </p:cNvPr>
          <p:cNvSpPr>
            <a:spLocks noGrp="1"/>
          </p:cNvSpPr>
          <p:nvPr>
            <p:ph type="body" sz="quarter" idx="19"/>
          </p:nvPr>
        </p:nvSpPr>
        <p:spPr>
          <a:xfrm>
            <a:off x="6240463" y="4509120"/>
            <a:ext cx="1597025"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7" name="Text Placeholder 16">
            <a:extLst>
              <a:ext uri="{FF2B5EF4-FFF2-40B4-BE49-F238E27FC236}">
                <a16:creationId xmlns:a16="http://schemas.microsoft.com/office/drawing/2014/main" id="{6E747F9F-4D5A-1E4C-92B5-549F887E8726}"/>
              </a:ext>
            </a:extLst>
          </p:cNvPr>
          <p:cNvSpPr>
            <a:spLocks noGrp="1"/>
          </p:cNvSpPr>
          <p:nvPr>
            <p:ph type="body" sz="quarter" idx="20"/>
          </p:nvPr>
        </p:nvSpPr>
        <p:spPr>
          <a:xfrm>
            <a:off x="8128000" y="4509120"/>
            <a:ext cx="1592263"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sp>
        <p:nvSpPr>
          <p:cNvPr id="28" name="Text Placeholder 16">
            <a:extLst>
              <a:ext uri="{FF2B5EF4-FFF2-40B4-BE49-F238E27FC236}">
                <a16:creationId xmlns:a16="http://schemas.microsoft.com/office/drawing/2014/main" id="{F878EC20-6567-6B45-AE19-F3465093EEC8}"/>
              </a:ext>
            </a:extLst>
          </p:cNvPr>
          <p:cNvSpPr>
            <a:spLocks noGrp="1"/>
          </p:cNvSpPr>
          <p:nvPr>
            <p:ph type="body" sz="quarter" idx="21"/>
          </p:nvPr>
        </p:nvSpPr>
        <p:spPr>
          <a:xfrm>
            <a:off x="10013950" y="4509120"/>
            <a:ext cx="1595438" cy="646331"/>
          </a:xfrm>
        </p:spPr>
        <p:txBody>
          <a:bodyPr lIns="90000" anchor="t"/>
          <a:lstStyle>
            <a:lvl1pPr marL="179388" indent="-179388">
              <a:buSzPct val="90000"/>
              <a:buFont typeface="Wingdings" pitchFamily="2" charset="2"/>
              <a:buChar char=""/>
              <a:tabLst/>
              <a:defRPr sz="140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cxnSp>
        <p:nvCxnSpPr>
          <p:cNvPr id="32" name="Straight Connector 31">
            <a:extLst>
              <a:ext uri="{FF2B5EF4-FFF2-40B4-BE49-F238E27FC236}">
                <a16:creationId xmlns:a16="http://schemas.microsoft.com/office/drawing/2014/main" id="{93971A8C-E65D-6B49-ADA2-293469DDD7BC}"/>
              </a:ext>
            </a:extLst>
          </p:cNvPr>
          <p:cNvCxnSpPr>
            <a:cxnSpLocks/>
          </p:cNvCxnSpPr>
          <p:nvPr/>
        </p:nvCxnSpPr>
        <p:spPr>
          <a:xfrm>
            <a:off x="6240463"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91A700F-7F45-F94C-A435-F7EE30C70A7E}"/>
              </a:ext>
            </a:extLst>
          </p:cNvPr>
          <p:cNvCxnSpPr>
            <a:cxnSpLocks/>
          </p:cNvCxnSpPr>
          <p:nvPr/>
        </p:nvCxnSpPr>
        <p:spPr>
          <a:xfrm>
            <a:off x="8124825"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18EA0204-C4C9-6644-861D-6EB50FE04062}"/>
              </a:ext>
            </a:extLst>
          </p:cNvPr>
          <p:cNvCxnSpPr>
            <a:cxnSpLocks/>
          </p:cNvCxnSpPr>
          <p:nvPr/>
        </p:nvCxnSpPr>
        <p:spPr>
          <a:xfrm>
            <a:off x="10013950" y="2017713"/>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C3539B16-CE2C-3A4D-B528-4C530EFD148D}"/>
              </a:ext>
            </a:extLst>
          </p:cNvPr>
          <p:cNvCxnSpPr>
            <a:cxnSpLocks/>
          </p:cNvCxnSpPr>
          <p:nvPr/>
        </p:nvCxnSpPr>
        <p:spPr>
          <a:xfrm>
            <a:off x="6240463"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CA683FC3-D470-6642-8CD2-833A816B7C06}"/>
              </a:ext>
            </a:extLst>
          </p:cNvPr>
          <p:cNvCxnSpPr>
            <a:cxnSpLocks/>
          </p:cNvCxnSpPr>
          <p:nvPr/>
        </p:nvCxnSpPr>
        <p:spPr>
          <a:xfrm>
            <a:off x="8124825"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F13A02AF-593E-A740-8AA5-3E98EC7712B3}"/>
              </a:ext>
            </a:extLst>
          </p:cNvPr>
          <p:cNvCxnSpPr>
            <a:cxnSpLocks/>
          </p:cNvCxnSpPr>
          <p:nvPr/>
        </p:nvCxnSpPr>
        <p:spPr>
          <a:xfrm>
            <a:off x="10013950" y="4365104"/>
            <a:ext cx="159543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43" name="Text Placeholder 28">
            <a:extLst>
              <a:ext uri="{FF2B5EF4-FFF2-40B4-BE49-F238E27FC236}">
                <a16:creationId xmlns:a16="http://schemas.microsoft.com/office/drawing/2014/main" id="{E66FAAC7-8AEC-104A-A5DD-4AEB7AA585A9}"/>
              </a:ext>
            </a:extLst>
          </p:cNvPr>
          <p:cNvSpPr>
            <a:spLocks noGrp="1"/>
          </p:cNvSpPr>
          <p:nvPr>
            <p:ph type="body" sz="quarter" idx="25" hasCustomPrompt="1"/>
          </p:nvPr>
        </p:nvSpPr>
        <p:spPr>
          <a:xfrm>
            <a:off x="6240016" y="1436688"/>
            <a:ext cx="1595438"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dirty="0"/>
              <a:t>Label</a:t>
            </a:r>
          </a:p>
        </p:txBody>
      </p:sp>
      <p:sp>
        <p:nvSpPr>
          <p:cNvPr id="44" name="Text Placeholder 28">
            <a:extLst>
              <a:ext uri="{FF2B5EF4-FFF2-40B4-BE49-F238E27FC236}">
                <a16:creationId xmlns:a16="http://schemas.microsoft.com/office/drawing/2014/main" id="{5E1D2D98-23BB-FF4A-95AC-2A429CDF840F}"/>
              </a:ext>
            </a:extLst>
          </p:cNvPr>
          <p:cNvSpPr>
            <a:spLocks noGrp="1"/>
          </p:cNvSpPr>
          <p:nvPr>
            <p:ph type="body" sz="quarter" idx="26" hasCustomPrompt="1"/>
          </p:nvPr>
        </p:nvSpPr>
        <p:spPr>
          <a:xfrm>
            <a:off x="8128000" y="1436688"/>
            <a:ext cx="1595438"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dirty="0"/>
              <a:t>Label</a:t>
            </a:r>
          </a:p>
        </p:txBody>
      </p:sp>
      <p:sp>
        <p:nvSpPr>
          <p:cNvPr id="45" name="Text Placeholder 28">
            <a:extLst>
              <a:ext uri="{FF2B5EF4-FFF2-40B4-BE49-F238E27FC236}">
                <a16:creationId xmlns:a16="http://schemas.microsoft.com/office/drawing/2014/main" id="{527C7347-F791-F945-A658-6E2EC13C6393}"/>
              </a:ext>
            </a:extLst>
          </p:cNvPr>
          <p:cNvSpPr>
            <a:spLocks noGrp="1"/>
          </p:cNvSpPr>
          <p:nvPr>
            <p:ph type="body" sz="quarter" idx="27" hasCustomPrompt="1"/>
          </p:nvPr>
        </p:nvSpPr>
        <p:spPr>
          <a:xfrm>
            <a:off x="10013950" y="1436688"/>
            <a:ext cx="1595438"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dirty="0"/>
              <a:t>Label</a:t>
            </a:r>
          </a:p>
        </p:txBody>
      </p:sp>
      <p:sp>
        <p:nvSpPr>
          <p:cNvPr id="49" name="Text Placeholder 28">
            <a:extLst>
              <a:ext uri="{FF2B5EF4-FFF2-40B4-BE49-F238E27FC236}">
                <a16:creationId xmlns:a16="http://schemas.microsoft.com/office/drawing/2014/main" id="{6345ABD8-4C05-A749-91A9-2D1F286CB735}"/>
              </a:ext>
            </a:extLst>
          </p:cNvPr>
          <p:cNvSpPr>
            <a:spLocks noGrp="1"/>
          </p:cNvSpPr>
          <p:nvPr>
            <p:ph type="body" sz="quarter" idx="31" hasCustomPrompt="1"/>
          </p:nvPr>
        </p:nvSpPr>
        <p:spPr>
          <a:xfrm>
            <a:off x="6240016" y="3789040"/>
            <a:ext cx="1595438"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dirty="0"/>
              <a:t>Label</a:t>
            </a:r>
          </a:p>
        </p:txBody>
      </p:sp>
      <p:sp>
        <p:nvSpPr>
          <p:cNvPr id="50" name="Text Placeholder 28">
            <a:extLst>
              <a:ext uri="{FF2B5EF4-FFF2-40B4-BE49-F238E27FC236}">
                <a16:creationId xmlns:a16="http://schemas.microsoft.com/office/drawing/2014/main" id="{40D75468-C5B7-204E-BE74-7892BA35FF75}"/>
              </a:ext>
            </a:extLst>
          </p:cNvPr>
          <p:cNvSpPr>
            <a:spLocks noGrp="1"/>
          </p:cNvSpPr>
          <p:nvPr>
            <p:ph type="body" sz="quarter" idx="32" hasCustomPrompt="1"/>
          </p:nvPr>
        </p:nvSpPr>
        <p:spPr>
          <a:xfrm>
            <a:off x="8128000" y="3789040"/>
            <a:ext cx="1595438"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dirty="0"/>
              <a:t>Label</a:t>
            </a:r>
          </a:p>
        </p:txBody>
      </p:sp>
      <p:sp>
        <p:nvSpPr>
          <p:cNvPr id="51" name="Text Placeholder 28">
            <a:extLst>
              <a:ext uri="{FF2B5EF4-FFF2-40B4-BE49-F238E27FC236}">
                <a16:creationId xmlns:a16="http://schemas.microsoft.com/office/drawing/2014/main" id="{C0D28E3D-12EC-FE42-A86A-CE63CE12A178}"/>
              </a:ext>
            </a:extLst>
          </p:cNvPr>
          <p:cNvSpPr>
            <a:spLocks noGrp="1"/>
          </p:cNvSpPr>
          <p:nvPr>
            <p:ph type="body" sz="quarter" idx="33" hasCustomPrompt="1"/>
          </p:nvPr>
        </p:nvSpPr>
        <p:spPr>
          <a:xfrm>
            <a:off x="10013950" y="3789040"/>
            <a:ext cx="1595438" cy="581025"/>
          </a:xfrm>
        </p:spPr>
        <p:txBody>
          <a:bodyPr lIns="90000" tIns="46800" rIns="90000" bIns="46800" anchor="ctr">
            <a:noAutofit/>
          </a:bodyPr>
          <a:lstStyle>
            <a:lvl1pPr marL="0" indent="0">
              <a:buNone/>
              <a:defRPr sz="2000">
                <a:solidFill>
                  <a:schemeClr val="tx2"/>
                </a:solidFill>
                <a:latin typeface="+mj-lt"/>
              </a:defRPr>
            </a:lvl1pPr>
            <a:lvl2pPr marL="228600" indent="0" algn="ctr">
              <a:buNone/>
              <a:defRPr>
                <a:solidFill>
                  <a:schemeClr val="bg1"/>
                </a:solidFill>
                <a:latin typeface="+mj-lt"/>
              </a:defRPr>
            </a:lvl2pPr>
          </a:lstStyle>
          <a:p>
            <a:pPr lvl="0"/>
            <a:r>
              <a:rPr lang="en-US" dirty="0"/>
              <a:t>Label</a:t>
            </a:r>
          </a:p>
        </p:txBody>
      </p:sp>
      <p:sp>
        <p:nvSpPr>
          <p:cNvPr id="5" name="Text Placeholder 4">
            <a:extLst>
              <a:ext uri="{FF2B5EF4-FFF2-40B4-BE49-F238E27FC236}">
                <a16:creationId xmlns:a16="http://schemas.microsoft.com/office/drawing/2014/main" id="{C0CD7CCE-7A0A-2445-87E0-A18FB3B723C6}"/>
              </a:ext>
            </a:extLst>
          </p:cNvPr>
          <p:cNvSpPr>
            <a:spLocks noGrp="1"/>
          </p:cNvSpPr>
          <p:nvPr>
            <p:ph type="body" sz="quarter" idx="34"/>
          </p:nvPr>
        </p:nvSpPr>
        <p:spPr>
          <a:xfrm>
            <a:off x="584200" y="2017713"/>
            <a:ext cx="3481388" cy="430887"/>
          </a:xfrm>
        </p:spPr>
        <p:txBody>
          <a:bodyPr/>
          <a:lstStyle>
            <a:lvl1pPr marL="0" indent="0">
              <a:buNone/>
              <a:defRPr>
                <a:solidFill>
                  <a:schemeClr val="bg1"/>
                </a:solidFill>
              </a:defRPr>
            </a:lvl1pPr>
          </a:lstStyle>
          <a:p>
            <a:pPr lvl="0"/>
            <a:r>
              <a:rPr lang="en-US"/>
              <a:t>Click to edit Master text styles</a:t>
            </a:r>
          </a:p>
        </p:txBody>
      </p:sp>
    </p:spTree>
    <p:extLst>
      <p:ext uri="{BB962C8B-B14F-4D97-AF65-F5344CB8AC3E}">
        <p14:creationId xmlns:p14="http://schemas.microsoft.com/office/powerpoint/2010/main" val="3824195452"/>
      </p:ext>
    </p:extLst>
  </p:cSld>
  <p:clrMapOvr>
    <a:masterClrMapping/>
  </p:clrMapOvr>
  <p:transition>
    <p:fade/>
  </p:transition>
  <p:extLst>
    <p:ext uri="{DCECCB84-F9BA-43D5-87BE-67443E8EF086}">
      <p15:sldGuideLst xmlns:p15="http://schemas.microsoft.com/office/powerpoint/2012/main">
        <p15:guide id="8" pos="1373">
          <p15:clr>
            <a:srgbClr val="A4A3A4"/>
          </p15:clr>
        </p15:guide>
        <p15:guide id="9" pos="1556">
          <p15:clr>
            <a:srgbClr val="A4A3A4"/>
          </p15:clr>
        </p15:guide>
        <p15:guide id="12" pos="2561">
          <p15:clr>
            <a:srgbClr val="A4A3A4"/>
          </p15:clr>
        </p15:guide>
        <p15:guide id="13" pos="2744">
          <p15:clr>
            <a:srgbClr val="A4A3A4"/>
          </p15:clr>
        </p15:guide>
        <p15:guide id="16" pos="3754">
          <p15:clr>
            <a:srgbClr val="A4A3A4"/>
          </p15:clr>
        </p15:guide>
        <p15:guide id="17" pos="3931">
          <p15:clr>
            <a:srgbClr val="A4A3A4"/>
          </p15:clr>
        </p15:guide>
        <p15:guide id="20" pos="4937">
          <p15:clr>
            <a:srgbClr val="A4A3A4"/>
          </p15:clr>
        </p15:guide>
        <p15:guide id="21" pos="5120">
          <p15:clr>
            <a:srgbClr val="A4A3A4"/>
          </p15:clr>
        </p15:guide>
        <p15:guide id="24" pos="6123">
          <p15:clr>
            <a:srgbClr val="A4A3A4"/>
          </p15:clr>
        </p15:guide>
        <p15:guide id="25" pos="6308">
          <p15:clr>
            <a:srgbClr val="A4A3A4"/>
          </p15:clr>
        </p15:guide>
        <p15:guide id="28" orient="horz" pos="905">
          <p15:clr>
            <a:srgbClr val="5ACBF0"/>
          </p15:clr>
        </p15:guide>
        <p15:guide id="29" orient="horz" pos="1271">
          <p15:clr>
            <a:srgbClr val="5ACBF0"/>
          </p15:clr>
        </p15:guide>
        <p15:guide id="30" orient="horz" pos="288">
          <p15:clr>
            <a:srgbClr val="5ACBF0"/>
          </p15:clr>
        </p15:guide>
        <p15:guide id="31" orient="horz" pos="2387">
          <p15:clr>
            <a:srgbClr val="FBAE40"/>
          </p15:clr>
        </p15:guide>
        <p15:guide id="32" orient="horz" pos="2750">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Title - Square Photo ">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35C9167-B5C7-4834-AC78-240C8C3EF11E}"/>
              </a:ext>
            </a:extLst>
          </p:cNvPr>
          <p:cNvSpPr>
            <a:spLocks noGrp="1"/>
          </p:cNvSpPr>
          <p:nvPr>
            <p:ph type="title" hasCustomPrompt="1"/>
          </p:nvPr>
        </p:nvSpPr>
        <p:spPr>
          <a:xfrm>
            <a:off x="588263" y="588963"/>
            <a:ext cx="4158362" cy="2535236"/>
          </a:xfrm>
        </p:spPr>
        <p:txBody>
          <a:bodyPr anchor="b"/>
          <a:lstStyle>
            <a:lvl1pPr>
              <a:defRPr/>
            </a:lvl1pPr>
          </a:lstStyle>
          <a:p>
            <a:r>
              <a:rPr lang="en-US" dirty="0"/>
              <a:t>Title square photo layout </a:t>
            </a:r>
          </a:p>
        </p:txBody>
      </p:sp>
      <p:sp>
        <p:nvSpPr>
          <p:cNvPr id="4" name="Text Placeholder 3">
            <a:extLst>
              <a:ext uri="{FF2B5EF4-FFF2-40B4-BE49-F238E27FC236}">
                <a16:creationId xmlns:a16="http://schemas.microsoft.com/office/drawing/2014/main" id="{0E780C89-4FC1-4FE7-AFCA-1C41A1B0944C}"/>
              </a:ext>
            </a:extLst>
          </p:cNvPr>
          <p:cNvSpPr>
            <a:spLocks noGrp="1"/>
          </p:cNvSpPr>
          <p:nvPr>
            <p:ph type="body" sz="quarter" idx="10"/>
          </p:nvPr>
        </p:nvSpPr>
        <p:spPr>
          <a:xfrm>
            <a:off x="584200" y="3535540"/>
            <a:ext cx="4162425" cy="2733497"/>
          </a:xfrm>
        </p:spPr>
        <p:txBody>
          <a:bodyPr/>
          <a:lstStyle>
            <a:lvl1pPr marL="0" indent="0">
              <a:buNone/>
              <a:defRPr sz="2200">
                <a:latin typeface="+mn-lt"/>
              </a:defRPr>
            </a:lvl1pPr>
            <a:lvl2pPr marL="228600" indent="0">
              <a:buNone/>
              <a:defRPr/>
            </a:lvl2pPr>
            <a:lvl3pPr marL="457200" indent="0">
              <a:buNone/>
              <a:defRPr/>
            </a:lvl3pPr>
            <a:lvl4pPr marL="661988" indent="0">
              <a:buNone/>
              <a:defRPr/>
            </a:lvl4pPr>
            <a:lvl5pPr marL="855663" indent="0">
              <a:buNone/>
              <a:defRPr/>
            </a:lvl5pPr>
          </a:lstStyle>
          <a:p>
            <a:pPr lvl="0"/>
            <a:r>
              <a:rPr lang="en-US"/>
              <a:t>Click to edit Master text styles</a:t>
            </a:r>
          </a:p>
        </p:txBody>
      </p:sp>
      <p:sp>
        <p:nvSpPr>
          <p:cNvPr id="5" name="Picture Placeholder" descr="This photo is a 'placeholder' only. Drag or drop your photo here, or click and tap the center to insert a photo.">
            <a:extLst>
              <a:ext uri="{FF2B5EF4-FFF2-40B4-BE49-F238E27FC236}">
                <a16:creationId xmlns:a16="http://schemas.microsoft.com/office/drawing/2014/main" id="{2E18FD0C-FA99-4937-92CD-5CF7F279CD8E}"/>
              </a:ext>
            </a:extLst>
          </p:cNvPr>
          <p:cNvSpPr>
            <a:spLocks noGrp="1"/>
          </p:cNvSpPr>
          <p:nvPr>
            <p:ph type="pic" sz="quarter" idx="11" hasCustomPrompt="1"/>
          </p:nvPr>
        </p:nvSpPr>
        <p:spPr bwMode="ltGray">
          <a:xfrm>
            <a:off x="5334000" y="0"/>
            <a:ext cx="6858000" cy="6858000"/>
          </a:xfrm>
          <a:blipFill>
            <a:blip r:embed="rId2"/>
            <a:stretch>
              <a:fillRect/>
            </a:stretch>
          </a:blipFill>
        </p:spPr>
        <p:txBody>
          <a:bodyPr lIns="0" tIns="2377440" rIns="0" anchor="t" anchorCtr="0">
            <a:noAutofit/>
          </a:bodyPr>
          <a:lstStyle>
            <a:lvl1pPr marL="0" indent="0" algn="ctr">
              <a:lnSpc>
                <a:spcPct val="100000"/>
              </a:lnSpc>
              <a:buNone/>
              <a:defRPr sz="1400" b="1">
                <a:solidFill>
                  <a:srgbClr val="000000"/>
                </a:solidFill>
                <a:latin typeface="+mn-lt"/>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6" name="TextBox 5">
            <a:extLst>
              <a:ext uri="{FF2B5EF4-FFF2-40B4-BE49-F238E27FC236}">
                <a16:creationId xmlns:a16="http://schemas.microsoft.com/office/drawing/2014/main" id="{16BDF4B0-32EF-4DA8-9A83-B73DD831057C}"/>
              </a:ext>
              <a:ext uri="{C183D7F6-B498-43B3-948B-1728B52AA6E4}">
                <adec:decorative xmlns:adec="http://schemas.microsoft.com/office/drawing/2017/decorative" val="1"/>
              </a:ext>
            </a:extLst>
          </p:cNvPr>
          <p:cNvSpPr txBox="1"/>
          <p:nvPr/>
        </p:nvSpPr>
        <p:spPr>
          <a:xfrm>
            <a:off x="12355721" y="-203944"/>
            <a:ext cx="577081" cy="153888"/>
          </a:xfrm>
          <a:prstGeom prst="rect">
            <a:avLst/>
          </a:prstGeom>
          <a:noFill/>
        </p:spPr>
        <p:txBody>
          <a:bodyPr wrap="none" lIns="0" tIns="0" rIns="0" bIns="0" rtlCol="0">
            <a:spAutoFit/>
          </a:bodyPr>
          <a:lstStyle/>
          <a:p>
            <a:pPr algn="l"/>
            <a:r>
              <a:rPr lang="en-US" sz="1000" dirty="0">
                <a:solidFill>
                  <a:srgbClr val="A3A3A3"/>
                </a:solidFill>
              </a:rPr>
              <a:t>ELT layout</a:t>
            </a:r>
          </a:p>
        </p:txBody>
      </p:sp>
    </p:spTree>
    <p:extLst>
      <p:ext uri="{BB962C8B-B14F-4D97-AF65-F5344CB8AC3E}">
        <p14:creationId xmlns:p14="http://schemas.microsoft.com/office/powerpoint/2010/main" val="1687088211"/>
      </p:ext>
    </p:extLst>
  </p:cSld>
  <p:clrMapOvr>
    <a:masterClrMapping/>
  </p:clrMapOvr>
  <p:transition>
    <p:fade/>
  </p:transition>
  <p:extLst>
    <p:ext uri="{DCECCB84-F9BA-43D5-87BE-67443E8EF086}">
      <p15:sldGuideLst xmlns:p15="http://schemas.microsoft.com/office/powerpoint/2012/main">
        <p15:guide id="2" pos="3360">
          <p15:clr>
            <a:srgbClr val="5ACBF0"/>
          </p15:clr>
        </p15:guide>
        <p15:guide id="7" orient="horz" pos="1968">
          <p15:clr>
            <a:srgbClr val="5ACBF0"/>
          </p15:clr>
        </p15:guide>
        <p15:guide id="8" orient="horz" pos="2226">
          <p15:clr>
            <a:srgbClr val="5ACBF0"/>
          </p15:clr>
        </p15:guide>
        <p15:guide id="10" pos="3729">
          <p15:clr>
            <a:srgbClr val="C35EA4"/>
          </p15:clr>
        </p15:guide>
        <p15:guide id="11" pos="2993">
          <p15:clr>
            <a:srgbClr val="5ACBF0"/>
          </p15:clr>
        </p15:guide>
        <p15:guide id="12" pos="3543">
          <p15:clr>
            <a:srgbClr val="A4A3A4"/>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Square Photo ">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92DE97-5F35-4963-AC7A-96FEB98062FF}"/>
              </a:ext>
            </a:extLst>
          </p:cNvPr>
          <p:cNvSpPr>
            <a:spLocks noGrp="1"/>
          </p:cNvSpPr>
          <p:nvPr>
            <p:ph type="title"/>
          </p:nvPr>
        </p:nvSpPr>
        <p:spPr>
          <a:xfrm>
            <a:off x="588263" y="585788"/>
            <a:ext cx="4159950" cy="5683249"/>
          </a:xfrm>
        </p:spPr>
        <p:txBody>
          <a:bodyPr anchor="ctr"/>
          <a:lstStyle/>
          <a:p>
            <a:r>
              <a:rPr lang="en-US"/>
              <a:t>Click to edit Master title style</a:t>
            </a:r>
            <a:endParaRPr lang="en-US" dirty="0"/>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FEB5B31F-7AD9-4BC6-8D61-62AD8011666E}"/>
              </a:ext>
            </a:extLst>
          </p:cNvPr>
          <p:cNvSpPr>
            <a:spLocks noGrp="1"/>
          </p:cNvSpPr>
          <p:nvPr>
            <p:ph type="pic" sz="quarter" idx="11" hasCustomPrompt="1"/>
          </p:nvPr>
        </p:nvSpPr>
        <p:spPr bwMode="ltGray">
          <a:xfrm>
            <a:off x="5334000" y="0"/>
            <a:ext cx="6858000" cy="6858000"/>
          </a:xfrm>
          <a:blipFill>
            <a:blip r:embed="rId2"/>
            <a:stretch>
              <a:fillRect/>
            </a:stretch>
          </a:blipFill>
        </p:spPr>
        <p:txBody>
          <a:bodyPr lIns="0" tIns="2377440" rIns="0" anchor="t" anchorCtr="0">
            <a:noAutofit/>
          </a:bodyPr>
          <a:lstStyle>
            <a:lvl1pPr marL="0" indent="0" algn="ctr">
              <a:lnSpc>
                <a:spcPct val="100000"/>
              </a:lnSpc>
              <a:buNone/>
              <a:defRPr sz="1400" b="1">
                <a:solidFill>
                  <a:srgbClr val="000000"/>
                </a:solidFill>
                <a:latin typeface="+mn-lt"/>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5" name="TextBox 4">
            <a:extLst>
              <a:ext uri="{FF2B5EF4-FFF2-40B4-BE49-F238E27FC236}">
                <a16:creationId xmlns:a16="http://schemas.microsoft.com/office/drawing/2014/main" id="{8A09A47B-FEF5-47F3-B2DD-A73E7C3234AF}"/>
              </a:ext>
              <a:ext uri="{C183D7F6-B498-43B3-948B-1728B52AA6E4}">
                <adec:decorative xmlns:adec="http://schemas.microsoft.com/office/drawing/2017/decorative" val="1"/>
              </a:ext>
            </a:extLst>
          </p:cNvPr>
          <p:cNvSpPr txBox="1"/>
          <p:nvPr/>
        </p:nvSpPr>
        <p:spPr>
          <a:xfrm>
            <a:off x="12355721" y="-203944"/>
            <a:ext cx="577081" cy="153888"/>
          </a:xfrm>
          <a:prstGeom prst="rect">
            <a:avLst/>
          </a:prstGeom>
          <a:noFill/>
        </p:spPr>
        <p:txBody>
          <a:bodyPr wrap="none" lIns="0" tIns="0" rIns="0" bIns="0" rtlCol="0">
            <a:spAutoFit/>
          </a:bodyPr>
          <a:lstStyle/>
          <a:p>
            <a:pPr algn="l"/>
            <a:r>
              <a:rPr lang="en-US" sz="1000" dirty="0">
                <a:solidFill>
                  <a:srgbClr val="A3A3A3"/>
                </a:solidFill>
              </a:rPr>
              <a:t>ELT layout</a:t>
            </a:r>
          </a:p>
        </p:txBody>
      </p:sp>
    </p:spTree>
    <p:extLst>
      <p:ext uri="{BB962C8B-B14F-4D97-AF65-F5344CB8AC3E}">
        <p14:creationId xmlns:p14="http://schemas.microsoft.com/office/powerpoint/2010/main" val="4260412417"/>
      </p:ext>
    </p:extLst>
  </p:cSld>
  <p:clrMapOvr>
    <a:masterClrMapping/>
  </p:clrMapOvr>
  <p:transition>
    <p:fade/>
  </p:transition>
  <p:extLst>
    <p:ext uri="{DCECCB84-F9BA-43D5-87BE-67443E8EF086}">
      <p15:sldGuideLst xmlns:p15="http://schemas.microsoft.com/office/powerpoint/2012/main">
        <p15:guide id="2" pos="3360">
          <p15:clr>
            <a:srgbClr val="5ACBF0"/>
          </p15:clr>
        </p15:guide>
        <p15:guide id="5" orient="horz" pos="2160">
          <p15:clr>
            <a:srgbClr val="5ACBF0"/>
          </p15:clr>
        </p15:guide>
        <p15:guide id="6" pos="2991">
          <p15:clr>
            <a:srgbClr val="5ACBF0"/>
          </p15:clr>
        </p15:guide>
        <p15:guide id="7" pos="3728">
          <p15:clr>
            <a:srgbClr val="C35EA4"/>
          </p15:clr>
        </p15:guide>
        <p15:guide id="8" pos="3544">
          <p15:clr>
            <a:srgbClr val="A4A3A4"/>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Square Photo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4E2C6C6-B442-4DE7-9C6C-405B9005314D}"/>
              </a:ext>
            </a:extLst>
          </p:cNvPr>
          <p:cNvSpPr>
            <a:spLocks noGrp="1"/>
          </p:cNvSpPr>
          <p:nvPr>
            <p:ph type="title" hasCustomPrompt="1"/>
          </p:nvPr>
        </p:nvSpPr>
        <p:spPr>
          <a:xfrm>
            <a:off x="588263" y="2979738"/>
            <a:ext cx="4163125" cy="3289300"/>
          </a:xfrm>
        </p:spPr>
        <p:txBody>
          <a:bodyPr anchor="t"/>
          <a:lstStyle>
            <a:lvl1pPr>
              <a:defRPr sz="2800"/>
            </a:lvl1pPr>
          </a:lstStyle>
          <a:p>
            <a:r>
              <a:rPr lang="en-US" dirty="0"/>
              <a:t>Square photo layout with smaller text</a:t>
            </a:r>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3EBEAA94-C151-43DE-8A5A-09E8A930427E}"/>
              </a:ext>
            </a:extLst>
          </p:cNvPr>
          <p:cNvSpPr>
            <a:spLocks noGrp="1"/>
          </p:cNvSpPr>
          <p:nvPr>
            <p:ph type="pic" sz="quarter" idx="11" hasCustomPrompt="1"/>
          </p:nvPr>
        </p:nvSpPr>
        <p:spPr bwMode="ltGray">
          <a:xfrm>
            <a:off x="5334000" y="0"/>
            <a:ext cx="6858000" cy="6858000"/>
          </a:xfrm>
          <a:blipFill>
            <a:blip r:embed="rId2"/>
            <a:stretch>
              <a:fillRect/>
            </a:stretch>
          </a:blipFill>
        </p:spPr>
        <p:txBody>
          <a:bodyPr lIns="0" tIns="2377440" rIns="0" anchor="t" anchorCtr="0">
            <a:noAutofit/>
          </a:bodyPr>
          <a:lstStyle>
            <a:lvl1pPr marL="0" indent="0" algn="ctr">
              <a:lnSpc>
                <a:spcPct val="100000"/>
              </a:lnSpc>
              <a:buNone/>
              <a:defRPr sz="1400" b="1">
                <a:solidFill>
                  <a:srgbClr val="000000"/>
                </a:solidFill>
                <a:latin typeface="+mn-lt"/>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5" name="TextBox 4">
            <a:extLst>
              <a:ext uri="{FF2B5EF4-FFF2-40B4-BE49-F238E27FC236}">
                <a16:creationId xmlns:a16="http://schemas.microsoft.com/office/drawing/2014/main" id="{6C2F1290-9237-4BEE-AAAC-6708F286265B}"/>
              </a:ext>
              <a:ext uri="{C183D7F6-B498-43B3-948B-1728B52AA6E4}">
                <adec:decorative xmlns:adec="http://schemas.microsoft.com/office/drawing/2017/decorative" val="1"/>
              </a:ext>
            </a:extLst>
          </p:cNvPr>
          <p:cNvSpPr txBox="1"/>
          <p:nvPr/>
        </p:nvSpPr>
        <p:spPr>
          <a:xfrm>
            <a:off x="12355721" y="-203944"/>
            <a:ext cx="577081" cy="153888"/>
          </a:xfrm>
          <a:prstGeom prst="rect">
            <a:avLst/>
          </a:prstGeom>
          <a:noFill/>
        </p:spPr>
        <p:txBody>
          <a:bodyPr wrap="none" lIns="0" tIns="0" rIns="0" bIns="0" rtlCol="0">
            <a:spAutoFit/>
          </a:bodyPr>
          <a:lstStyle/>
          <a:p>
            <a:pPr algn="l"/>
            <a:r>
              <a:rPr lang="en-US" sz="1000" dirty="0">
                <a:solidFill>
                  <a:srgbClr val="A3A3A3"/>
                </a:solidFill>
              </a:rPr>
              <a:t>ELT layout</a:t>
            </a:r>
          </a:p>
        </p:txBody>
      </p:sp>
    </p:spTree>
    <p:extLst>
      <p:ext uri="{BB962C8B-B14F-4D97-AF65-F5344CB8AC3E}">
        <p14:creationId xmlns:p14="http://schemas.microsoft.com/office/powerpoint/2010/main" val="4026672250"/>
      </p:ext>
    </p:extLst>
  </p:cSld>
  <p:clrMapOvr>
    <a:masterClrMapping/>
  </p:clrMapOvr>
  <p:transition>
    <p:fade/>
  </p:transition>
  <p:extLst>
    <p:ext uri="{DCECCB84-F9BA-43D5-87BE-67443E8EF086}">
      <p15:sldGuideLst xmlns:p15="http://schemas.microsoft.com/office/powerpoint/2012/main">
        <p15:guide id="2" pos="3360">
          <p15:clr>
            <a:srgbClr val="5ACBF0"/>
          </p15:clr>
        </p15:guide>
        <p15:guide id="3" orient="horz" pos="1877">
          <p15:clr>
            <a:srgbClr val="5ACBF0"/>
          </p15:clr>
        </p15:guide>
        <p15:guide id="4" pos="3731">
          <p15:clr>
            <a:srgbClr val="C35EA4"/>
          </p15:clr>
        </p15:guide>
        <p15:guide id="5" pos="2993">
          <p15:clr>
            <a:srgbClr val="5ACBF0"/>
          </p15:clr>
        </p15:guide>
        <p15:guide id="6" pos="3547">
          <p15:clr>
            <a:srgbClr val="A4A3A4"/>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Title - Square Photo Left">
    <p:bg>
      <p:bgRef idx="1001">
        <a:schemeClr val="bg1"/>
      </p:bgRef>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350285C0-813F-A744-BFD3-CF358EAC839C}"/>
              </a:ext>
            </a:extLst>
          </p:cNvPr>
          <p:cNvSpPr>
            <a:spLocks noGrp="1"/>
          </p:cNvSpPr>
          <p:nvPr>
            <p:ph type="pic" sz="quarter" idx="10"/>
          </p:nvPr>
        </p:nvSpPr>
        <p:spPr>
          <a:xfrm>
            <a:off x="0" y="0"/>
            <a:ext cx="6892925" cy="6858000"/>
          </a:xfrm>
        </p:spPr>
        <p:txBody>
          <a:bodyPr/>
          <a:lstStyle/>
          <a:p>
            <a:r>
              <a:rPr lang="en-US"/>
              <a:t>Click icon to add picture</a:t>
            </a:r>
            <a:endParaRPr lang="en-US" dirty="0"/>
          </a:p>
        </p:txBody>
      </p:sp>
      <p:sp>
        <p:nvSpPr>
          <p:cNvPr id="6" name="Title 1">
            <a:extLst>
              <a:ext uri="{FF2B5EF4-FFF2-40B4-BE49-F238E27FC236}">
                <a16:creationId xmlns:a16="http://schemas.microsoft.com/office/drawing/2014/main" id="{44B1F25D-69F5-D649-BBA0-613396C764AC}"/>
              </a:ext>
            </a:extLst>
          </p:cNvPr>
          <p:cNvSpPr>
            <a:spLocks noGrp="1"/>
          </p:cNvSpPr>
          <p:nvPr>
            <p:ph type="title" idx="4294967295"/>
          </p:nvPr>
        </p:nvSpPr>
        <p:spPr>
          <a:xfrm>
            <a:off x="7192963" y="457200"/>
            <a:ext cx="4416425" cy="553998"/>
          </a:xfrm>
        </p:spPr>
        <p:txBody>
          <a:bodyPr/>
          <a:lstStyle/>
          <a:p>
            <a:r>
              <a:rPr lang="en-US"/>
              <a:t>Click to edit Master title style</a:t>
            </a:r>
            <a:endParaRPr lang="en-US" dirty="0"/>
          </a:p>
        </p:txBody>
      </p:sp>
      <p:sp>
        <p:nvSpPr>
          <p:cNvPr id="10" name="Text Placeholder 9">
            <a:extLst>
              <a:ext uri="{FF2B5EF4-FFF2-40B4-BE49-F238E27FC236}">
                <a16:creationId xmlns:a16="http://schemas.microsoft.com/office/drawing/2014/main" id="{A8E421BE-E139-D243-8336-8A8C46F7F743}"/>
              </a:ext>
            </a:extLst>
          </p:cNvPr>
          <p:cNvSpPr>
            <a:spLocks noGrp="1"/>
          </p:cNvSpPr>
          <p:nvPr>
            <p:ph type="body" sz="quarter" idx="11"/>
          </p:nvPr>
        </p:nvSpPr>
        <p:spPr>
          <a:xfrm>
            <a:off x="7192963" y="1436688"/>
            <a:ext cx="3470275" cy="2043636"/>
          </a:xfrm>
        </p:spPr>
        <p:txBody>
          <a:bodyPr/>
          <a:lstStyle>
            <a:lvl1pPr marL="0" indent="0">
              <a:buFontTx/>
              <a:buNone/>
              <a:defRPr/>
            </a:lvl1pPr>
            <a:lvl2pPr marL="228600" indent="0">
              <a:buFontTx/>
              <a:buNone/>
              <a:defRPr/>
            </a:lvl2pPr>
            <a:lvl3pPr marL="457200" indent="0">
              <a:buFontTx/>
              <a:buNone/>
              <a:defRPr/>
            </a:lvl3pPr>
            <a:lvl4pPr marL="661988" indent="0">
              <a:buFontTx/>
              <a:buNone/>
              <a:defRPr/>
            </a:lvl4pPr>
            <a:lvl5pPr marL="855663" indent="0">
              <a:buFontTx/>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222850638"/>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8" pos="4342">
          <p15:clr>
            <a:srgbClr val="A4A3A4"/>
          </p15:clr>
        </p15:guide>
        <p15:guide id="19" pos="4531">
          <p15:clr>
            <a:srgbClr val="A4A3A4"/>
          </p15:clr>
        </p15:guide>
        <p15:guide id="28" orient="horz" pos="905">
          <p15:clr>
            <a:srgbClr val="5ACBF0"/>
          </p15:clr>
        </p15:guide>
        <p15:guide id="30" orient="horz" pos="288">
          <p15:clr>
            <a:srgbClr val="5ACBF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Title - Square Photo Right">
    <p:bg>
      <p:bgRef idx="1001">
        <a:schemeClr val="bg1"/>
      </p:bgRef>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350285C0-813F-A744-BFD3-CF358EAC839C}"/>
              </a:ext>
            </a:extLst>
          </p:cNvPr>
          <p:cNvSpPr>
            <a:spLocks noGrp="1"/>
          </p:cNvSpPr>
          <p:nvPr>
            <p:ph type="pic" sz="quarter" idx="10"/>
          </p:nvPr>
        </p:nvSpPr>
        <p:spPr>
          <a:xfrm>
            <a:off x="5299075" y="0"/>
            <a:ext cx="6892925" cy="6858000"/>
          </a:xfrm>
        </p:spPr>
        <p:txBody>
          <a:bodyPr/>
          <a:lstStyle/>
          <a:p>
            <a:r>
              <a:rPr lang="en-US"/>
              <a:t>Click icon to add picture</a:t>
            </a:r>
            <a:endParaRPr lang="en-US" dirty="0"/>
          </a:p>
        </p:txBody>
      </p:sp>
      <p:sp>
        <p:nvSpPr>
          <p:cNvPr id="6" name="Title 1">
            <a:extLst>
              <a:ext uri="{FF2B5EF4-FFF2-40B4-BE49-F238E27FC236}">
                <a16:creationId xmlns:a16="http://schemas.microsoft.com/office/drawing/2014/main" id="{44B1F25D-69F5-D649-BBA0-613396C764AC}"/>
              </a:ext>
            </a:extLst>
          </p:cNvPr>
          <p:cNvSpPr>
            <a:spLocks noGrp="1"/>
          </p:cNvSpPr>
          <p:nvPr>
            <p:ph type="title" idx="4294967295"/>
          </p:nvPr>
        </p:nvSpPr>
        <p:spPr>
          <a:xfrm>
            <a:off x="584200" y="457200"/>
            <a:ext cx="4416425" cy="553998"/>
          </a:xfrm>
        </p:spPr>
        <p:txBody>
          <a:bodyPr/>
          <a:lstStyle/>
          <a:p>
            <a:r>
              <a:rPr lang="en-US"/>
              <a:t>Click to edit Master title style</a:t>
            </a:r>
            <a:endParaRPr lang="en-US" dirty="0"/>
          </a:p>
        </p:txBody>
      </p:sp>
      <p:sp>
        <p:nvSpPr>
          <p:cNvPr id="10" name="Text Placeholder 9">
            <a:extLst>
              <a:ext uri="{FF2B5EF4-FFF2-40B4-BE49-F238E27FC236}">
                <a16:creationId xmlns:a16="http://schemas.microsoft.com/office/drawing/2014/main" id="{A8E421BE-E139-D243-8336-8A8C46F7F743}"/>
              </a:ext>
            </a:extLst>
          </p:cNvPr>
          <p:cNvSpPr>
            <a:spLocks noGrp="1"/>
          </p:cNvSpPr>
          <p:nvPr>
            <p:ph type="body" sz="quarter" idx="11"/>
          </p:nvPr>
        </p:nvSpPr>
        <p:spPr>
          <a:xfrm>
            <a:off x="584200" y="1436688"/>
            <a:ext cx="3470275" cy="2302169"/>
          </a:xfrm>
        </p:spPr>
        <p:txBody>
          <a:bodyPr/>
          <a:lstStyle>
            <a:lvl1pPr marL="0" indent="0">
              <a:buFontTx/>
              <a:buNone/>
              <a:defRPr sz="2200"/>
            </a:lvl1pPr>
            <a:lvl2pPr marL="228600" indent="0">
              <a:buFontTx/>
              <a:buNone/>
              <a:defRPr sz="2200"/>
            </a:lvl2pPr>
            <a:lvl3pPr marL="457200" indent="0">
              <a:buFontTx/>
              <a:buNone/>
              <a:defRPr sz="2200"/>
            </a:lvl3pPr>
            <a:lvl4pPr marL="661988" indent="0">
              <a:buFontTx/>
              <a:buNone/>
              <a:defRPr sz="2200"/>
            </a:lvl4pPr>
            <a:lvl5pPr marL="855663" indent="0">
              <a:buFontTx/>
              <a:buNone/>
              <a:defRPr sz="2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38900890"/>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8" pos="3160">
          <p15:clr>
            <a:srgbClr val="A4A3A4"/>
          </p15:clr>
        </p15:guide>
        <p15:guide id="19" pos="3341">
          <p15:clr>
            <a:srgbClr val="A4A3A4"/>
          </p15:clr>
        </p15:guide>
        <p15:guide id="28" orient="horz" pos="905">
          <p15:clr>
            <a:srgbClr val="5ACBF0"/>
          </p15:clr>
        </p15:guide>
        <p15:guide id="30" orient="horz" pos="288">
          <p15:clr>
            <a:srgbClr val="5ACBF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Photo full bleed upper title">
    <p:spTree>
      <p:nvGrpSpPr>
        <p:cNvPr id="1" name=""/>
        <p:cNvGrpSpPr/>
        <p:nvPr/>
      </p:nvGrpSpPr>
      <p:grpSpPr>
        <a:xfrm>
          <a:off x="0" y="0"/>
          <a:ext cx="0" cy="0"/>
          <a:chOff x="0" y="0"/>
          <a:chExt cx="0" cy="0"/>
        </a:xfrm>
      </p:grpSpPr>
      <p:sp>
        <p:nvSpPr>
          <p:cNvPr id="8" name="Picture Placeholder 7" descr="This photo is a 'placeholder' only. Drag or drop your photo here, or click and tap the center to insert a photo.">
            <a:extLst>
              <a:ext uri="{FF2B5EF4-FFF2-40B4-BE49-F238E27FC236}">
                <a16:creationId xmlns:a16="http://schemas.microsoft.com/office/drawing/2014/main" id="{FA608AEF-BE66-4029-BA63-DA15E89C3291}"/>
              </a:ext>
            </a:extLst>
          </p:cNvPr>
          <p:cNvSpPr>
            <a:spLocks noGrp="1"/>
          </p:cNvSpPr>
          <p:nvPr>
            <p:ph type="pic" sz="quarter" idx="10" hasCustomPrompt="1"/>
          </p:nvPr>
        </p:nvSpPr>
        <p:spPr bwMode="ltGray">
          <a:xfrm>
            <a:off x="0" y="0"/>
            <a:ext cx="12192000" cy="6858000"/>
          </a:xfrm>
          <a:blipFill>
            <a:blip r:embed="rId2"/>
            <a:stretch>
              <a:fillRect/>
            </a:stretch>
          </a:blipFill>
        </p:spPr>
        <p:txBody>
          <a:bodyPr wrap="none" bIns="1554480" anchor="ctr">
            <a:noAutofit/>
          </a:bodyPr>
          <a:lstStyle>
            <a:lvl1pPr marL="0" indent="0" algn="ctr">
              <a:buNone/>
              <a:defRPr sz="1400" b="1">
                <a:solidFill>
                  <a:srgbClr val="000000"/>
                </a:solidFill>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3" name="Title 2">
            <a:extLst>
              <a:ext uri="{FF2B5EF4-FFF2-40B4-BE49-F238E27FC236}">
                <a16:creationId xmlns:a16="http://schemas.microsoft.com/office/drawing/2014/main" id="{E033AC47-6988-4AF2-AB7A-F400B9B8392F}"/>
              </a:ext>
            </a:extLst>
          </p:cNvPr>
          <p:cNvSpPr>
            <a:spLocks noGrp="1"/>
          </p:cNvSpPr>
          <p:nvPr>
            <p:ph type="title"/>
          </p:nvPr>
        </p:nvSpPr>
        <p:spPr bwMode="ltGray">
          <a:xfrm>
            <a:off x="0" y="585789"/>
            <a:ext cx="12192000" cy="1362282"/>
          </a:xfrm>
          <a:noFill/>
        </p:spPr>
        <p:txBody>
          <a:bodyPr lIns="585216" tIns="0" rIns="585216" bIns="586800" anchor="t" anchorCtr="0">
            <a:noAutofit/>
          </a:bodyPr>
          <a:lstStyle>
            <a:lvl1pPr>
              <a:defRPr sz="3600" spc="0">
                <a:solidFill>
                  <a:srgbClr val="FFFFFF"/>
                </a:solidFill>
              </a:defRPr>
            </a:lvl1pPr>
          </a:lstStyle>
          <a:p>
            <a:r>
              <a:rPr lang="en-US"/>
              <a:t>Click to edit Master title style</a:t>
            </a:r>
            <a:endParaRPr lang="en-US" dirty="0"/>
          </a:p>
        </p:txBody>
      </p:sp>
      <p:sp>
        <p:nvSpPr>
          <p:cNvPr id="6" name="TextBox 5">
            <a:extLst>
              <a:ext uri="{FF2B5EF4-FFF2-40B4-BE49-F238E27FC236}">
                <a16:creationId xmlns:a16="http://schemas.microsoft.com/office/drawing/2014/main" id="{03F619C2-B134-493A-AB9F-5DE39C929931}"/>
              </a:ext>
              <a:ext uri="{C183D7F6-B498-43B3-948B-1728B52AA6E4}">
                <adec:decorative xmlns:adec="http://schemas.microsoft.com/office/drawing/2017/decorative" val="1"/>
              </a:ext>
            </a:extLst>
          </p:cNvPr>
          <p:cNvSpPr txBox="1"/>
          <p:nvPr/>
        </p:nvSpPr>
        <p:spPr>
          <a:xfrm>
            <a:off x="12355721" y="-203944"/>
            <a:ext cx="577081" cy="153888"/>
          </a:xfrm>
          <a:prstGeom prst="rect">
            <a:avLst/>
          </a:prstGeom>
          <a:noFill/>
        </p:spPr>
        <p:txBody>
          <a:bodyPr wrap="none" lIns="0" tIns="0" rIns="0" bIns="0" rtlCol="0">
            <a:spAutoFit/>
          </a:bodyPr>
          <a:lstStyle/>
          <a:p>
            <a:pPr algn="l"/>
            <a:r>
              <a:rPr lang="en-US" sz="1000" dirty="0">
                <a:solidFill>
                  <a:srgbClr val="A3A3A3"/>
                </a:solidFill>
              </a:rPr>
              <a:t>ELT layout</a:t>
            </a:r>
          </a:p>
        </p:txBody>
      </p:sp>
    </p:spTree>
    <p:extLst>
      <p:ext uri="{BB962C8B-B14F-4D97-AF65-F5344CB8AC3E}">
        <p14:creationId xmlns:p14="http://schemas.microsoft.com/office/powerpoint/2010/main" val="3507125227"/>
      </p:ext>
    </p:extLst>
  </p:cSld>
  <p:clrMapOvr>
    <a:masterClrMapping/>
  </p:clrMapOvr>
  <p:transition>
    <p:fade/>
  </p:transition>
  <p:extLst>
    <p:ext uri="{DCECCB84-F9BA-43D5-87BE-67443E8EF086}">
      <p15:sldGuideLst xmlns:p15="http://schemas.microsoft.com/office/powerpoint/2012/main">
        <p15:guide id="1" orient="horz" pos="2304">
          <p15:clr>
            <a:srgbClr val="5ACBF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Photo full bleed lower title">
    <p:spTree>
      <p:nvGrpSpPr>
        <p:cNvPr id="1" name=""/>
        <p:cNvGrpSpPr/>
        <p:nvPr/>
      </p:nvGrpSpPr>
      <p:grpSpPr>
        <a:xfrm>
          <a:off x="0" y="0"/>
          <a:ext cx="0" cy="0"/>
          <a:chOff x="0" y="0"/>
          <a:chExt cx="0" cy="0"/>
        </a:xfrm>
      </p:grpSpPr>
      <p:sp>
        <p:nvSpPr>
          <p:cNvPr id="8" name="Picture Placeholder 7" descr="This photo is a 'placeholder' only. Drag or drop your photo here, or click and tap the center to insert a photo.">
            <a:extLst>
              <a:ext uri="{FF2B5EF4-FFF2-40B4-BE49-F238E27FC236}">
                <a16:creationId xmlns:a16="http://schemas.microsoft.com/office/drawing/2014/main" id="{FA608AEF-BE66-4029-BA63-DA15E89C3291}"/>
              </a:ext>
            </a:extLst>
          </p:cNvPr>
          <p:cNvSpPr>
            <a:spLocks noGrp="1"/>
          </p:cNvSpPr>
          <p:nvPr>
            <p:ph type="pic" sz="quarter" idx="10" hasCustomPrompt="1"/>
          </p:nvPr>
        </p:nvSpPr>
        <p:spPr bwMode="ltGray">
          <a:xfrm>
            <a:off x="0" y="0"/>
            <a:ext cx="12192000" cy="6858000"/>
          </a:xfrm>
          <a:blipFill>
            <a:blip r:embed="rId2"/>
            <a:stretch>
              <a:fillRect/>
            </a:stretch>
          </a:blipFill>
        </p:spPr>
        <p:txBody>
          <a:bodyPr wrap="none" bIns="1554480" anchor="ctr">
            <a:noAutofit/>
          </a:bodyPr>
          <a:lstStyle>
            <a:lvl1pPr marL="0" indent="0" algn="ctr">
              <a:buNone/>
              <a:defRPr sz="1400" b="1">
                <a:solidFill>
                  <a:srgbClr val="000000"/>
                </a:solidFill>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3" name="Title 2">
            <a:extLst>
              <a:ext uri="{FF2B5EF4-FFF2-40B4-BE49-F238E27FC236}">
                <a16:creationId xmlns:a16="http://schemas.microsoft.com/office/drawing/2014/main" id="{E033AC47-6988-4AF2-AB7A-F400B9B8392F}"/>
              </a:ext>
            </a:extLst>
          </p:cNvPr>
          <p:cNvSpPr>
            <a:spLocks noGrp="1"/>
          </p:cNvSpPr>
          <p:nvPr>
            <p:ph type="title"/>
          </p:nvPr>
        </p:nvSpPr>
        <p:spPr bwMode="ltGray">
          <a:xfrm>
            <a:off x="0" y="3657600"/>
            <a:ext cx="12192000" cy="3200400"/>
          </a:xfrm>
          <a:gradFill flip="none" rotWithShape="1">
            <a:gsLst>
              <a:gs pos="40000">
                <a:srgbClr val="000000">
                  <a:alpha val="70000"/>
                </a:srgbClr>
              </a:gs>
              <a:gs pos="100000">
                <a:srgbClr val="000000">
                  <a:alpha val="0"/>
                </a:srgbClr>
              </a:gs>
            </a:gsLst>
            <a:lin ang="16200000" scaled="1"/>
            <a:tileRect/>
          </a:gradFill>
        </p:spPr>
        <p:txBody>
          <a:bodyPr lIns="585216" tIns="585216" rIns="585216" bIns="585216" anchor="b" anchorCtr="0">
            <a:noAutofit/>
          </a:bodyPr>
          <a:lstStyle>
            <a:lvl1pPr>
              <a:defRPr sz="3600" spc="0">
                <a:solidFill>
                  <a:srgbClr val="FFFFFF"/>
                </a:solidFill>
              </a:defRPr>
            </a:lvl1pPr>
          </a:lstStyle>
          <a:p>
            <a:r>
              <a:rPr lang="en-US"/>
              <a:t>Click to edit Master title style</a:t>
            </a:r>
            <a:endParaRPr lang="en-US" dirty="0"/>
          </a:p>
        </p:txBody>
      </p:sp>
      <p:sp>
        <p:nvSpPr>
          <p:cNvPr id="6" name="TextBox 5">
            <a:extLst>
              <a:ext uri="{FF2B5EF4-FFF2-40B4-BE49-F238E27FC236}">
                <a16:creationId xmlns:a16="http://schemas.microsoft.com/office/drawing/2014/main" id="{03F619C2-B134-493A-AB9F-5DE39C929931}"/>
              </a:ext>
              <a:ext uri="{C183D7F6-B498-43B3-948B-1728B52AA6E4}">
                <adec:decorative xmlns:adec="http://schemas.microsoft.com/office/drawing/2017/decorative" val="1"/>
              </a:ext>
            </a:extLst>
          </p:cNvPr>
          <p:cNvSpPr txBox="1"/>
          <p:nvPr/>
        </p:nvSpPr>
        <p:spPr>
          <a:xfrm>
            <a:off x="12355721" y="-203944"/>
            <a:ext cx="577081" cy="153888"/>
          </a:xfrm>
          <a:prstGeom prst="rect">
            <a:avLst/>
          </a:prstGeom>
          <a:noFill/>
        </p:spPr>
        <p:txBody>
          <a:bodyPr wrap="none" lIns="0" tIns="0" rIns="0" bIns="0" rtlCol="0">
            <a:spAutoFit/>
          </a:bodyPr>
          <a:lstStyle/>
          <a:p>
            <a:pPr algn="l"/>
            <a:r>
              <a:rPr lang="en-US" sz="1000" dirty="0">
                <a:solidFill>
                  <a:srgbClr val="A3A3A3"/>
                </a:solidFill>
              </a:rPr>
              <a:t>ELT layout</a:t>
            </a:r>
          </a:p>
        </p:txBody>
      </p:sp>
    </p:spTree>
    <p:extLst>
      <p:ext uri="{BB962C8B-B14F-4D97-AF65-F5344CB8AC3E}">
        <p14:creationId xmlns:p14="http://schemas.microsoft.com/office/powerpoint/2010/main" val="3317123592"/>
      </p:ext>
    </p:extLst>
  </p:cSld>
  <p:clrMapOvr>
    <a:masterClrMapping/>
  </p:clrMapOvr>
  <p:transition>
    <p:fade/>
  </p:transition>
  <p:extLst>
    <p:ext uri="{DCECCB84-F9BA-43D5-87BE-67443E8EF086}">
      <p15:sldGuideLst xmlns:p15="http://schemas.microsoft.com/office/powerpoint/2012/main">
        <p15:guide id="1" orient="horz" pos="2304">
          <p15:clr>
            <a:srgbClr val="5ACBF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Photo full bleed left title">
    <p:spTree>
      <p:nvGrpSpPr>
        <p:cNvPr id="1" name=""/>
        <p:cNvGrpSpPr/>
        <p:nvPr/>
      </p:nvGrpSpPr>
      <p:grpSpPr>
        <a:xfrm>
          <a:off x="0" y="0"/>
          <a:ext cx="0" cy="0"/>
          <a:chOff x="0" y="0"/>
          <a:chExt cx="0" cy="0"/>
        </a:xfrm>
      </p:grpSpPr>
      <p:sp>
        <p:nvSpPr>
          <p:cNvPr id="8" name="Picture Placeholder 7" descr="This photo is a 'placeholder' only. Drag or drop your photo here, or click and tap the center to insert a photo.">
            <a:extLst>
              <a:ext uri="{FF2B5EF4-FFF2-40B4-BE49-F238E27FC236}">
                <a16:creationId xmlns:a16="http://schemas.microsoft.com/office/drawing/2014/main" id="{FA608AEF-BE66-4029-BA63-DA15E89C3291}"/>
              </a:ext>
            </a:extLst>
          </p:cNvPr>
          <p:cNvSpPr>
            <a:spLocks noGrp="1"/>
          </p:cNvSpPr>
          <p:nvPr>
            <p:ph type="pic" sz="quarter" idx="10" hasCustomPrompt="1"/>
          </p:nvPr>
        </p:nvSpPr>
        <p:spPr bwMode="ltGray">
          <a:xfrm>
            <a:off x="0" y="0"/>
            <a:ext cx="12192000" cy="6858000"/>
          </a:xfrm>
          <a:blipFill>
            <a:blip r:embed="rId2"/>
            <a:stretch>
              <a:fillRect/>
            </a:stretch>
          </a:blipFill>
        </p:spPr>
        <p:txBody>
          <a:bodyPr wrap="none" bIns="1554480" anchor="ctr">
            <a:noAutofit/>
          </a:bodyPr>
          <a:lstStyle>
            <a:lvl1pPr marL="0" indent="0" algn="ctr">
              <a:buNone/>
              <a:defRPr sz="1400" b="1">
                <a:solidFill>
                  <a:srgbClr val="000000"/>
                </a:solidFill>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3" name="Title 2">
            <a:extLst>
              <a:ext uri="{FF2B5EF4-FFF2-40B4-BE49-F238E27FC236}">
                <a16:creationId xmlns:a16="http://schemas.microsoft.com/office/drawing/2014/main" id="{E033AC47-6988-4AF2-AB7A-F400B9B8392F}"/>
              </a:ext>
            </a:extLst>
          </p:cNvPr>
          <p:cNvSpPr>
            <a:spLocks noGrp="1"/>
          </p:cNvSpPr>
          <p:nvPr>
            <p:ph type="title" hasCustomPrompt="1"/>
          </p:nvPr>
        </p:nvSpPr>
        <p:spPr bwMode="ltGray">
          <a:xfrm>
            <a:off x="-3" y="0"/>
            <a:ext cx="5669280" cy="6858000"/>
          </a:xfrm>
          <a:gradFill flip="none" rotWithShape="1">
            <a:gsLst>
              <a:gs pos="50000">
                <a:srgbClr val="000000">
                  <a:alpha val="70000"/>
                </a:srgbClr>
              </a:gs>
              <a:gs pos="100000">
                <a:srgbClr val="000000">
                  <a:alpha val="0"/>
                </a:srgbClr>
              </a:gs>
            </a:gsLst>
            <a:lin ang="0" scaled="1"/>
            <a:tileRect/>
          </a:gradFill>
        </p:spPr>
        <p:txBody>
          <a:bodyPr lIns="585216" tIns="585216" rIns="585216" bIns="585216" anchor="ctr">
            <a:noAutofit/>
          </a:bodyPr>
          <a:lstStyle>
            <a:lvl1pPr>
              <a:defRPr sz="3600" spc="0">
                <a:solidFill>
                  <a:srgbClr val="FFFFFF"/>
                </a:solidFill>
              </a:defRPr>
            </a:lvl1pPr>
          </a:lstStyle>
          <a:p>
            <a:r>
              <a:rPr lang="en-US" dirty="0"/>
              <a:t>Click to edit </a:t>
            </a:r>
            <a:br>
              <a:rPr lang="en-US" dirty="0"/>
            </a:br>
            <a:r>
              <a:rPr lang="en-US" dirty="0"/>
              <a:t>Master title style</a:t>
            </a:r>
          </a:p>
        </p:txBody>
      </p:sp>
      <p:sp>
        <p:nvSpPr>
          <p:cNvPr id="6" name="TextBox 5">
            <a:extLst>
              <a:ext uri="{FF2B5EF4-FFF2-40B4-BE49-F238E27FC236}">
                <a16:creationId xmlns:a16="http://schemas.microsoft.com/office/drawing/2014/main" id="{1D4894F6-B50F-43E1-83FC-4F2200B2FA65}"/>
              </a:ext>
              <a:ext uri="{C183D7F6-B498-43B3-948B-1728B52AA6E4}">
                <adec:decorative xmlns:adec="http://schemas.microsoft.com/office/drawing/2017/decorative" val="1"/>
              </a:ext>
            </a:extLst>
          </p:cNvPr>
          <p:cNvSpPr txBox="1"/>
          <p:nvPr/>
        </p:nvSpPr>
        <p:spPr>
          <a:xfrm>
            <a:off x="12355721" y="-203944"/>
            <a:ext cx="577081" cy="153888"/>
          </a:xfrm>
          <a:prstGeom prst="rect">
            <a:avLst/>
          </a:prstGeom>
          <a:noFill/>
        </p:spPr>
        <p:txBody>
          <a:bodyPr wrap="none" lIns="0" tIns="0" rIns="0" bIns="0" rtlCol="0">
            <a:spAutoFit/>
          </a:bodyPr>
          <a:lstStyle/>
          <a:p>
            <a:pPr algn="l"/>
            <a:r>
              <a:rPr lang="en-US" sz="1000" dirty="0">
                <a:solidFill>
                  <a:srgbClr val="A3A3A3"/>
                </a:solidFill>
              </a:rPr>
              <a:t>ELT layout</a:t>
            </a:r>
          </a:p>
        </p:txBody>
      </p:sp>
    </p:spTree>
    <p:extLst>
      <p:ext uri="{BB962C8B-B14F-4D97-AF65-F5344CB8AC3E}">
        <p14:creationId xmlns:p14="http://schemas.microsoft.com/office/powerpoint/2010/main" val="520085484"/>
      </p:ext>
    </p:extLst>
  </p:cSld>
  <p:clrMapOvr>
    <a:masterClrMapping/>
  </p:clrMapOvr>
  <p:transition>
    <p:fade/>
  </p:transition>
  <p:extLst>
    <p:ext uri="{DCECCB84-F9BA-43D5-87BE-67443E8EF086}">
      <p15:sldGuideLst xmlns:p15="http://schemas.microsoft.com/office/powerpoint/2012/main">
        <p15:guide id="7" pos="3576">
          <p15:clr>
            <a:srgbClr val="5ACBF0"/>
          </p15:clr>
        </p15:guide>
        <p15:guide id="8" orient="horz" pos="2160">
          <p15:clr>
            <a:srgbClr val="5ACBF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Slide Left Title White Bkg">
    <p:bg>
      <p:bgRef idx="1001">
        <a:schemeClr val="bg1"/>
      </p:bgRef>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584200" y="2425780"/>
            <a:ext cx="5511800" cy="1107996"/>
          </a:xfrm>
          <a:noFill/>
        </p:spPr>
        <p:txBody>
          <a:bodyPr wrap="square" lIns="0" tIns="0" rIns="0" bIns="0" anchor="b" anchorCtr="0">
            <a:spAutoFit/>
          </a:bodyPr>
          <a:lstStyle>
            <a:lvl1pPr>
              <a:defRPr sz="3600" spc="-50" baseline="0">
                <a:solidFill>
                  <a:schemeClr val="tx1"/>
                </a:solidFill>
                <a:latin typeface="+mj-lt"/>
                <a:cs typeface="Segoe UI" panose="020B0502040204020203" pitchFamily="34" charset="0"/>
              </a:defRPr>
            </a:lvl1pPr>
          </a:lstStyle>
          <a:p>
            <a:r>
              <a:rPr lang="en-US" dirty="0"/>
              <a:t>Event name or presentation title </a:t>
            </a:r>
          </a:p>
        </p:txBody>
      </p:sp>
      <p:sp>
        <p:nvSpPr>
          <p:cNvPr id="5" name="Text Placeholder 4"/>
          <p:cNvSpPr>
            <a:spLocks noGrp="1"/>
          </p:cNvSpPr>
          <p:nvPr>
            <p:ph type="body" sz="quarter" idx="12" hasCustomPrompt="1"/>
          </p:nvPr>
        </p:nvSpPr>
        <p:spPr>
          <a:xfrm>
            <a:off x="584200" y="3962400"/>
            <a:ext cx="5511800"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dirty="0"/>
              <a:t>Speaker name or subtitle text</a:t>
            </a:r>
          </a:p>
        </p:txBody>
      </p:sp>
      <p:pic>
        <p:nvPicPr>
          <p:cNvPr id="6" name="MS logo gray - EMF" descr="Microsoft logo, gray text version">
            <a:extLst>
              <a:ext uri="{FF2B5EF4-FFF2-40B4-BE49-F238E27FC236}">
                <a16:creationId xmlns:a16="http://schemas.microsoft.com/office/drawing/2014/main" id="{EC770E93-46FB-B04C-AFC6-A97F7105D849}"/>
              </a:ext>
            </a:extLst>
          </p:cNvPr>
          <p:cNvPicPr>
            <a:picLocks noChangeAspect="1"/>
          </p:cNvPicPr>
          <p:nvPr/>
        </p:nvPicPr>
        <p:blipFill>
          <a:blip r:embed="rId2"/>
          <a:stretch>
            <a:fillRect/>
          </a:stretch>
        </p:blipFill>
        <p:spPr bwMode="black">
          <a:xfrm>
            <a:off x="584200" y="585788"/>
            <a:ext cx="1366440" cy="292608"/>
          </a:xfrm>
          <a:prstGeom prst="rect">
            <a:avLst/>
          </a:prstGeom>
        </p:spPr>
      </p:pic>
    </p:spTree>
    <p:extLst>
      <p:ext uri="{BB962C8B-B14F-4D97-AF65-F5344CB8AC3E}">
        <p14:creationId xmlns:p14="http://schemas.microsoft.com/office/powerpoint/2010/main" val="197267800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228">
          <p15:clr>
            <a:srgbClr val="5ACBF0"/>
          </p15:clr>
        </p15:guide>
        <p15:guide id="2" orient="horz" pos="2496">
          <p15:clr>
            <a:srgbClr val="5ACBF0"/>
          </p15:clr>
        </p15:guide>
        <p15:guide id="3" pos="3840">
          <p15:clr>
            <a:srgbClr val="5ACBF0"/>
          </p15:clr>
        </p15:guide>
        <p15:guide id="4" orient="horz" pos="2160">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1_Photo full bleed left title">
    <p:spTree>
      <p:nvGrpSpPr>
        <p:cNvPr id="1" name=""/>
        <p:cNvGrpSpPr/>
        <p:nvPr/>
      </p:nvGrpSpPr>
      <p:grpSpPr>
        <a:xfrm>
          <a:off x="0" y="0"/>
          <a:ext cx="0" cy="0"/>
          <a:chOff x="0" y="0"/>
          <a:chExt cx="0" cy="0"/>
        </a:xfrm>
      </p:grpSpPr>
      <p:sp>
        <p:nvSpPr>
          <p:cNvPr id="8" name="Picture Placeholder 7" descr="This photo is a 'placeholder' only. Drag or drop your photo here, or click and tap the center to insert a photo.">
            <a:extLst>
              <a:ext uri="{FF2B5EF4-FFF2-40B4-BE49-F238E27FC236}">
                <a16:creationId xmlns:a16="http://schemas.microsoft.com/office/drawing/2014/main" id="{FA608AEF-BE66-4029-BA63-DA15E89C3291}"/>
              </a:ext>
            </a:extLst>
          </p:cNvPr>
          <p:cNvSpPr>
            <a:spLocks noGrp="1"/>
          </p:cNvSpPr>
          <p:nvPr>
            <p:ph type="pic" sz="quarter" idx="10" hasCustomPrompt="1"/>
          </p:nvPr>
        </p:nvSpPr>
        <p:spPr bwMode="ltGray">
          <a:xfrm>
            <a:off x="0" y="0"/>
            <a:ext cx="12192000" cy="6858000"/>
          </a:xfrm>
          <a:blipFill>
            <a:blip r:embed="rId2"/>
            <a:stretch>
              <a:fillRect/>
            </a:stretch>
          </a:blipFill>
        </p:spPr>
        <p:txBody>
          <a:bodyPr wrap="none" bIns="1554480" anchor="ctr">
            <a:noAutofit/>
          </a:bodyPr>
          <a:lstStyle>
            <a:lvl1pPr marL="0" indent="0" algn="ctr">
              <a:buNone/>
              <a:defRPr sz="1400" b="1">
                <a:solidFill>
                  <a:srgbClr val="000000"/>
                </a:solidFill>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3" name="Title 2">
            <a:extLst>
              <a:ext uri="{FF2B5EF4-FFF2-40B4-BE49-F238E27FC236}">
                <a16:creationId xmlns:a16="http://schemas.microsoft.com/office/drawing/2014/main" id="{E033AC47-6988-4AF2-AB7A-F400B9B8392F}"/>
              </a:ext>
            </a:extLst>
          </p:cNvPr>
          <p:cNvSpPr>
            <a:spLocks noGrp="1"/>
          </p:cNvSpPr>
          <p:nvPr>
            <p:ph type="title"/>
          </p:nvPr>
        </p:nvSpPr>
        <p:spPr bwMode="ltGray">
          <a:xfrm>
            <a:off x="-3" y="0"/>
            <a:ext cx="5669280" cy="6858000"/>
          </a:xfrm>
          <a:gradFill flip="none" rotWithShape="1">
            <a:gsLst>
              <a:gs pos="50000">
                <a:srgbClr val="000000">
                  <a:alpha val="70000"/>
                </a:srgbClr>
              </a:gs>
              <a:gs pos="100000">
                <a:srgbClr val="000000">
                  <a:alpha val="0"/>
                </a:srgbClr>
              </a:gs>
            </a:gsLst>
            <a:lin ang="0" scaled="1"/>
            <a:tileRect/>
          </a:gradFill>
        </p:spPr>
        <p:txBody>
          <a:bodyPr lIns="585216" tIns="585216" rIns="585216" bIns="585216" anchor="ctr">
            <a:noAutofit/>
          </a:bodyPr>
          <a:lstStyle>
            <a:lvl1pPr>
              <a:defRPr sz="3600" spc="0">
                <a:solidFill>
                  <a:srgbClr val="FFFFFF"/>
                </a:solidFill>
              </a:defRPr>
            </a:lvl1pPr>
          </a:lstStyle>
          <a:p>
            <a:r>
              <a:rPr lang="en-US"/>
              <a:t>Click to edit Master title style</a:t>
            </a:r>
            <a:endParaRPr lang="en-US" dirty="0"/>
          </a:p>
        </p:txBody>
      </p:sp>
      <p:sp>
        <p:nvSpPr>
          <p:cNvPr id="6" name="TextBox 5">
            <a:extLst>
              <a:ext uri="{FF2B5EF4-FFF2-40B4-BE49-F238E27FC236}">
                <a16:creationId xmlns:a16="http://schemas.microsoft.com/office/drawing/2014/main" id="{1D4894F6-B50F-43E1-83FC-4F2200B2FA65}"/>
              </a:ext>
              <a:ext uri="{C183D7F6-B498-43B3-948B-1728B52AA6E4}">
                <adec:decorative xmlns:adec="http://schemas.microsoft.com/office/drawing/2017/decorative" val="1"/>
              </a:ext>
            </a:extLst>
          </p:cNvPr>
          <p:cNvSpPr txBox="1"/>
          <p:nvPr/>
        </p:nvSpPr>
        <p:spPr>
          <a:xfrm>
            <a:off x="12355721" y="-203944"/>
            <a:ext cx="577081" cy="153888"/>
          </a:xfrm>
          <a:prstGeom prst="rect">
            <a:avLst/>
          </a:prstGeom>
          <a:noFill/>
        </p:spPr>
        <p:txBody>
          <a:bodyPr wrap="none" lIns="0" tIns="0" rIns="0" bIns="0" rtlCol="0">
            <a:spAutoFit/>
          </a:bodyPr>
          <a:lstStyle/>
          <a:p>
            <a:pPr algn="l"/>
            <a:r>
              <a:rPr lang="en-US" sz="1000" dirty="0">
                <a:solidFill>
                  <a:srgbClr val="A3A3A3"/>
                </a:solidFill>
              </a:rPr>
              <a:t>ELT layout</a:t>
            </a:r>
          </a:p>
        </p:txBody>
      </p:sp>
      <p:sp>
        <p:nvSpPr>
          <p:cNvPr id="5" name="Title 1">
            <a:extLst>
              <a:ext uri="{FF2B5EF4-FFF2-40B4-BE49-F238E27FC236}">
                <a16:creationId xmlns:a16="http://schemas.microsoft.com/office/drawing/2014/main" id="{04D80903-AB2F-EA47-B1B9-181A4D5084E7}"/>
              </a:ext>
            </a:extLst>
          </p:cNvPr>
          <p:cNvSpPr txBox="1">
            <a:spLocks/>
          </p:cNvSpPr>
          <p:nvPr/>
        </p:nvSpPr>
        <p:spPr>
          <a:xfrm>
            <a:off x="584200" y="2425780"/>
            <a:ext cx="5511800" cy="1107996"/>
          </a:xfrm>
          <a:prstGeom prst="rect">
            <a:avLst/>
          </a:prstGeom>
          <a:noFill/>
        </p:spPr>
        <p:txBody>
          <a:bodyPr vert="horz" wrap="square" lIns="0" tIns="0" rIns="0" bIns="0" rtlCol="0" anchor="b" anchorCtr="0">
            <a:spAutoFit/>
          </a:bodyPr>
          <a:lstStyle>
            <a:lvl1pPr algn="l" defTabSz="932742" rtl="0" eaLnBrk="1" latinLnBrk="0" hangingPunct="1">
              <a:lnSpc>
                <a:spcPct val="100000"/>
              </a:lnSpc>
              <a:spcBef>
                <a:spcPct val="0"/>
              </a:spcBef>
              <a:buNone/>
              <a:defRPr lang="en-US" sz="3600" b="0" kern="1200" cap="none" spc="-50" baseline="0">
                <a:ln w="3175">
                  <a:noFill/>
                </a:ln>
                <a:solidFill>
                  <a:schemeClr val="tx1"/>
                </a:solidFill>
                <a:effectLst/>
                <a:latin typeface="+mj-lt"/>
                <a:ea typeface="+mn-ea"/>
                <a:cs typeface="Segoe UI" panose="020B0502040204020203" pitchFamily="34" charset="0"/>
              </a:defRPr>
            </a:lvl1pPr>
          </a:lstStyle>
          <a:p>
            <a:r>
              <a:rPr lang="en-US"/>
              <a:t>Event name or presentation title </a:t>
            </a:r>
            <a:endParaRPr lang="en-US" dirty="0"/>
          </a:p>
        </p:txBody>
      </p:sp>
      <p:sp>
        <p:nvSpPr>
          <p:cNvPr id="7" name="Text Placeholder 4">
            <a:extLst>
              <a:ext uri="{FF2B5EF4-FFF2-40B4-BE49-F238E27FC236}">
                <a16:creationId xmlns:a16="http://schemas.microsoft.com/office/drawing/2014/main" id="{A200C02C-4314-EE45-A300-21710CAE4FE5}"/>
              </a:ext>
            </a:extLst>
          </p:cNvPr>
          <p:cNvSpPr>
            <a:spLocks noGrp="1"/>
          </p:cNvSpPr>
          <p:nvPr>
            <p:ph type="body" sz="quarter" idx="12" hasCustomPrompt="1"/>
          </p:nvPr>
        </p:nvSpPr>
        <p:spPr>
          <a:xfrm>
            <a:off x="584200" y="3962400"/>
            <a:ext cx="5511800"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dirty="0"/>
              <a:t>Speaker name or subtitle text</a:t>
            </a:r>
          </a:p>
        </p:txBody>
      </p:sp>
      <p:pic>
        <p:nvPicPr>
          <p:cNvPr id="9" name="MS logo white - EMF" descr="Microsoft logo white text version">
            <a:extLst>
              <a:ext uri="{FF2B5EF4-FFF2-40B4-BE49-F238E27FC236}">
                <a16:creationId xmlns:a16="http://schemas.microsoft.com/office/drawing/2014/main" id="{EDE56B65-3E69-6146-8830-D107DE1E3AE7}"/>
              </a:ext>
            </a:extLst>
          </p:cNvPr>
          <p:cNvPicPr>
            <a:picLocks noChangeAspect="1"/>
          </p:cNvPicPr>
          <p:nvPr/>
        </p:nvPicPr>
        <p:blipFill>
          <a:blip r:embed="rId3"/>
          <a:stretch>
            <a:fillRect/>
          </a:stretch>
        </p:blipFill>
        <p:spPr bwMode="black">
          <a:xfrm>
            <a:off x="584200" y="585788"/>
            <a:ext cx="1366245" cy="292608"/>
          </a:xfrm>
          <a:prstGeom prst="rect">
            <a:avLst/>
          </a:prstGeom>
        </p:spPr>
      </p:pic>
    </p:spTree>
    <p:extLst>
      <p:ext uri="{BB962C8B-B14F-4D97-AF65-F5344CB8AC3E}">
        <p14:creationId xmlns:p14="http://schemas.microsoft.com/office/powerpoint/2010/main" val="4183913365"/>
      </p:ext>
    </p:extLst>
  </p:cSld>
  <p:clrMapOvr>
    <a:masterClrMapping/>
  </p:clrMapOvr>
  <p:transition>
    <p:fade/>
  </p:transition>
  <p:extLst>
    <p:ext uri="{DCECCB84-F9BA-43D5-87BE-67443E8EF086}">
      <p15:sldGuideLst xmlns:p15="http://schemas.microsoft.com/office/powerpoint/2012/main">
        <p15:guide id="7" pos="3576">
          <p15:clr>
            <a:srgbClr val="5ACBF0"/>
          </p15:clr>
        </p15:guide>
        <p15:guide id="8" orient="horz" pos="2160">
          <p15:clr>
            <a:srgbClr val="5ACBF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Photo full bleed right title">
    <p:spTree>
      <p:nvGrpSpPr>
        <p:cNvPr id="1" name=""/>
        <p:cNvGrpSpPr/>
        <p:nvPr/>
      </p:nvGrpSpPr>
      <p:grpSpPr>
        <a:xfrm>
          <a:off x="0" y="0"/>
          <a:ext cx="0" cy="0"/>
          <a:chOff x="0" y="0"/>
          <a:chExt cx="0" cy="0"/>
        </a:xfrm>
      </p:grpSpPr>
      <p:sp>
        <p:nvSpPr>
          <p:cNvPr id="8" name="Picture Placeholder 7" descr="This photo is a 'placeholder' only. Drag or drop your photo here, or click and tap the center to insert a photo.">
            <a:extLst>
              <a:ext uri="{FF2B5EF4-FFF2-40B4-BE49-F238E27FC236}">
                <a16:creationId xmlns:a16="http://schemas.microsoft.com/office/drawing/2014/main" id="{FA608AEF-BE66-4029-BA63-DA15E89C3291}"/>
              </a:ext>
            </a:extLst>
          </p:cNvPr>
          <p:cNvSpPr>
            <a:spLocks noGrp="1"/>
          </p:cNvSpPr>
          <p:nvPr>
            <p:ph type="pic" sz="quarter" idx="10" hasCustomPrompt="1"/>
          </p:nvPr>
        </p:nvSpPr>
        <p:spPr bwMode="ltGray">
          <a:xfrm>
            <a:off x="0" y="0"/>
            <a:ext cx="12192000" cy="6858000"/>
          </a:xfrm>
          <a:blipFill>
            <a:blip r:embed="rId2"/>
            <a:stretch>
              <a:fillRect/>
            </a:stretch>
          </a:blipFill>
        </p:spPr>
        <p:txBody>
          <a:bodyPr wrap="none" bIns="1554480" anchor="ctr">
            <a:noAutofit/>
          </a:bodyPr>
          <a:lstStyle>
            <a:lvl1pPr marL="0" indent="0" algn="ctr">
              <a:buNone/>
              <a:defRPr sz="1400" b="1">
                <a:solidFill>
                  <a:srgbClr val="000000"/>
                </a:solidFill>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3" name="Title 2">
            <a:extLst>
              <a:ext uri="{FF2B5EF4-FFF2-40B4-BE49-F238E27FC236}">
                <a16:creationId xmlns:a16="http://schemas.microsoft.com/office/drawing/2014/main" id="{E033AC47-6988-4AF2-AB7A-F400B9B8392F}"/>
              </a:ext>
            </a:extLst>
          </p:cNvPr>
          <p:cNvSpPr>
            <a:spLocks noGrp="1"/>
          </p:cNvSpPr>
          <p:nvPr>
            <p:ph type="title" hasCustomPrompt="1"/>
          </p:nvPr>
        </p:nvSpPr>
        <p:spPr bwMode="ltGray">
          <a:xfrm>
            <a:off x="6522720" y="0"/>
            <a:ext cx="5669280" cy="6858000"/>
          </a:xfrm>
          <a:gradFill flip="none" rotWithShape="1">
            <a:gsLst>
              <a:gs pos="50000">
                <a:srgbClr val="000000">
                  <a:alpha val="70000"/>
                </a:srgbClr>
              </a:gs>
              <a:gs pos="100000">
                <a:srgbClr val="000000">
                  <a:alpha val="0"/>
                </a:srgbClr>
              </a:gs>
            </a:gsLst>
            <a:lin ang="10800000" scaled="1"/>
            <a:tileRect/>
          </a:gradFill>
          <a:ln>
            <a:noFill/>
          </a:ln>
        </p:spPr>
        <p:txBody>
          <a:bodyPr lIns="585216" tIns="585216" rIns="585216" bIns="585216" anchor="ctr">
            <a:noAutofit/>
          </a:bodyPr>
          <a:lstStyle>
            <a:lvl1pPr algn="r">
              <a:defRPr sz="3600" spc="0">
                <a:solidFill>
                  <a:srgbClr val="FFFFFF"/>
                </a:solidFill>
              </a:defRPr>
            </a:lvl1pPr>
          </a:lstStyle>
          <a:p>
            <a:r>
              <a:rPr lang="en-US" dirty="0"/>
              <a:t>Click to edit </a:t>
            </a:r>
            <a:br>
              <a:rPr lang="en-US" dirty="0"/>
            </a:br>
            <a:r>
              <a:rPr lang="en-US" dirty="0"/>
              <a:t>Master title style</a:t>
            </a:r>
          </a:p>
        </p:txBody>
      </p:sp>
      <p:sp>
        <p:nvSpPr>
          <p:cNvPr id="6" name="TextBox 5">
            <a:extLst>
              <a:ext uri="{FF2B5EF4-FFF2-40B4-BE49-F238E27FC236}">
                <a16:creationId xmlns:a16="http://schemas.microsoft.com/office/drawing/2014/main" id="{A629011D-E3B4-416F-9D7F-7A99AE49F65A}"/>
              </a:ext>
              <a:ext uri="{C183D7F6-B498-43B3-948B-1728B52AA6E4}">
                <adec:decorative xmlns:adec="http://schemas.microsoft.com/office/drawing/2017/decorative" val="1"/>
              </a:ext>
            </a:extLst>
          </p:cNvPr>
          <p:cNvSpPr txBox="1"/>
          <p:nvPr/>
        </p:nvSpPr>
        <p:spPr>
          <a:xfrm>
            <a:off x="12355721" y="-203944"/>
            <a:ext cx="577081" cy="153888"/>
          </a:xfrm>
          <a:prstGeom prst="rect">
            <a:avLst/>
          </a:prstGeom>
          <a:noFill/>
        </p:spPr>
        <p:txBody>
          <a:bodyPr wrap="none" lIns="0" tIns="0" rIns="0" bIns="0" rtlCol="0">
            <a:spAutoFit/>
          </a:bodyPr>
          <a:lstStyle/>
          <a:p>
            <a:pPr algn="l"/>
            <a:r>
              <a:rPr lang="en-US" sz="1000" dirty="0">
                <a:solidFill>
                  <a:srgbClr val="A3A3A3"/>
                </a:solidFill>
              </a:rPr>
              <a:t>ELT layout</a:t>
            </a:r>
          </a:p>
        </p:txBody>
      </p:sp>
    </p:spTree>
    <p:extLst>
      <p:ext uri="{BB962C8B-B14F-4D97-AF65-F5344CB8AC3E}">
        <p14:creationId xmlns:p14="http://schemas.microsoft.com/office/powerpoint/2010/main" val="4227239513"/>
      </p:ext>
    </p:extLst>
  </p:cSld>
  <p:clrMapOvr>
    <a:masterClrMapping/>
  </p:clrMapOvr>
  <p:transition>
    <p:fade/>
  </p:transition>
  <p:extLst>
    <p:ext uri="{DCECCB84-F9BA-43D5-87BE-67443E8EF086}">
      <p15:sldGuideLst xmlns:p15="http://schemas.microsoft.com/office/powerpoint/2012/main">
        <p15:guide id="7" pos="4105">
          <p15:clr>
            <a:srgbClr val="5ACBF0"/>
          </p15:clr>
        </p15:guide>
        <p15:guide id="8" orient="horz" pos="2160">
          <p15:clr>
            <a:srgbClr val="5ACBF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Top horizontal photo and 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E01E45-D858-46CB-8C37-2ADA7A8B4F38}"/>
              </a:ext>
            </a:extLst>
          </p:cNvPr>
          <p:cNvSpPr>
            <a:spLocks noGrp="1"/>
          </p:cNvSpPr>
          <p:nvPr>
            <p:ph type="title"/>
          </p:nvPr>
        </p:nvSpPr>
        <p:spPr>
          <a:xfrm>
            <a:off x="588263" y="5157216"/>
            <a:ext cx="11018520" cy="1111822"/>
          </a:xfrm>
        </p:spPr>
        <p:txBody>
          <a:bodyPr anchor="ctr"/>
          <a:lstStyle>
            <a:lvl1pPr algn="ctr">
              <a:defRPr/>
            </a:lvl1pPr>
          </a:lstStyle>
          <a:p>
            <a:r>
              <a:rPr lang="en-US"/>
              <a:t>Click to edit Master title style</a:t>
            </a:r>
            <a:endParaRPr lang="en-US" dirty="0"/>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FEB5B31F-7AD9-4BC6-8D61-62AD8011666E}"/>
              </a:ext>
            </a:extLst>
          </p:cNvPr>
          <p:cNvSpPr>
            <a:spLocks noGrp="1"/>
          </p:cNvSpPr>
          <p:nvPr>
            <p:ph type="pic" sz="quarter" idx="11" hasCustomPrompt="1"/>
          </p:nvPr>
        </p:nvSpPr>
        <p:spPr bwMode="ltGray">
          <a:xfrm>
            <a:off x="0" y="0"/>
            <a:ext cx="12192000" cy="4572000"/>
          </a:xfrm>
          <a:blipFill>
            <a:blip r:embed="rId2"/>
            <a:stretch>
              <a:fillRect/>
            </a:stretch>
          </a:blipFill>
        </p:spPr>
        <p:txBody>
          <a:bodyPr vert="horz" wrap="square" lIns="0" tIns="1280160" rIns="0" bIns="0" rtlCol="0" anchor="t" anchorCtr="0">
            <a:noAutofit/>
          </a:bodyPr>
          <a:lstStyle>
            <a:lvl1pPr marL="0" indent="0" algn="ctr">
              <a:buNone/>
              <a:defRPr lang="en-US" sz="1400" b="1" dirty="0">
                <a:solidFill>
                  <a:srgbClr val="000000"/>
                </a:solidFill>
              </a:defRPr>
            </a:lvl1pPr>
          </a:lstStyle>
          <a:p>
            <a:pPr marL="228600" lvl="0" indent="-228600" algn="ctr"/>
            <a:r>
              <a:rPr lang="en-US" dirty="0"/>
              <a:t>Drag &amp; drop your photo here </a:t>
            </a:r>
            <a:br>
              <a:rPr lang="en-US" dirty="0"/>
            </a:br>
            <a:r>
              <a:rPr lang="en-US" dirty="0"/>
              <a:t>or click or tap icon below </a:t>
            </a:r>
            <a:br>
              <a:rPr lang="en-US" dirty="0"/>
            </a:br>
            <a:r>
              <a:rPr lang="en-US" dirty="0"/>
              <a:t>to insert</a:t>
            </a:r>
          </a:p>
        </p:txBody>
      </p:sp>
      <p:sp>
        <p:nvSpPr>
          <p:cNvPr id="5" name="TextBox 4">
            <a:extLst>
              <a:ext uri="{FF2B5EF4-FFF2-40B4-BE49-F238E27FC236}">
                <a16:creationId xmlns:a16="http://schemas.microsoft.com/office/drawing/2014/main" id="{3A996C37-D0C9-4349-A860-B639C4EB9D5D}"/>
              </a:ext>
              <a:ext uri="{C183D7F6-B498-43B3-948B-1728B52AA6E4}">
                <adec:decorative xmlns:adec="http://schemas.microsoft.com/office/drawing/2017/decorative" val="1"/>
              </a:ext>
            </a:extLst>
          </p:cNvPr>
          <p:cNvSpPr txBox="1"/>
          <p:nvPr/>
        </p:nvSpPr>
        <p:spPr>
          <a:xfrm>
            <a:off x="12355721" y="-203944"/>
            <a:ext cx="577081" cy="153888"/>
          </a:xfrm>
          <a:prstGeom prst="rect">
            <a:avLst/>
          </a:prstGeom>
          <a:noFill/>
        </p:spPr>
        <p:txBody>
          <a:bodyPr wrap="none" lIns="0" tIns="0" rIns="0" bIns="0" rtlCol="0">
            <a:spAutoFit/>
          </a:bodyPr>
          <a:lstStyle/>
          <a:p>
            <a:pPr algn="l"/>
            <a:r>
              <a:rPr lang="en-US" sz="1000" dirty="0">
                <a:solidFill>
                  <a:srgbClr val="A3A3A3"/>
                </a:solidFill>
              </a:rPr>
              <a:t>ELT layout</a:t>
            </a:r>
          </a:p>
        </p:txBody>
      </p:sp>
    </p:spTree>
    <p:extLst>
      <p:ext uri="{BB962C8B-B14F-4D97-AF65-F5344CB8AC3E}">
        <p14:creationId xmlns:p14="http://schemas.microsoft.com/office/powerpoint/2010/main" val="2251944923"/>
      </p:ext>
    </p:extLst>
  </p:cSld>
  <p:clrMapOvr>
    <a:masterClrMapping/>
  </p:clrMapOvr>
  <p:transition>
    <p:fade/>
  </p:transition>
  <p:extLst>
    <p:ext uri="{DCECCB84-F9BA-43D5-87BE-67443E8EF086}">
      <p15:sldGuideLst xmlns:p15="http://schemas.microsoft.com/office/powerpoint/2012/main">
        <p15:guide id="5" orient="horz" pos="2880">
          <p15:clr>
            <a:srgbClr val="5ACBF0"/>
          </p15:clr>
        </p15:guide>
        <p15:guide id="6" orient="horz" pos="3600">
          <p15:clr>
            <a:srgbClr val="5ACBF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Bottom horizontal photo and 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5563AC-3A0B-4839-A9DC-F00E8E5411A6}"/>
              </a:ext>
            </a:extLst>
          </p:cNvPr>
          <p:cNvSpPr>
            <a:spLocks noGrp="1"/>
          </p:cNvSpPr>
          <p:nvPr>
            <p:ph type="title"/>
          </p:nvPr>
        </p:nvSpPr>
        <p:spPr>
          <a:xfrm>
            <a:off x="588263" y="585788"/>
            <a:ext cx="11018520" cy="1114996"/>
          </a:xfrm>
        </p:spPr>
        <p:txBody>
          <a:bodyPr anchor="ctr"/>
          <a:lstStyle>
            <a:lvl1pPr algn="ctr">
              <a:defRPr/>
            </a:lvl1pPr>
          </a:lstStyle>
          <a:p>
            <a:r>
              <a:rPr lang="en-US"/>
              <a:t>Click to edit Master title style</a:t>
            </a:r>
            <a:endParaRPr lang="en-US" dirty="0"/>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FEB5B31F-7AD9-4BC6-8D61-62AD8011666E}"/>
              </a:ext>
            </a:extLst>
          </p:cNvPr>
          <p:cNvSpPr>
            <a:spLocks noGrp="1"/>
          </p:cNvSpPr>
          <p:nvPr>
            <p:ph type="pic" sz="quarter" idx="11" hasCustomPrompt="1"/>
          </p:nvPr>
        </p:nvSpPr>
        <p:spPr bwMode="ltGray">
          <a:xfrm>
            <a:off x="-2381" y="2286000"/>
            <a:ext cx="12192000" cy="4572000"/>
          </a:xfrm>
          <a:blipFill>
            <a:blip r:embed="rId2"/>
            <a:stretch>
              <a:fillRect/>
            </a:stretch>
          </a:blipFill>
        </p:spPr>
        <p:txBody>
          <a:bodyPr vert="horz" wrap="square" lIns="0" tIns="1371600" rIns="0" bIns="0" rtlCol="0" anchor="t" anchorCtr="0">
            <a:noAutofit/>
          </a:bodyPr>
          <a:lstStyle>
            <a:lvl1pPr marL="0" indent="0" algn="ctr">
              <a:buNone/>
              <a:defRPr lang="en-US" sz="1400" b="1" dirty="0">
                <a:solidFill>
                  <a:srgbClr val="000000"/>
                </a:solidFill>
              </a:defRPr>
            </a:lvl1pPr>
          </a:lstStyle>
          <a:p>
            <a:pPr marL="228600" lvl="0" indent="-228600" algn="ctr"/>
            <a:r>
              <a:rPr lang="en-US" dirty="0"/>
              <a:t>Drag &amp; drop your photo here </a:t>
            </a:r>
            <a:br>
              <a:rPr lang="en-US" dirty="0"/>
            </a:br>
            <a:r>
              <a:rPr lang="en-US" dirty="0"/>
              <a:t>or click or tap icon below </a:t>
            </a:r>
            <a:br>
              <a:rPr lang="en-US" dirty="0"/>
            </a:br>
            <a:r>
              <a:rPr lang="en-US" dirty="0"/>
              <a:t>to insert</a:t>
            </a:r>
          </a:p>
        </p:txBody>
      </p:sp>
      <p:sp>
        <p:nvSpPr>
          <p:cNvPr id="5" name="TextBox 4">
            <a:extLst>
              <a:ext uri="{FF2B5EF4-FFF2-40B4-BE49-F238E27FC236}">
                <a16:creationId xmlns:a16="http://schemas.microsoft.com/office/drawing/2014/main" id="{3D6FDE6F-0F4B-446A-A51F-494FB0996655}"/>
              </a:ext>
              <a:ext uri="{C183D7F6-B498-43B3-948B-1728B52AA6E4}">
                <adec:decorative xmlns:adec="http://schemas.microsoft.com/office/drawing/2017/decorative" val="1"/>
              </a:ext>
            </a:extLst>
          </p:cNvPr>
          <p:cNvSpPr txBox="1"/>
          <p:nvPr/>
        </p:nvSpPr>
        <p:spPr>
          <a:xfrm>
            <a:off x="12355721" y="-203944"/>
            <a:ext cx="577081" cy="153888"/>
          </a:xfrm>
          <a:prstGeom prst="rect">
            <a:avLst/>
          </a:prstGeom>
          <a:noFill/>
        </p:spPr>
        <p:txBody>
          <a:bodyPr wrap="none" lIns="0" tIns="0" rIns="0" bIns="0" rtlCol="0">
            <a:spAutoFit/>
          </a:bodyPr>
          <a:lstStyle/>
          <a:p>
            <a:pPr algn="l"/>
            <a:r>
              <a:rPr lang="en-US" sz="1000" dirty="0">
                <a:solidFill>
                  <a:srgbClr val="A3A3A3"/>
                </a:solidFill>
              </a:rPr>
              <a:t>ELT layout</a:t>
            </a:r>
          </a:p>
        </p:txBody>
      </p:sp>
    </p:spTree>
    <p:extLst>
      <p:ext uri="{BB962C8B-B14F-4D97-AF65-F5344CB8AC3E}">
        <p14:creationId xmlns:p14="http://schemas.microsoft.com/office/powerpoint/2010/main" val="3806621620"/>
      </p:ext>
    </p:extLst>
  </p:cSld>
  <p:clrMapOvr>
    <a:masterClrMapping/>
  </p:clrMapOvr>
  <p:transition>
    <p:fade/>
  </p:transition>
  <p:extLst>
    <p:ext uri="{DCECCB84-F9BA-43D5-87BE-67443E8EF086}">
      <p15:sldGuideLst xmlns:p15="http://schemas.microsoft.com/office/powerpoint/2012/main">
        <p15:guide id="5" orient="horz" pos="1440">
          <p15:clr>
            <a:srgbClr val="5ACBF0"/>
          </p15:clr>
        </p15:guide>
        <p15:guide id="6" orient="horz" pos="720">
          <p15:clr>
            <a:srgbClr val="5ACBF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Bottom horizontal photo and title lef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5563AC-3A0B-4839-A9DC-F00E8E5411A6}"/>
              </a:ext>
            </a:extLst>
          </p:cNvPr>
          <p:cNvSpPr>
            <a:spLocks noGrp="1"/>
          </p:cNvSpPr>
          <p:nvPr>
            <p:ph type="title"/>
          </p:nvPr>
        </p:nvSpPr>
        <p:spPr>
          <a:xfrm>
            <a:off x="588263" y="866287"/>
            <a:ext cx="11018520" cy="553998"/>
          </a:xfrm>
        </p:spPr>
        <p:txBody>
          <a:bodyPr anchor="ctr"/>
          <a:lstStyle>
            <a:lvl1pPr algn="l">
              <a:defRPr/>
            </a:lvl1pPr>
          </a:lstStyle>
          <a:p>
            <a:r>
              <a:rPr lang="en-US"/>
              <a:t>Click to edit Master title style</a:t>
            </a:r>
            <a:endParaRPr lang="en-US" dirty="0"/>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FEB5B31F-7AD9-4BC6-8D61-62AD8011666E}"/>
              </a:ext>
            </a:extLst>
          </p:cNvPr>
          <p:cNvSpPr>
            <a:spLocks noGrp="1"/>
          </p:cNvSpPr>
          <p:nvPr>
            <p:ph type="pic" sz="quarter" idx="11" hasCustomPrompt="1"/>
          </p:nvPr>
        </p:nvSpPr>
        <p:spPr bwMode="ltGray">
          <a:xfrm>
            <a:off x="-2381" y="2286000"/>
            <a:ext cx="12192000" cy="4572000"/>
          </a:xfrm>
          <a:blipFill>
            <a:blip r:embed="rId2"/>
            <a:stretch>
              <a:fillRect/>
            </a:stretch>
          </a:blipFill>
        </p:spPr>
        <p:txBody>
          <a:bodyPr vert="horz" wrap="square" lIns="0" tIns="1371600" rIns="0" bIns="0" rtlCol="0" anchor="t" anchorCtr="0">
            <a:noAutofit/>
          </a:bodyPr>
          <a:lstStyle>
            <a:lvl1pPr marL="0" indent="0" algn="ctr">
              <a:buNone/>
              <a:defRPr lang="en-US" sz="1400" b="1" dirty="0">
                <a:solidFill>
                  <a:srgbClr val="000000"/>
                </a:solidFill>
              </a:defRPr>
            </a:lvl1pPr>
          </a:lstStyle>
          <a:p>
            <a:pPr marL="228600" lvl="0" indent="-228600" algn="ctr"/>
            <a:r>
              <a:rPr lang="en-US" dirty="0"/>
              <a:t>Drag &amp; drop your photo here </a:t>
            </a:r>
            <a:br>
              <a:rPr lang="en-US" dirty="0"/>
            </a:br>
            <a:r>
              <a:rPr lang="en-US" dirty="0"/>
              <a:t>or click or tap icon below </a:t>
            </a:r>
            <a:br>
              <a:rPr lang="en-US" dirty="0"/>
            </a:br>
            <a:r>
              <a:rPr lang="en-US" dirty="0"/>
              <a:t>to insert</a:t>
            </a:r>
          </a:p>
        </p:txBody>
      </p:sp>
      <p:sp>
        <p:nvSpPr>
          <p:cNvPr id="5" name="TextBox 4">
            <a:extLst>
              <a:ext uri="{FF2B5EF4-FFF2-40B4-BE49-F238E27FC236}">
                <a16:creationId xmlns:a16="http://schemas.microsoft.com/office/drawing/2014/main" id="{3D6FDE6F-0F4B-446A-A51F-494FB0996655}"/>
              </a:ext>
              <a:ext uri="{C183D7F6-B498-43B3-948B-1728B52AA6E4}">
                <adec:decorative xmlns:adec="http://schemas.microsoft.com/office/drawing/2017/decorative" val="1"/>
              </a:ext>
            </a:extLst>
          </p:cNvPr>
          <p:cNvSpPr txBox="1"/>
          <p:nvPr/>
        </p:nvSpPr>
        <p:spPr>
          <a:xfrm>
            <a:off x="12355721" y="-203944"/>
            <a:ext cx="577081" cy="153888"/>
          </a:xfrm>
          <a:prstGeom prst="rect">
            <a:avLst/>
          </a:prstGeom>
          <a:noFill/>
        </p:spPr>
        <p:txBody>
          <a:bodyPr wrap="none" lIns="0" tIns="0" rIns="0" bIns="0" rtlCol="0">
            <a:spAutoFit/>
          </a:bodyPr>
          <a:lstStyle/>
          <a:p>
            <a:pPr algn="l"/>
            <a:r>
              <a:rPr lang="en-US" sz="1000" dirty="0">
                <a:solidFill>
                  <a:srgbClr val="A3A3A3"/>
                </a:solidFill>
              </a:rPr>
              <a:t>ELT layout</a:t>
            </a:r>
          </a:p>
        </p:txBody>
      </p:sp>
    </p:spTree>
    <p:extLst>
      <p:ext uri="{BB962C8B-B14F-4D97-AF65-F5344CB8AC3E}">
        <p14:creationId xmlns:p14="http://schemas.microsoft.com/office/powerpoint/2010/main" val="2253457343"/>
      </p:ext>
    </p:extLst>
  </p:cSld>
  <p:clrMapOvr>
    <a:masterClrMapping/>
  </p:clrMapOvr>
  <p:transition>
    <p:fade/>
  </p:transition>
  <p:extLst>
    <p:ext uri="{DCECCB84-F9BA-43D5-87BE-67443E8EF086}">
      <p15:sldGuideLst xmlns:p15="http://schemas.microsoft.com/office/powerpoint/2012/main">
        <p15:guide id="5" orient="horz" pos="1440">
          <p15:clr>
            <a:srgbClr val="5ACBF0"/>
          </p15:clr>
        </p15:guide>
        <p15:guide id="6" orient="horz" pos="720">
          <p15:clr>
            <a:srgbClr val="5ACBF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Two picture conten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27DCA08-1117-4B11-AEFD-AAB2B33543F9}"/>
              </a:ext>
            </a:extLst>
          </p:cNvPr>
          <p:cNvSpPr>
            <a:spLocks noGrp="1"/>
          </p:cNvSpPr>
          <p:nvPr>
            <p:ph type="title"/>
          </p:nvPr>
        </p:nvSpPr>
        <p:spPr>
          <a:xfrm>
            <a:off x="588263" y="457200"/>
            <a:ext cx="11018520" cy="983234"/>
          </a:xfrm>
        </p:spPr>
        <p:txBody>
          <a:bodyPr/>
          <a:lstStyle/>
          <a:p>
            <a:r>
              <a:rPr lang="en-US"/>
              <a:t>Click to edit Master title style</a:t>
            </a:r>
            <a:endParaRPr lang="en-US" dirty="0"/>
          </a:p>
        </p:txBody>
      </p:sp>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84199" y="5689600"/>
            <a:ext cx="5367528" cy="579438"/>
          </a:xfrm>
        </p:spPr>
        <p:txBody>
          <a:bodyPr/>
          <a:lstStyle>
            <a:lvl1pPr marL="0" indent="0" algn="l">
              <a:spcBef>
                <a:spcPts val="0"/>
              </a:spcBef>
              <a:buNone/>
              <a:defRPr sz="1800">
                <a:latin typeface="+mj-lt"/>
              </a:defRPr>
            </a:lvl1pPr>
          </a:lstStyle>
          <a:p>
            <a:pPr lvl="0"/>
            <a:r>
              <a:rPr lang="en-US"/>
              <a:t>Click to edit Master text styles</a:t>
            </a:r>
          </a:p>
        </p:txBody>
      </p:sp>
      <p:sp>
        <p:nvSpPr>
          <p:cNvPr id="9" name="Picture Placeholder" descr="This photo is a 'placeholder' only. Drag or drop your photo here, or click and tap the center to insert a photo.">
            <a:extLst>
              <a:ext uri="{FF2B5EF4-FFF2-40B4-BE49-F238E27FC236}">
                <a16:creationId xmlns:a16="http://schemas.microsoft.com/office/drawing/2014/main" id="{1231301F-62BD-4CF6-8990-CDF00AFC8CCF}"/>
              </a:ext>
            </a:extLst>
          </p:cNvPr>
          <p:cNvSpPr>
            <a:spLocks noGrp="1"/>
          </p:cNvSpPr>
          <p:nvPr>
            <p:ph type="pic" sz="quarter" idx="13" hasCustomPrompt="1"/>
          </p:nvPr>
        </p:nvSpPr>
        <p:spPr bwMode="ltGray">
          <a:xfrm>
            <a:off x="582612" y="2025650"/>
            <a:ext cx="5367528" cy="3474720"/>
          </a:xfrm>
          <a:blipFill>
            <a:blip r:embed="rId2"/>
            <a:stretch>
              <a:fillRect/>
            </a:stretch>
          </a:blipFill>
        </p:spPr>
        <p:txBody>
          <a:bodyPr vert="horz" wrap="square" lIns="0" tIns="0" rIns="0" bIns="1005840" rtlCol="0" anchor="ctr" anchorCtr="0">
            <a:noAutofit/>
          </a:bodyPr>
          <a:lstStyle>
            <a:lvl1pPr marL="0" indent="0" algn="ctr">
              <a:buNone/>
              <a:defRPr lang="en-US" sz="1000" b="1" dirty="0">
                <a:solidFill>
                  <a:srgbClr val="000000"/>
                </a:solidFill>
              </a:defRPr>
            </a:lvl1pPr>
          </a:lstStyle>
          <a:p>
            <a:pPr marL="228600" lvl="0" indent="-228600" algn="ctr"/>
            <a:r>
              <a:rPr lang="en-US" dirty="0"/>
              <a:t>Drag &amp; drop your photo here </a:t>
            </a:r>
            <a:br>
              <a:rPr lang="en-US" dirty="0"/>
            </a:br>
            <a:r>
              <a:rPr lang="en-US" dirty="0"/>
              <a:t>or click or tap icon below </a:t>
            </a:r>
            <a:br>
              <a:rPr lang="en-US" dirty="0"/>
            </a:br>
            <a:r>
              <a:rPr lang="en-US" dirty="0"/>
              <a:t>to insert</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6241860" y="5689600"/>
            <a:ext cx="5367528" cy="579438"/>
          </a:xfrm>
        </p:spPr>
        <p:txBody>
          <a:bodyPr/>
          <a:lstStyle>
            <a:lvl1pPr marL="0" indent="0" algn="l">
              <a:spcBef>
                <a:spcPts val="0"/>
              </a:spcBef>
              <a:buNone/>
              <a:defRPr sz="1800">
                <a:latin typeface="+mj-lt"/>
              </a:defRPr>
            </a:lvl1pPr>
          </a:lstStyle>
          <a:p>
            <a:pPr lvl="0"/>
            <a:r>
              <a:rPr lang="en-US"/>
              <a:t>Click to edit Master text styles</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7223C820-5673-4288-A9D6-185A95066B1E}"/>
              </a:ext>
            </a:extLst>
          </p:cNvPr>
          <p:cNvSpPr>
            <a:spLocks noGrp="1"/>
          </p:cNvSpPr>
          <p:nvPr>
            <p:ph type="pic" sz="quarter" idx="15" hasCustomPrompt="1"/>
          </p:nvPr>
        </p:nvSpPr>
        <p:spPr bwMode="ltGray">
          <a:xfrm>
            <a:off x="6239255" y="2025650"/>
            <a:ext cx="5367528" cy="3474720"/>
          </a:xfrm>
          <a:blipFill>
            <a:blip r:embed="rId3"/>
            <a:stretch>
              <a:fillRect/>
            </a:stretch>
          </a:blipFill>
        </p:spPr>
        <p:txBody>
          <a:bodyPr vert="horz" wrap="square" lIns="0" tIns="0" rIns="0" bIns="1005840" rtlCol="0" anchor="ctr" anchorCtr="0">
            <a:noAutofit/>
          </a:bodyPr>
          <a:lstStyle>
            <a:lvl1pPr marL="0" indent="0" algn="ctr">
              <a:buNone/>
              <a:defRPr lang="en-US" sz="1000" b="1" dirty="0">
                <a:solidFill>
                  <a:srgbClr val="000000"/>
                </a:solidFill>
              </a:defRPr>
            </a:lvl1pPr>
          </a:lstStyle>
          <a:p>
            <a:pPr marL="228600" lvl="0" indent="-228600" algn="ctr"/>
            <a:r>
              <a:rPr lang="en-US" dirty="0"/>
              <a:t>Drag &amp; drop your photo here </a:t>
            </a:r>
            <a:br>
              <a:rPr lang="en-US" dirty="0"/>
            </a:br>
            <a:r>
              <a:rPr lang="en-US" dirty="0"/>
              <a:t>or click or tap icon below </a:t>
            </a:r>
            <a:br>
              <a:rPr lang="en-US" dirty="0"/>
            </a:br>
            <a:r>
              <a:rPr lang="en-US" dirty="0"/>
              <a:t>to insert</a:t>
            </a:r>
          </a:p>
        </p:txBody>
      </p:sp>
      <p:sp>
        <p:nvSpPr>
          <p:cNvPr id="10" name="TextBox 9">
            <a:extLst>
              <a:ext uri="{FF2B5EF4-FFF2-40B4-BE49-F238E27FC236}">
                <a16:creationId xmlns:a16="http://schemas.microsoft.com/office/drawing/2014/main" id="{CAF59E09-7602-42B9-AB0C-9D1365A9EBB2}"/>
              </a:ext>
              <a:ext uri="{C183D7F6-B498-43B3-948B-1728B52AA6E4}">
                <adec:decorative xmlns:adec="http://schemas.microsoft.com/office/drawing/2017/decorative" val="1"/>
              </a:ext>
            </a:extLst>
          </p:cNvPr>
          <p:cNvSpPr txBox="1"/>
          <p:nvPr/>
        </p:nvSpPr>
        <p:spPr>
          <a:xfrm>
            <a:off x="12355721" y="-203944"/>
            <a:ext cx="577081" cy="153888"/>
          </a:xfrm>
          <a:prstGeom prst="rect">
            <a:avLst/>
          </a:prstGeom>
          <a:noFill/>
        </p:spPr>
        <p:txBody>
          <a:bodyPr wrap="none" lIns="0" tIns="0" rIns="0" bIns="0" rtlCol="0">
            <a:spAutoFit/>
          </a:bodyPr>
          <a:lstStyle/>
          <a:p>
            <a:pPr algn="l"/>
            <a:r>
              <a:rPr lang="en-US" sz="1000" dirty="0">
                <a:solidFill>
                  <a:srgbClr val="A3A3A3"/>
                </a:solidFill>
              </a:rPr>
              <a:t>ELT layout</a:t>
            </a:r>
          </a:p>
        </p:txBody>
      </p:sp>
    </p:spTree>
    <p:extLst>
      <p:ext uri="{BB962C8B-B14F-4D97-AF65-F5344CB8AC3E}">
        <p14:creationId xmlns:p14="http://schemas.microsoft.com/office/powerpoint/2010/main" val="2910527493"/>
      </p:ext>
    </p:extLst>
  </p:cSld>
  <p:clrMapOvr>
    <a:masterClrMapping/>
  </p:clrMapOvr>
  <p:transition>
    <p:fade/>
  </p:transition>
  <p:extLst>
    <p:ext uri="{DCECCB84-F9BA-43D5-87BE-67443E8EF086}">
      <p15:sldGuideLst xmlns:p15="http://schemas.microsoft.com/office/powerpoint/2012/main">
        <p15:guide id="3" orient="horz" pos="3584">
          <p15:clr>
            <a:srgbClr val="5ACBF0"/>
          </p15:clr>
        </p15:guide>
        <p15:guide id="4" orient="horz" pos="1276">
          <p15:clr>
            <a:srgbClr val="5ACBF0"/>
          </p15:clr>
        </p15:guide>
        <p15:guide id="5" orient="horz" pos="288">
          <p15:clr>
            <a:srgbClr val="5ACBF0"/>
          </p15:clr>
        </p15:guide>
        <p15:guide id="6" pos="3749">
          <p15:clr>
            <a:srgbClr val="5ACBF0"/>
          </p15:clr>
        </p15:guide>
        <p15:guide id="7" pos="3931">
          <p15:clr>
            <a:srgbClr val="5ACBF0"/>
          </p15:clr>
        </p15:guide>
        <p15:guide id="8" orient="horz" pos="3464">
          <p15:clr>
            <a:srgbClr val="5ACBF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Three picture conten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260F77E-464D-46F7-A8F8-6F281DAB0C7A}"/>
              </a:ext>
            </a:extLst>
          </p:cNvPr>
          <p:cNvSpPr>
            <a:spLocks noGrp="1"/>
          </p:cNvSpPr>
          <p:nvPr>
            <p:ph type="title"/>
          </p:nvPr>
        </p:nvSpPr>
        <p:spPr>
          <a:xfrm>
            <a:off x="588263" y="457200"/>
            <a:ext cx="11018520" cy="983234"/>
          </a:xfrm>
        </p:spPr>
        <p:txBody>
          <a:bodyPr/>
          <a:lstStyle/>
          <a:p>
            <a:r>
              <a:rPr lang="en-US"/>
              <a:t>Click to edit Master title style</a:t>
            </a:r>
            <a:endParaRPr lang="en-US" dirty="0"/>
          </a:p>
        </p:txBody>
      </p:sp>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82613" y="5689600"/>
            <a:ext cx="3475037" cy="579438"/>
          </a:xfrm>
        </p:spPr>
        <p:txBody>
          <a:bodyPr/>
          <a:lstStyle>
            <a:lvl1pPr marL="0" indent="0" algn="l">
              <a:spcBef>
                <a:spcPts val="0"/>
              </a:spcBef>
              <a:buNone/>
              <a:defRPr sz="1800">
                <a:latin typeface="+mj-lt"/>
              </a:defRPr>
            </a:lvl1pPr>
          </a:lstStyle>
          <a:p>
            <a:pPr lvl="0"/>
            <a:r>
              <a:rPr lang="en-US"/>
              <a:t>Click to edit Master text styles</a:t>
            </a:r>
          </a:p>
        </p:txBody>
      </p:sp>
      <p:sp>
        <p:nvSpPr>
          <p:cNvPr id="9" name="Picture Placeholder" descr="This photo is a 'placeholder' only. Drag or drop your photo here, or click and tap the center to insert a photo.">
            <a:extLst>
              <a:ext uri="{FF2B5EF4-FFF2-40B4-BE49-F238E27FC236}">
                <a16:creationId xmlns:a16="http://schemas.microsoft.com/office/drawing/2014/main" id="{1231301F-62BD-4CF6-8990-CDF00AFC8CCF}"/>
              </a:ext>
            </a:extLst>
          </p:cNvPr>
          <p:cNvSpPr>
            <a:spLocks noGrp="1"/>
          </p:cNvSpPr>
          <p:nvPr>
            <p:ph type="pic" sz="quarter" idx="13" hasCustomPrompt="1"/>
          </p:nvPr>
        </p:nvSpPr>
        <p:spPr bwMode="ltGray">
          <a:xfrm>
            <a:off x="582612" y="2025650"/>
            <a:ext cx="3474720" cy="3474720"/>
          </a:xfrm>
          <a:blipFill>
            <a:blip r:embed="rId2"/>
            <a:stretch>
              <a:fillRect/>
            </a:stretch>
          </a:blipFill>
        </p:spPr>
        <p:txBody>
          <a:bodyPr lIns="0" tIns="0" rIns="0" bIns="1005840" anchor="ctr" anchorCtr="0">
            <a:noAutofit/>
          </a:bodyPr>
          <a:lstStyle>
            <a:lvl1pPr marL="0" indent="0" algn="ctr">
              <a:lnSpc>
                <a:spcPct val="100000"/>
              </a:lnSpc>
              <a:buNone/>
              <a:defRPr sz="800" b="1">
                <a:solidFill>
                  <a:srgbClr val="000000"/>
                </a:solidFill>
                <a:latin typeface="+mn-lt"/>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12" name="Text Placeholder 3">
            <a:extLst>
              <a:ext uri="{FF2B5EF4-FFF2-40B4-BE49-F238E27FC236}">
                <a16:creationId xmlns:a16="http://schemas.microsoft.com/office/drawing/2014/main" id="{7E8A9C08-F392-459F-B90B-EDBF4A830C55}"/>
              </a:ext>
            </a:extLst>
          </p:cNvPr>
          <p:cNvSpPr>
            <a:spLocks noGrp="1"/>
          </p:cNvSpPr>
          <p:nvPr>
            <p:ph type="body" sz="quarter" idx="17"/>
          </p:nvPr>
        </p:nvSpPr>
        <p:spPr>
          <a:xfrm>
            <a:off x="4358640" y="5689600"/>
            <a:ext cx="3475037" cy="579438"/>
          </a:xfrm>
        </p:spPr>
        <p:txBody>
          <a:bodyPr/>
          <a:lstStyle>
            <a:lvl1pPr marL="0" indent="0" algn="l">
              <a:spcBef>
                <a:spcPts val="0"/>
              </a:spcBef>
              <a:buNone/>
              <a:defRPr sz="1800">
                <a:latin typeface="+mj-lt"/>
              </a:defRPr>
            </a:lvl1pPr>
          </a:lstStyle>
          <a:p>
            <a:pPr lvl="0"/>
            <a:r>
              <a:rPr lang="en-US"/>
              <a:t>Click to edit Master text styles</a:t>
            </a:r>
          </a:p>
        </p:txBody>
      </p:sp>
      <p:sp>
        <p:nvSpPr>
          <p:cNvPr id="10" name="Picture Placeholder" descr="This photo is a 'placeholder' only. Drag or drop your photo here, or click and tap the center to insert a photo.">
            <a:extLst>
              <a:ext uri="{FF2B5EF4-FFF2-40B4-BE49-F238E27FC236}">
                <a16:creationId xmlns:a16="http://schemas.microsoft.com/office/drawing/2014/main" id="{7E401A97-B3D4-43E4-9B09-8AD4B6B26068}"/>
              </a:ext>
            </a:extLst>
          </p:cNvPr>
          <p:cNvSpPr>
            <a:spLocks noGrp="1"/>
          </p:cNvSpPr>
          <p:nvPr>
            <p:ph type="pic" sz="quarter" idx="14" hasCustomPrompt="1"/>
          </p:nvPr>
        </p:nvSpPr>
        <p:spPr bwMode="ltGray">
          <a:xfrm>
            <a:off x="4358640" y="2025650"/>
            <a:ext cx="3474720" cy="3474720"/>
          </a:xfrm>
          <a:blipFill>
            <a:blip r:embed="rId3"/>
            <a:stretch>
              <a:fillRect/>
            </a:stretch>
          </a:blipFill>
        </p:spPr>
        <p:txBody>
          <a:bodyPr lIns="0" tIns="0" rIns="0" bIns="1005840" anchor="ctr" anchorCtr="0">
            <a:noAutofit/>
          </a:bodyPr>
          <a:lstStyle>
            <a:lvl1pPr marL="0" indent="0" algn="ctr">
              <a:lnSpc>
                <a:spcPct val="100000"/>
              </a:lnSpc>
              <a:buNone/>
              <a:defRPr sz="800" b="1">
                <a:solidFill>
                  <a:srgbClr val="000000"/>
                </a:solidFill>
                <a:latin typeface="+mn-lt"/>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8134351" y="5689600"/>
            <a:ext cx="3475037" cy="579438"/>
          </a:xfrm>
        </p:spPr>
        <p:txBody>
          <a:bodyPr/>
          <a:lstStyle>
            <a:lvl1pPr marL="0" indent="0" algn="l">
              <a:spcBef>
                <a:spcPts val="0"/>
              </a:spcBef>
              <a:buNone/>
              <a:defRPr sz="1800">
                <a:latin typeface="+mj-lt"/>
              </a:defRPr>
            </a:lvl1pPr>
          </a:lstStyle>
          <a:p>
            <a:pPr lvl="0"/>
            <a:r>
              <a:rPr lang="en-US"/>
              <a:t>Click to edit Master text styles</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7223C820-5673-4288-A9D6-185A95066B1E}"/>
              </a:ext>
            </a:extLst>
          </p:cNvPr>
          <p:cNvSpPr>
            <a:spLocks noGrp="1"/>
          </p:cNvSpPr>
          <p:nvPr>
            <p:ph type="pic" sz="quarter" idx="15" hasCustomPrompt="1"/>
          </p:nvPr>
        </p:nvSpPr>
        <p:spPr bwMode="ltGray">
          <a:xfrm>
            <a:off x="8132063" y="2025650"/>
            <a:ext cx="3474720" cy="3474720"/>
          </a:xfrm>
          <a:blipFill>
            <a:blip r:embed="rId4"/>
            <a:stretch>
              <a:fillRect/>
            </a:stretch>
          </a:blipFill>
        </p:spPr>
        <p:txBody>
          <a:bodyPr lIns="0" tIns="0" rIns="0" bIns="1005840" anchor="ctr" anchorCtr="0">
            <a:noAutofit/>
          </a:bodyPr>
          <a:lstStyle>
            <a:lvl1pPr marL="0" indent="0" algn="ctr">
              <a:lnSpc>
                <a:spcPct val="100000"/>
              </a:lnSpc>
              <a:buNone/>
              <a:defRPr sz="800" b="1">
                <a:solidFill>
                  <a:srgbClr val="000000"/>
                </a:solidFill>
                <a:latin typeface="+mn-lt"/>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14" name="TextBox 13">
            <a:extLst>
              <a:ext uri="{FF2B5EF4-FFF2-40B4-BE49-F238E27FC236}">
                <a16:creationId xmlns:a16="http://schemas.microsoft.com/office/drawing/2014/main" id="{52B36921-D927-4BA6-8891-8AEE9784923C}"/>
              </a:ext>
              <a:ext uri="{C183D7F6-B498-43B3-948B-1728B52AA6E4}">
                <adec:decorative xmlns:adec="http://schemas.microsoft.com/office/drawing/2017/decorative" val="1"/>
              </a:ext>
            </a:extLst>
          </p:cNvPr>
          <p:cNvSpPr txBox="1"/>
          <p:nvPr/>
        </p:nvSpPr>
        <p:spPr>
          <a:xfrm>
            <a:off x="12355721" y="-203944"/>
            <a:ext cx="577081" cy="153888"/>
          </a:xfrm>
          <a:prstGeom prst="rect">
            <a:avLst/>
          </a:prstGeom>
          <a:noFill/>
        </p:spPr>
        <p:txBody>
          <a:bodyPr wrap="none" lIns="0" tIns="0" rIns="0" bIns="0" rtlCol="0">
            <a:spAutoFit/>
          </a:bodyPr>
          <a:lstStyle/>
          <a:p>
            <a:pPr algn="l"/>
            <a:r>
              <a:rPr lang="en-US" sz="1000" dirty="0">
                <a:solidFill>
                  <a:srgbClr val="A3A3A3"/>
                </a:solidFill>
              </a:rPr>
              <a:t>ELT layout</a:t>
            </a:r>
          </a:p>
        </p:txBody>
      </p:sp>
    </p:spTree>
    <p:extLst>
      <p:ext uri="{BB962C8B-B14F-4D97-AF65-F5344CB8AC3E}">
        <p14:creationId xmlns:p14="http://schemas.microsoft.com/office/powerpoint/2010/main" val="3370447295"/>
      </p:ext>
    </p:extLst>
  </p:cSld>
  <p:clrMapOvr>
    <a:masterClrMapping/>
  </p:clrMapOvr>
  <p:transition>
    <p:fade/>
  </p:transition>
  <p:extLst>
    <p:ext uri="{DCECCB84-F9BA-43D5-87BE-67443E8EF086}">
      <p15:sldGuideLst xmlns:p15="http://schemas.microsoft.com/office/powerpoint/2012/main">
        <p15:guide id="3" orient="horz" pos="3584">
          <p15:clr>
            <a:srgbClr val="5ACBF0"/>
          </p15:clr>
        </p15:guide>
        <p15:guide id="4" orient="horz" pos="1276">
          <p15:clr>
            <a:srgbClr val="5ACBF0"/>
          </p15:clr>
        </p15:guide>
        <p15:guide id="5" orient="horz" pos="288">
          <p15:clr>
            <a:srgbClr val="5ACBF0"/>
          </p15:clr>
        </p15:guide>
        <p15:guide id="6" pos="2557">
          <p15:clr>
            <a:srgbClr val="5ACBF0"/>
          </p15:clr>
        </p15:guide>
        <p15:guide id="7" pos="2744">
          <p15:clr>
            <a:srgbClr val="5ACBF0"/>
          </p15:clr>
        </p15:guide>
        <p15:guide id="8" pos="4936">
          <p15:clr>
            <a:srgbClr val="5ACBF0"/>
          </p15:clr>
        </p15:guide>
        <p15:guide id="9" pos="5123">
          <p15:clr>
            <a:srgbClr val="5ACBF0"/>
          </p15:clr>
        </p15:guide>
        <p15:guide id="10" orient="horz" pos="3465">
          <p15:clr>
            <a:srgbClr val="5ACBF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Four picture conten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7A434B7-D4B9-4D45-A31C-F0CC4D227945}"/>
              </a:ext>
            </a:extLst>
          </p:cNvPr>
          <p:cNvSpPr>
            <a:spLocks noGrp="1"/>
          </p:cNvSpPr>
          <p:nvPr>
            <p:ph type="title"/>
          </p:nvPr>
        </p:nvSpPr>
        <p:spPr>
          <a:xfrm>
            <a:off x="588263" y="457200"/>
            <a:ext cx="11018520" cy="983234"/>
          </a:xfrm>
        </p:spPr>
        <p:txBody>
          <a:bodyPr/>
          <a:lstStyle/>
          <a:p>
            <a:r>
              <a:rPr lang="en-US"/>
              <a:t>Click to edit Master title style</a:t>
            </a:r>
            <a:endParaRPr lang="en-US" dirty="0"/>
          </a:p>
        </p:txBody>
      </p:sp>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82613" y="4753938"/>
            <a:ext cx="2532888" cy="1515100"/>
          </a:xfrm>
        </p:spPr>
        <p:txBody>
          <a:bodyPr/>
          <a:lstStyle>
            <a:lvl1pPr marL="0" indent="0" algn="l">
              <a:spcBef>
                <a:spcPts val="0"/>
              </a:spcBef>
              <a:buNone/>
              <a:defRPr sz="1800">
                <a:latin typeface="+mj-lt"/>
              </a:defRPr>
            </a:lvl1pPr>
          </a:lstStyle>
          <a:p>
            <a:pPr lvl="0"/>
            <a:r>
              <a:rPr lang="en-US"/>
              <a:t>Click to edit Master text styles</a:t>
            </a:r>
          </a:p>
        </p:txBody>
      </p:sp>
      <p:sp>
        <p:nvSpPr>
          <p:cNvPr id="9" name="Picture Placeholder" descr="This photo is a 'placeholder' only. Drag or drop your photo here, or click and tap the center to insert a photo.">
            <a:extLst>
              <a:ext uri="{FF2B5EF4-FFF2-40B4-BE49-F238E27FC236}">
                <a16:creationId xmlns:a16="http://schemas.microsoft.com/office/drawing/2014/main" id="{1231301F-62BD-4CF6-8990-CDF00AFC8CCF}"/>
              </a:ext>
            </a:extLst>
          </p:cNvPr>
          <p:cNvSpPr>
            <a:spLocks noGrp="1"/>
          </p:cNvSpPr>
          <p:nvPr>
            <p:ph type="pic" sz="quarter" idx="13" hasCustomPrompt="1"/>
          </p:nvPr>
        </p:nvSpPr>
        <p:spPr bwMode="ltGray">
          <a:xfrm>
            <a:off x="582612" y="2025650"/>
            <a:ext cx="2532888" cy="2532888"/>
          </a:xfrm>
          <a:blipFill>
            <a:blip r:embed="rId2"/>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12" name="Text Placeholder 3">
            <a:extLst>
              <a:ext uri="{FF2B5EF4-FFF2-40B4-BE49-F238E27FC236}">
                <a16:creationId xmlns:a16="http://schemas.microsoft.com/office/drawing/2014/main" id="{7E8A9C08-F392-459F-B90B-EDBF4A830C55}"/>
              </a:ext>
            </a:extLst>
          </p:cNvPr>
          <p:cNvSpPr>
            <a:spLocks noGrp="1"/>
          </p:cNvSpPr>
          <p:nvPr>
            <p:ph type="body" sz="quarter" idx="17"/>
          </p:nvPr>
        </p:nvSpPr>
        <p:spPr>
          <a:xfrm>
            <a:off x="3413908" y="4753938"/>
            <a:ext cx="2532888" cy="1515100"/>
          </a:xfrm>
        </p:spPr>
        <p:txBody>
          <a:bodyPr/>
          <a:lstStyle>
            <a:lvl1pPr marL="0" indent="0" algn="l">
              <a:spcBef>
                <a:spcPts val="0"/>
              </a:spcBef>
              <a:buNone/>
              <a:defRPr sz="1800">
                <a:latin typeface="+mj-lt"/>
              </a:defRPr>
            </a:lvl1pPr>
          </a:lstStyle>
          <a:p>
            <a:pPr lvl="0"/>
            <a:r>
              <a:rPr lang="en-US"/>
              <a:t>Click to edit Master text styles</a:t>
            </a:r>
          </a:p>
        </p:txBody>
      </p:sp>
      <p:sp>
        <p:nvSpPr>
          <p:cNvPr id="10" name="Picture Placeholder" descr="This photo is a 'placeholder' only. Drag or drop your photo here, or click and tap the center to insert a photo.">
            <a:extLst>
              <a:ext uri="{FF2B5EF4-FFF2-40B4-BE49-F238E27FC236}">
                <a16:creationId xmlns:a16="http://schemas.microsoft.com/office/drawing/2014/main" id="{7E401A97-B3D4-43E4-9B09-8AD4B6B26068}"/>
              </a:ext>
            </a:extLst>
          </p:cNvPr>
          <p:cNvSpPr>
            <a:spLocks noGrp="1"/>
          </p:cNvSpPr>
          <p:nvPr>
            <p:ph type="pic" sz="quarter" idx="14" hasCustomPrompt="1"/>
          </p:nvPr>
        </p:nvSpPr>
        <p:spPr bwMode="ltGray">
          <a:xfrm>
            <a:off x="3413908" y="2025650"/>
            <a:ext cx="2532888" cy="2532888"/>
          </a:xfrm>
          <a:blipFill>
            <a:blip r:embed="rId3"/>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6245204" y="4753938"/>
            <a:ext cx="2532888" cy="1515100"/>
          </a:xfrm>
        </p:spPr>
        <p:txBody>
          <a:bodyPr/>
          <a:lstStyle>
            <a:lvl1pPr marL="0" indent="0" algn="l">
              <a:spcBef>
                <a:spcPts val="0"/>
              </a:spcBef>
              <a:buNone/>
              <a:defRPr sz="1800">
                <a:latin typeface="+mj-lt"/>
              </a:defRPr>
            </a:lvl1pPr>
          </a:lstStyle>
          <a:p>
            <a:pPr lvl="0"/>
            <a:r>
              <a:rPr lang="en-US"/>
              <a:t>Click to edit Master text styles</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7223C820-5673-4288-A9D6-185A95066B1E}"/>
              </a:ext>
            </a:extLst>
          </p:cNvPr>
          <p:cNvSpPr>
            <a:spLocks noGrp="1"/>
          </p:cNvSpPr>
          <p:nvPr>
            <p:ph type="pic" sz="quarter" idx="15" hasCustomPrompt="1"/>
          </p:nvPr>
        </p:nvSpPr>
        <p:spPr bwMode="ltGray">
          <a:xfrm>
            <a:off x="6245204" y="2025650"/>
            <a:ext cx="2532888" cy="2532888"/>
          </a:xfrm>
          <a:blipFill>
            <a:blip r:embed="rId4"/>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15" name="Text Placeholder 3">
            <a:extLst>
              <a:ext uri="{FF2B5EF4-FFF2-40B4-BE49-F238E27FC236}">
                <a16:creationId xmlns:a16="http://schemas.microsoft.com/office/drawing/2014/main" id="{38E883C1-8203-4549-AF30-B96AEC45AC68}"/>
              </a:ext>
            </a:extLst>
          </p:cNvPr>
          <p:cNvSpPr>
            <a:spLocks noGrp="1"/>
          </p:cNvSpPr>
          <p:nvPr>
            <p:ph type="body" sz="quarter" idx="20"/>
          </p:nvPr>
        </p:nvSpPr>
        <p:spPr>
          <a:xfrm>
            <a:off x="9076500" y="4753938"/>
            <a:ext cx="2532888" cy="1515100"/>
          </a:xfrm>
        </p:spPr>
        <p:txBody>
          <a:bodyPr/>
          <a:lstStyle>
            <a:lvl1pPr marL="0" indent="0" algn="l">
              <a:spcBef>
                <a:spcPts val="0"/>
              </a:spcBef>
              <a:buNone/>
              <a:defRPr sz="1800">
                <a:latin typeface="+mj-lt"/>
              </a:defRPr>
            </a:lvl1pPr>
          </a:lstStyle>
          <a:p>
            <a:pPr lvl="0"/>
            <a:r>
              <a:rPr lang="en-US"/>
              <a:t>Click to edit Master text styles</a:t>
            </a:r>
          </a:p>
        </p:txBody>
      </p:sp>
      <p:sp>
        <p:nvSpPr>
          <p:cNvPr id="14" name="Picture Placeholder" descr="This photo is a 'placeholder' only. Drag or drop your photo here, or click and tap the center to insert a photo.">
            <a:extLst>
              <a:ext uri="{FF2B5EF4-FFF2-40B4-BE49-F238E27FC236}">
                <a16:creationId xmlns:a16="http://schemas.microsoft.com/office/drawing/2014/main" id="{BBD58C33-921C-42F1-9803-1C798DB548C2}"/>
              </a:ext>
            </a:extLst>
          </p:cNvPr>
          <p:cNvSpPr>
            <a:spLocks noGrp="1"/>
          </p:cNvSpPr>
          <p:nvPr>
            <p:ph type="pic" sz="quarter" idx="19" hasCustomPrompt="1"/>
          </p:nvPr>
        </p:nvSpPr>
        <p:spPr bwMode="ltGray">
          <a:xfrm>
            <a:off x="9073895" y="2025650"/>
            <a:ext cx="2532888" cy="2532888"/>
          </a:xfrm>
          <a:blipFill>
            <a:blip r:embed="rId5"/>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dirty="0"/>
              <a:t>Dag &amp; drop your photo here </a:t>
            </a:r>
            <a:br>
              <a:rPr lang="en-US" dirty="0"/>
            </a:br>
            <a:r>
              <a:rPr lang="en-US" dirty="0"/>
              <a:t>or click or tap icon below </a:t>
            </a:r>
            <a:br>
              <a:rPr lang="en-US" dirty="0"/>
            </a:br>
            <a:r>
              <a:rPr lang="en-US" dirty="0"/>
              <a:t>to insert</a:t>
            </a:r>
          </a:p>
        </p:txBody>
      </p:sp>
      <p:sp>
        <p:nvSpPr>
          <p:cNvPr id="16" name="TextBox 15">
            <a:extLst>
              <a:ext uri="{FF2B5EF4-FFF2-40B4-BE49-F238E27FC236}">
                <a16:creationId xmlns:a16="http://schemas.microsoft.com/office/drawing/2014/main" id="{5CF56B00-AAD4-4F4F-8228-B6CF8367DE0D}"/>
              </a:ext>
              <a:ext uri="{C183D7F6-B498-43B3-948B-1728B52AA6E4}">
                <adec:decorative xmlns:adec="http://schemas.microsoft.com/office/drawing/2017/decorative" val="1"/>
              </a:ext>
            </a:extLst>
          </p:cNvPr>
          <p:cNvSpPr txBox="1"/>
          <p:nvPr/>
        </p:nvSpPr>
        <p:spPr>
          <a:xfrm>
            <a:off x="12355721" y="-203944"/>
            <a:ext cx="577081" cy="153888"/>
          </a:xfrm>
          <a:prstGeom prst="rect">
            <a:avLst/>
          </a:prstGeom>
          <a:noFill/>
        </p:spPr>
        <p:txBody>
          <a:bodyPr wrap="none" lIns="0" tIns="0" rIns="0" bIns="0" rtlCol="0">
            <a:spAutoFit/>
          </a:bodyPr>
          <a:lstStyle/>
          <a:p>
            <a:pPr algn="l"/>
            <a:r>
              <a:rPr lang="en-US" sz="1000" dirty="0">
                <a:solidFill>
                  <a:srgbClr val="A3A3A3"/>
                </a:solidFill>
              </a:rPr>
              <a:t>ELT layout</a:t>
            </a:r>
          </a:p>
        </p:txBody>
      </p:sp>
    </p:spTree>
    <p:extLst>
      <p:ext uri="{BB962C8B-B14F-4D97-AF65-F5344CB8AC3E}">
        <p14:creationId xmlns:p14="http://schemas.microsoft.com/office/powerpoint/2010/main" val="2624053858"/>
      </p:ext>
    </p:extLst>
  </p:cSld>
  <p:clrMapOvr>
    <a:masterClrMapping/>
  </p:clrMapOvr>
  <p:transition>
    <p:fade/>
  </p:transition>
  <p:extLst>
    <p:ext uri="{DCECCB84-F9BA-43D5-87BE-67443E8EF086}">
      <p15:sldGuideLst xmlns:p15="http://schemas.microsoft.com/office/powerpoint/2012/main">
        <p15:guide id="3" orient="horz" pos="2993">
          <p15:clr>
            <a:srgbClr val="5ACBF0"/>
          </p15:clr>
        </p15:guide>
        <p15:guide id="4" orient="horz" pos="1276">
          <p15:clr>
            <a:srgbClr val="5ACBF0"/>
          </p15:clr>
        </p15:guide>
        <p15:guide id="5" orient="horz" pos="288">
          <p15:clr>
            <a:srgbClr val="5ACBF0"/>
          </p15:clr>
        </p15:guide>
        <p15:guide id="6" pos="1963">
          <p15:clr>
            <a:srgbClr val="5ACBF0"/>
          </p15:clr>
        </p15:guide>
        <p15:guide id="7" pos="2150">
          <p15:clr>
            <a:srgbClr val="5ACBF0"/>
          </p15:clr>
        </p15:guide>
        <p15:guide id="8" pos="3746">
          <p15:clr>
            <a:srgbClr val="5ACBF0"/>
          </p15:clr>
        </p15:guide>
        <p15:guide id="9" pos="3934">
          <p15:clr>
            <a:srgbClr val="5ACBF0"/>
          </p15:clr>
        </p15:guide>
        <p15:guide id="10" pos="5530">
          <p15:clr>
            <a:srgbClr val="5ACBF0"/>
          </p15:clr>
        </p15:guide>
        <p15:guide id="11" pos="5716">
          <p15:clr>
            <a:srgbClr val="5ACBF0"/>
          </p15:clr>
        </p15:guide>
        <p15:guide id="12" orient="horz" pos="2870">
          <p15:clr>
            <a:srgbClr val="5ACBF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Two filmstrip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C46CB2-4FDC-43D5-B122-6F27B3C827ED}"/>
              </a:ext>
            </a:extLst>
          </p:cNvPr>
          <p:cNvSpPr>
            <a:spLocks noGrp="1"/>
          </p:cNvSpPr>
          <p:nvPr>
            <p:ph type="title"/>
          </p:nvPr>
        </p:nvSpPr>
        <p:spPr>
          <a:xfrm>
            <a:off x="588263" y="585788"/>
            <a:ext cx="11018520" cy="1115568"/>
          </a:xfrm>
        </p:spPr>
        <p:txBody>
          <a:bodyPr anchor="ctr"/>
          <a:lstStyle>
            <a:lvl1pPr algn="ctr">
              <a:defRPr/>
            </a:lvl1pPr>
          </a:lstStyle>
          <a:p>
            <a:r>
              <a:rPr lang="en-US"/>
              <a:t>Click to edit Master title style</a:t>
            </a:r>
            <a:endParaRPr lang="en-US" dirty="0"/>
          </a:p>
        </p:txBody>
      </p:sp>
      <p:sp>
        <p:nvSpPr>
          <p:cNvPr id="12" name="Text Placeholder 3">
            <a:extLst>
              <a:ext uri="{FF2B5EF4-FFF2-40B4-BE49-F238E27FC236}">
                <a16:creationId xmlns:a16="http://schemas.microsoft.com/office/drawing/2014/main" id="{9244E618-D996-41A6-8C9D-0C3519EA7A6F}"/>
              </a:ext>
            </a:extLst>
          </p:cNvPr>
          <p:cNvSpPr>
            <a:spLocks noGrp="1"/>
          </p:cNvSpPr>
          <p:nvPr>
            <p:ph type="body" sz="quarter" idx="16"/>
          </p:nvPr>
        </p:nvSpPr>
        <p:spPr>
          <a:xfrm>
            <a:off x="585216" y="5334000"/>
            <a:ext cx="4892040" cy="935037"/>
          </a:xfrm>
        </p:spPr>
        <p:txBody>
          <a:bodyPr/>
          <a:lstStyle>
            <a:lvl1pPr marL="0" indent="0" algn="ctr">
              <a:spcBef>
                <a:spcPts val="0"/>
              </a:spcBef>
              <a:buNone/>
              <a:defRPr sz="1800">
                <a:latin typeface="+mj-lt"/>
              </a:defRPr>
            </a:lvl1pPr>
          </a:lstStyle>
          <a:p>
            <a:pPr lvl="0"/>
            <a:r>
              <a:rPr lang="en-US"/>
              <a:t>Click to edit Master text styles</a:t>
            </a:r>
          </a:p>
        </p:txBody>
      </p:sp>
      <p:sp>
        <p:nvSpPr>
          <p:cNvPr id="13" name="Picture Placeholder" descr="This photo is a 'placeholder' only. Drag or drop your photo here, or click and tap the center to insert a photo.">
            <a:extLst>
              <a:ext uri="{FF2B5EF4-FFF2-40B4-BE49-F238E27FC236}">
                <a16:creationId xmlns:a16="http://schemas.microsoft.com/office/drawing/2014/main" id="{8B32544F-F93C-4713-86AD-641424F4A7B9}"/>
              </a:ext>
            </a:extLst>
          </p:cNvPr>
          <p:cNvSpPr>
            <a:spLocks noGrp="1"/>
          </p:cNvSpPr>
          <p:nvPr>
            <p:ph type="pic" sz="quarter" idx="13" hasCustomPrompt="1"/>
          </p:nvPr>
        </p:nvSpPr>
        <p:spPr bwMode="ltGray">
          <a:xfrm>
            <a:off x="0" y="2286000"/>
            <a:ext cx="6062472" cy="2807208"/>
          </a:xfrm>
          <a:blipFill>
            <a:blip r:embed="rId2"/>
            <a:stretch>
              <a:fillRect/>
            </a:stretch>
          </a:blipFill>
        </p:spPr>
        <p:txBody>
          <a:bodyPr lIns="0" tIns="0" rIns="0" bIns="731520" anchor="ctr" anchorCtr="0">
            <a:noAutofit/>
          </a:bodyPr>
          <a:lstStyle>
            <a:lvl1pPr marL="0" indent="0" algn="ctr">
              <a:lnSpc>
                <a:spcPct val="100000"/>
              </a:lnSpc>
              <a:buNone/>
              <a:defRPr sz="800" b="1">
                <a:solidFill>
                  <a:srgbClr val="000000"/>
                </a:solidFill>
                <a:latin typeface="+mn-lt"/>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14" name="Text Placeholder 3">
            <a:extLst>
              <a:ext uri="{FF2B5EF4-FFF2-40B4-BE49-F238E27FC236}">
                <a16:creationId xmlns:a16="http://schemas.microsoft.com/office/drawing/2014/main" id="{9E4C32BD-CEF7-42AC-94D8-052EF30E2361}"/>
              </a:ext>
            </a:extLst>
          </p:cNvPr>
          <p:cNvSpPr>
            <a:spLocks noGrp="1"/>
          </p:cNvSpPr>
          <p:nvPr>
            <p:ph type="body" sz="quarter" idx="17"/>
          </p:nvPr>
        </p:nvSpPr>
        <p:spPr>
          <a:xfrm>
            <a:off x="6714744" y="5334000"/>
            <a:ext cx="4892040" cy="938212"/>
          </a:xfrm>
        </p:spPr>
        <p:txBody>
          <a:bodyPr/>
          <a:lstStyle>
            <a:lvl1pPr marL="0" indent="0" algn="ctr">
              <a:spcBef>
                <a:spcPts val="0"/>
              </a:spcBef>
              <a:buNone/>
              <a:defRPr sz="1800">
                <a:latin typeface="+mj-lt"/>
              </a:defRPr>
            </a:lvl1pPr>
          </a:lstStyle>
          <a:p>
            <a:pPr lvl="0"/>
            <a:r>
              <a:rPr lang="en-US"/>
              <a:t>Click to edit Master text styles</a:t>
            </a:r>
          </a:p>
        </p:txBody>
      </p:sp>
      <p:sp>
        <p:nvSpPr>
          <p:cNvPr id="15" name="Picture Placeholder" descr="This photo is a 'placeholder' only. Drag or drop your photo here, or click and tap the center to insert a photo.">
            <a:extLst>
              <a:ext uri="{FF2B5EF4-FFF2-40B4-BE49-F238E27FC236}">
                <a16:creationId xmlns:a16="http://schemas.microsoft.com/office/drawing/2014/main" id="{E25EC377-3BC6-40D8-AECB-4FEB302014CD}"/>
              </a:ext>
            </a:extLst>
          </p:cNvPr>
          <p:cNvSpPr>
            <a:spLocks noGrp="1"/>
          </p:cNvSpPr>
          <p:nvPr>
            <p:ph type="pic" sz="quarter" idx="14" hasCustomPrompt="1"/>
          </p:nvPr>
        </p:nvSpPr>
        <p:spPr bwMode="ltGray">
          <a:xfrm>
            <a:off x="6129528" y="2286000"/>
            <a:ext cx="6062472" cy="2807208"/>
          </a:xfrm>
          <a:blipFill>
            <a:blip r:embed="rId3"/>
            <a:stretch>
              <a:fillRect/>
            </a:stretch>
          </a:blipFill>
        </p:spPr>
        <p:txBody>
          <a:bodyPr lIns="0" tIns="0" rIns="0" bIns="731520" anchor="ctr" anchorCtr="0">
            <a:noAutofit/>
          </a:bodyPr>
          <a:lstStyle>
            <a:lvl1pPr marL="0" indent="0" algn="ctr">
              <a:lnSpc>
                <a:spcPct val="100000"/>
              </a:lnSpc>
              <a:buNone/>
              <a:defRPr sz="800" b="1">
                <a:solidFill>
                  <a:srgbClr val="000000"/>
                </a:solidFill>
                <a:latin typeface="+mn-lt"/>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3" name="TextBox 2">
            <a:extLst>
              <a:ext uri="{FF2B5EF4-FFF2-40B4-BE49-F238E27FC236}">
                <a16:creationId xmlns:a16="http://schemas.microsoft.com/office/drawing/2014/main" id="{8CE10F07-B8D9-4B69-A567-8BEDE6973D96}"/>
              </a:ext>
              <a:ext uri="{C183D7F6-B498-43B3-948B-1728B52AA6E4}">
                <adec:decorative xmlns:adec="http://schemas.microsoft.com/office/drawing/2017/decorative" val="1"/>
              </a:ext>
            </a:extLst>
          </p:cNvPr>
          <p:cNvSpPr txBox="1"/>
          <p:nvPr/>
        </p:nvSpPr>
        <p:spPr>
          <a:xfrm>
            <a:off x="12355721" y="-203944"/>
            <a:ext cx="577081" cy="153888"/>
          </a:xfrm>
          <a:prstGeom prst="rect">
            <a:avLst/>
          </a:prstGeom>
          <a:noFill/>
        </p:spPr>
        <p:txBody>
          <a:bodyPr wrap="none" lIns="0" tIns="0" rIns="0" bIns="0" rtlCol="0">
            <a:spAutoFit/>
          </a:bodyPr>
          <a:lstStyle/>
          <a:p>
            <a:pPr algn="l"/>
            <a:r>
              <a:rPr lang="en-US" sz="1000" dirty="0">
                <a:solidFill>
                  <a:srgbClr val="A3A3A3"/>
                </a:solidFill>
              </a:rPr>
              <a:t>ELT layout</a:t>
            </a:r>
          </a:p>
        </p:txBody>
      </p:sp>
    </p:spTree>
    <p:extLst>
      <p:ext uri="{BB962C8B-B14F-4D97-AF65-F5344CB8AC3E}">
        <p14:creationId xmlns:p14="http://schemas.microsoft.com/office/powerpoint/2010/main" val="1695958500"/>
      </p:ext>
    </p:extLst>
  </p:cSld>
  <p:clrMapOvr>
    <a:masterClrMapping/>
  </p:clrMapOvr>
  <p:transition>
    <p:fade/>
  </p:transition>
  <p:extLst>
    <p:ext uri="{DCECCB84-F9BA-43D5-87BE-67443E8EF086}">
      <p15:sldGuideLst xmlns:p15="http://schemas.microsoft.com/office/powerpoint/2012/main">
        <p15:guide id="1" orient="horz" pos="720">
          <p15:clr>
            <a:srgbClr val="5ACBF0"/>
          </p15:clr>
        </p15:guide>
        <p15:guide id="2" orient="horz" pos="1440">
          <p15:clr>
            <a:srgbClr val="5ACBF0"/>
          </p15:clr>
        </p15:guide>
        <p15:guide id="4" orient="horz" pos="3209">
          <p15:clr>
            <a:srgbClr val="5ACBF0"/>
          </p15:clr>
        </p15:guide>
        <p15:guide id="5" pos="3826">
          <p15:clr>
            <a:srgbClr val="5ACBF0"/>
          </p15:clr>
        </p15:guide>
        <p15:guide id="6" pos="3859">
          <p15:clr>
            <a:srgbClr val="5ACBF0"/>
          </p15:clr>
        </p15:guide>
        <p15:guide id="11" pos="1910">
          <p15:clr>
            <a:srgbClr val="5ACBF0"/>
          </p15:clr>
        </p15:guide>
        <p15:guide id="12" pos="5770">
          <p15:clr>
            <a:srgbClr val="5ACBF0"/>
          </p15:clr>
        </p15:guide>
        <p15:guide id="13" orient="horz" pos="3360">
          <p15:clr>
            <a:srgbClr val="5ACBF0"/>
          </p15:clr>
        </p15:guide>
        <p15:guide id="14" orient="horz">
          <p15:clr>
            <a:srgbClr val="5ACBF0"/>
          </p15:clr>
        </p15:guide>
        <p15:guide id="15" pos="3451">
          <p15:clr>
            <a:srgbClr val="5ACBF0"/>
          </p15:clr>
        </p15:guide>
        <p15:guide id="16" pos="4229">
          <p15:clr>
            <a:srgbClr val="5ACBF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Three filmstrip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C46CB2-4FDC-43D5-B122-6F27B3C827ED}"/>
              </a:ext>
            </a:extLst>
          </p:cNvPr>
          <p:cNvSpPr>
            <a:spLocks noGrp="1"/>
          </p:cNvSpPr>
          <p:nvPr>
            <p:ph type="title"/>
          </p:nvPr>
        </p:nvSpPr>
        <p:spPr>
          <a:xfrm>
            <a:off x="588263" y="585787"/>
            <a:ext cx="11018520" cy="1115568"/>
          </a:xfrm>
        </p:spPr>
        <p:txBody>
          <a:bodyPr anchor="ctr"/>
          <a:lstStyle>
            <a:lvl1pPr algn="ctr">
              <a:defRPr/>
            </a:lvl1pPr>
          </a:lstStyle>
          <a:p>
            <a:r>
              <a:rPr lang="en-US"/>
              <a:t>Click to edit Master title style</a:t>
            </a:r>
            <a:endParaRPr lang="en-US" dirty="0"/>
          </a:p>
        </p:txBody>
      </p:sp>
      <p:sp>
        <p:nvSpPr>
          <p:cNvPr id="12" name="Text Placeholder 3">
            <a:extLst>
              <a:ext uri="{FF2B5EF4-FFF2-40B4-BE49-F238E27FC236}">
                <a16:creationId xmlns:a16="http://schemas.microsoft.com/office/drawing/2014/main" id="{9244E618-D996-41A6-8C9D-0C3519EA7A6F}"/>
              </a:ext>
            </a:extLst>
          </p:cNvPr>
          <p:cNvSpPr>
            <a:spLocks noGrp="1"/>
          </p:cNvSpPr>
          <p:nvPr>
            <p:ph type="body" sz="quarter" idx="16"/>
          </p:nvPr>
        </p:nvSpPr>
        <p:spPr>
          <a:xfrm>
            <a:off x="585216" y="4800600"/>
            <a:ext cx="2852928" cy="1468437"/>
          </a:xfrm>
        </p:spPr>
        <p:txBody>
          <a:bodyPr/>
          <a:lstStyle>
            <a:lvl1pPr marL="0" indent="0" algn="ctr">
              <a:spcBef>
                <a:spcPts val="0"/>
              </a:spcBef>
              <a:buNone/>
              <a:defRPr sz="1800">
                <a:latin typeface="+mj-lt"/>
              </a:defRPr>
            </a:lvl1pPr>
          </a:lstStyle>
          <a:p>
            <a:pPr lvl="0"/>
            <a:r>
              <a:rPr lang="en-US"/>
              <a:t>Click to edit Master text styles</a:t>
            </a:r>
          </a:p>
        </p:txBody>
      </p:sp>
      <p:sp>
        <p:nvSpPr>
          <p:cNvPr id="13" name="Picture Placeholder" descr="This photo is a 'placeholder' only. Drag or drop your photo here, or click and tap the center to insert a photo.">
            <a:extLst>
              <a:ext uri="{FF2B5EF4-FFF2-40B4-BE49-F238E27FC236}">
                <a16:creationId xmlns:a16="http://schemas.microsoft.com/office/drawing/2014/main" id="{8B32544F-F93C-4713-86AD-641424F4A7B9}"/>
              </a:ext>
            </a:extLst>
          </p:cNvPr>
          <p:cNvSpPr>
            <a:spLocks noGrp="1"/>
          </p:cNvSpPr>
          <p:nvPr>
            <p:ph type="pic" sz="quarter" idx="13" hasCustomPrompt="1"/>
          </p:nvPr>
        </p:nvSpPr>
        <p:spPr bwMode="ltGray">
          <a:xfrm>
            <a:off x="0" y="2286000"/>
            <a:ext cx="4023360" cy="2286000"/>
          </a:xfrm>
          <a:blipFill>
            <a:blip r:embed="rId2"/>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14" name="Text Placeholder 3">
            <a:extLst>
              <a:ext uri="{FF2B5EF4-FFF2-40B4-BE49-F238E27FC236}">
                <a16:creationId xmlns:a16="http://schemas.microsoft.com/office/drawing/2014/main" id="{9E4C32BD-CEF7-42AC-94D8-052EF30E2361}"/>
              </a:ext>
            </a:extLst>
          </p:cNvPr>
          <p:cNvSpPr>
            <a:spLocks noGrp="1"/>
          </p:cNvSpPr>
          <p:nvPr>
            <p:ph type="body" sz="quarter" idx="17"/>
          </p:nvPr>
        </p:nvSpPr>
        <p:spPr>
          <a:xfrm>
            <a:off x="4669536" y="4799409"/>
            <a:ext cx="2852928" cy="1472803"/>
          </a:xfrm>
        </p:spPr>
        <p:txBody>
          <a:bodyPr/>
          <a:lstStyle>
            <a:lvl1pPr marL="0" indent="0" algn="ctr">
              <a:spcBef>
                <a:spcPts val="0"/>
              </a:spcBef>
              <a:buNone/>
              <a:defRPr sz="1800">
                <a:latin typeface="+mj-lt"/>
              </a:defRPr>
            </a:lvl1pPr>
          </a:lstStyle>
          <a:p>
            <a:pPr lvl="0"/>
            <a:r>
              <a:rPr lang="en-US"/>
              <a:t>Click to edit Master text styles</a:t>
            </a:r>
          </a:p>
        </p:txBody>
      </p:sp>
      <p:sp>
        <p:nvSpPr>
          <p:cNvPr id="15" name="Picture Placeholder" descr="This photo is a 'placeholder' only. Drag or drop your photo here, or click and tap the center to insert a photo.">
            <a:extLst>
              <a:ext uri="{FF2B5EF4-FFF2-40B4-BE49-F238E27FC236}">
                <a16:creationId xmlns:a16="http://schemas.microsoft.com/office/drawing/2014/main" id="{E25EC377-3BC6-40D8-AECB-4FEB302014CD}"/>
              </a:ext>
            </a:extLst>
          </p:cNvPr>
          <p:cNvSpPr>
            <a:spLocks noGrp="1"/>
          </p:cNvSpPr>
          <p:nvPr>
            <p:ph type="pic" sz="quarter" idx="14" hasCustomPrompt="1"/>
          </p:nvPr>
        </p:nvSpPr>
        <p:spPr bwMode="ltGray">
          <a:xfrm>
            <a:off x="4084320" y="2286000"/>
            <a:ext cx="4023360" cy="2286000"/>
          </a:xfrm>
          <a:blipFill>
            <a:blip r:embed="rId3"/>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16" name="Text Placeholder 3">
            <a:extLst>
              <a:ext uri="{FF2B5EF4-FFF2-40B4-BE49-F238E27FC236}">
                <a16:creationId xmlns:a16="http://schemas.microsoft.com/office/drawing/2014/main" id="{D682B8EC-8F33-4730-BBE6-E8B7234C9C62}"/>
              </a:ext>
            </a:extLst>
          </p:cNvPr>
          <p:cNvSpPr>
            <a:spLocks noGrp="1"/>
          </p:cNvSpPr>
          <p:nvPr>
            <p:ph type="body" sz="quarter" idx="18"/>
          </p:nvPr>
        </p:nvSpPr>
        <p:spPr>
          <a:xfrm>
            <a:off x="8753856" y="4799410"/>
            <a:ext cx="2852928" cy="1469628"/>
          </a:xfrm>
        </p:spPr>
        <p:txBody>
          <a:bodyPr/>
          <a:lstStyle>
            <a:lvl1pPr marL="0" indent="0" algn="ctr">
              <a:spcBef>
                <a:spcPts val="0"/>
              </a:spcBef>
              <a:buNone/>
              <a:defRPr sz="1800">
                <a:latin typeface="+mj-lt"/>
              </a:defRPr>
            </a:lvl1pPr>
          </a:lstStyle>
          <a:p>
            <a:pPr lvl="0"/>
            <a:r>
              <a:rPr lang="en-US"/>
              <a:t>Click to edit Master text styles</a:t>
            </a:r>
          </a:p>
        </p:txBody>
      </p:sp>
      <p:sp>
        <p:nvSpPr>
          <p:cNvPr id="17" name="Picture Placeholder" descr="This photo is a 'placeholder' only. Drag or drop your photo here, or click and tap the center to insert a photo.">
            <a:extLst>
              <a:ext uri="{FF2B5EF4-FFF2-40B4-BE49-F238E27FC236}">
                <a16:creationId xmlns:a16="http://schemas.microsoft.com/office/drawing/2014/main" id="{7DB5F15A-5980-40FF-9D54-3FDE41D604AE}"/>
              </a:ext>
            </a:extLst>
          </p:cNvPr>
          <p:cNvSpPr>
            <a:spLocks noGrp="1"/>
          </p:cNvSpPr>
          <p:nvPr>
            <p:ph type="pic" sz="quarter" idx="15" hasCustomPrompt="1"/>
          </p:nvPr>
        </p:nvSpPr>
        <p:spPr bwMode="ltGray">
          <a:xfrm>
            <a:off x="8168640" y="2286000"/>
            <a:ext cx="4023360" cy="2286000"/>
          </a:xfrm>
          <a:blipFill>
            <a:blip r:embed="rId4"/>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3" name="TextBox 2">
            <a:extLst>
              <a:ext uri="{FF2B5EF4-FFF2-40B4-BE49-F238E27FC236}">
                <a16:creationId xmlns:a16="http://schemas.microsoft.com/office/drawing/2014/main" id="{42B999C7-F5A8-46A6-92C5-AA3BE4E2693D}"/>
              </a:ext>
              <a:ext uri="{C183D7F6-B498-43B3-948B-1728B52AA6E4}">
                <adec:decorative xmlns:adec="http://schemas.microsoft.com/office/drawing/2017/decorative" val="1"/>
              </a:ext>
            </a:extLst>
          </p:cNvPr>
          <p:cNvSpPr txBox="1"/>
          <p:nvPr/>
        </p:nvSpPr>
        <p:spPr>
          <a:xfrm>
            <a:off x="12355721" y="-203944"/>
            <a:ext cx="577081" cy="153888"/>
          </a:xfrm>
          <a:prstGeom prst="rect">
            <a:avLst/>
          </a:prstGeom>
          <a:noFill/>
        </p:spPr>
        <p:txBody>
          <a:bodyPr wrap="none" lIns="0" tIns="0" rIns="0" bIns="0" rtlCol="0">
            <a:spAutoFit/>
          </a:bodyPr>
          <a:lstStyle/>
          <a:p>
            <a:pPr algn="l"/>
            <a:r>
              <a:rPr lang="en-US" sz="1000" dirty="0">
                <a:solidFill>
                  <a:srgbClr val="A3A3A3"/>
                </a:solidFill>
              </a:rPr>
              <a:t>ELT layout</a:t>
            </a:r>
          </a:p>
        </p:txBody>
      </p:sp>
    </p:spTree>
    <p:extLst>
      <p:ext uri="{BB962C8B-B14F-4D97-AF65-F5344CB8AC3E}">
        <p14:creationId xmlns:p14="http://schemas.microsoft.com/office/powerpoint/2010/main" val="2589506628"/>
      </p:ext>
    </p:extLst>
  </p:cSld>
  <p:clrMapOvr>
    <a:masterClrMapping/>
  </p:clrMapOvr>
  <p:transition>
    <p:fade/>
  </p:transition>
  <p:extLst>
    <p:ext uri="{DCECCB84-F9BA-43D5-87BE-67443E8EF086}">
      <p15:sldGuideLst xmlns:p15="http://schemas.microsoft.com/office/powerpoint/2012/main">
        <p15:guide id="1" orient="horz" pos="720">
          <p15:clr>
            <a:srgbClr val="5ACBF0"/>
          </p15:clr>
        </p15:guide>
        <p15:guide id="2" orient="horz" pos="1440">
          <p15:clr>
            <a:srgbClr val="5ACBF0"/>
          </p15:clr>
        </p15:guide>
        <p15:guide id="3" orient="horz" pos="2880">
          <p15:clr>
            <a:srgbClr val="5ACBF0"/>
          </p15:clr>
        </p15:guide>
        <p15:guide id="4" orient="horz" pos="3024">
          <p15:clr>
            <a:srgbClr val="5ACBF0"/>
          </p15:clr>
        </p15:guide>
        <p15:guide id="5" pos="2534">
          <p15:clr>
            <a:srgbClr val="5ACBF0"/>
          </p15:clr>
        </p15:guide>
        <p15:guide id="6" pos="2573">
          <p15:clr>
            <a:srgbClr val="5ACBF0"/>
          </p15:clr>
        </p15:guide>
        <p15:guide id="8" pos="5109">
          <p15:clr>
            <a:srgbClr val="5ACBF0"/>
          </p15:clr>
        </p15:guide>
        <p15:guide id="9" pos="5145">
          <p15:clr>
            <a:srgbClr val="5ACBF0"/>
          </p15:clr>
        </p15:guide>
        <p15:guide id="11" pos="1266">
          <p15:clr>
            <a:srgbClr val="5ACBF0"/>
          </p15:clr>
        </p15:guide>
        <p15:guide id="12" pos="3840">
          <p15:clr>
            <a:srgbClr val="5ACBF0"/>
          </p15:clr>
        </p15:guide>
        <p15:guide id="13" pos="6414">
          <p15:clr>
            <a:srgbClr val="5ACBF0"/>
          </p15:clr>
        </p15:guide>
        <p15:guide id="14" orient="horz" pos="1074">
          <p15:clr>
            <a:srgbClr val="5ACBF0"/>
          </p15:clr>
        </p15:guide>
        <p15:guide id="15" pos="2168">
          <p15:clr>
            <a:srgbClr val="5ACBF0"/>
          </p15:clr>
        </p15:guide>
        <p15:guide id="16" pos="2944">
          <p15:clr>
            <a:srgbClr val="5ACBF0"/>
          </p15:clr>
        </p15:guide>
        <p15:guide id="17" pos="4738">
          <p15:clr>
            <a:srgbClr val="5ACBF0"/>
          </p15:clr>
        </p15:guide>
        <p15:guide id="18" pos="5514">
          <p15:clr>
            <a:srgbClr val="5ACBF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Slide 2">
    <p:bg>
      <p:bgRef idx="1001">
        <a:schemeClr val="bg1"/>
      </p:bgRef>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584200" y="2979778"/>
            <a:ext cx="9144000" cy="553998"/>
          </a:xfrm>
          <a:noFill/>
        </p:spPr>
        <p:txBody>
          <a:bodyPr lIns="0" tIns="0" rIns="0" bIns="0" anchor="b" anchorCtr="0">
            <a:spAutoFit/>
          </a:bodyPr>
          <a:lstStyle>
            <a:lvl1pPr>
              <a:defRPr sz="3600" spc="-50" baseline="0">
                <a:solidFill>
                  <a:schemeClr val="tx1"/>
                </a:solidFill>
                <a:latin typeface="+mj-lt"/>
                <a:cs typeface="Segoe UI" panose="020B0502040204020203" pitchFamily="34" charset="0"/>
              </a:defRPr>
            </a:lvl1pPr>
          </a:lstStyle>
          <a:p>
            <a:r>
              <a:rPr lang="en-US" dirty="0"/>
              <a:t>Event name or presentation title </a:t>
            </a:r>
          </a:p>
        </p:txBody>
      </p:sp>
      <p:sp>
        <p:nvSpPr>
          <p:cNvPr id="5" name="Text Placeholder 4"/>
          <p:cNvSpPr>
            <a:spLocks noGrp="1"/>
          </p:cNvSpPr>
          <p:nvPr>
            <p:ph type="body" sz="quarter" idx="12" hasCustomPrompt="1"/>
          </p:nvPr>
        </p:nvSpPr>
        <p:spPr>
          <a:xfrm>
            <a:off x="584200" y="3962400"/>
            <a:ext cx="9144000"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dirty="0"/>
              <a:t>Speaker name or subtitle text</a:t>
            </a:r>
          </a:p>
        </p:txBody>
      </p:sp>
      <p:pic>
        <p:nvPicPr>
          <p:cNvPr id="6" name="MS logo gray - EMF" descr="Microsoft logo, gray text version">
            <a:extLst>
              <a:ext uri="{FF2B5EF4-FFF2-40B4-BE49-F238E27FC236}">
                <a16:creationId xmlns:a16="http://schemas.microsoft.com/office/drawing/2014/main" id="{D3453B0B-33DE-4ED0-A610-D76D0E610F6F}"/>
              </a:ext>
            </a:extLst>
          </p:cNvPr>
          <p:cNvPicPr>
            <a:picLocks noChangeAspect="1"/>
          </p:cNvPicPr>
          <p:nvPr/>
        </p:nvPicPr>
        <p:blipFill>
          <a:blip r:embed="rId2"/>
          <a:stretch>
            <a:fillRect/>
          </a:stretch>
        </p:blipFill>
        <p:spPr bwMode="black">
          <a:xfrm>
            <a:off x="584200" y="585788"/>
            <a:ext cx="1366440" cy="292608"/>
          </a:xfrm>
          <a:prstGeom prst="rect">
            <a:avLst/>
          </a:prstGeom>
        </p:spPr>
      </p:pic>
    </p:spTree>
    <p:extLst>
      <p:ext uri="{BB962C8B-B14F-4D97-AF65-F5344CB8AC3E}">
        <p14:creationId xmlns:p14="http://schemas.microsoft.com/office/powerpoint/2010/main" val="144500780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228">
          <p15:clr>
            <a:srgbClr val="5ACBF0"/>
          </p15:clr>
        </p15:guide>
        <p15:guide id="2" orient="horz" pos="2496">
          <p15:clr>
            <a:srgbClr val="5ACBF0"/>
          </p15:clr>
        </p15:guide>
        <p15:guide id="3" pos="6132">
          <p15:clr>
            <a:srgbClr val="5ACBF0"/>
          </p15:clr>
        </p15:guide>
        <p15:guide id="4" orient="horz" pos="2160">
          <p15:clr>
            <a:srgbClr val="FBAE40"/>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Four filmstrip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C46CB2-4FDC-43D5-B122-6F27B3C827ED}"/>
              </a:ext>
            </a:extLst>
          </p:cNvPr>
          <p:cNvSpPr>
            <a:spLocks noGrp="1"/>
          </p:cNvSpPr>
          <p:nvPr>
            <p:ph type="title"/>
          </p:nvPr>
        </p:nvSpPr>
        <p:spPr>
          <a:xfrm>
            <a:off x="588263" y="585788"/>
            <a:ext cx="11018520" cy="1115568"/>
          </a:xfrm>
        </p:spPr>
        <p:txBody>
          <a:bodyPr anchor="ctr"/>
          <a:lstStyle>
            <a:lvl1pPr algn="ctr">
              <a:defRPr/>
            </a:lvl1pPr>
          </a:lstStyle>
          <a:p>
            <a:r>
              <a:rPr lang="en-US"/>
              <a:t>Click to edit Master title style</a:t>
            </a:r>
            <a:endParaRPr lang="en-US" dirty="0"/>
          </a:p>
        </p:txBody>
      </p:sp>
      <p:sp>
        <p:nvSpPr>
          <p:cNvPr id="12" name="Text Placeholder 3">
            <a:extLst>
              <a:ext uri="{FF2B5EF4-FFF2-40B4-BE49-F238E27FC236}">
                <a16:creationId xmlns:a16="http://schemas.microsoft.com/office/drawing/2014/main" id="{9244E618-D996-41A6-8C9D-0C3519EA7A6F}"/>
              </a:ext>
            </a:extLst>
          </p:cNvPr>
          <p:cNvSpPr>
            <a:spLocks noGrp="1"/>
          </p:cNvSpPr>
          <p:nvPr>
            <p:ph type="body" sz="quarter" idx="16"/>
          </p:nvPr>
        </p:nvSpPr>
        <p:spPr>
          <a:xfrm>
            <a:off x="585216" y="4800600"/>
            <a:ext cx="1828800" cy="1468437"/>
          </a:xfrm>
        </p:spPr>
        <p:txBody>
          <a:bodyPr/>
          <a:lstStyle>
            <a:lvl1pPr marL="0" indent="0" algn="ctr">
              <a:spcBef>
                <a:spcPts val="0"/>
              </a:spcBef>
              <a:buNone/>
              <a:defRPr sz="1800">
                <a:latin typeface="+mj-lt"/>
              </a:defRPr>
            </a:lvl1pPr>
          </a:lstStyle>
          <a:p>
            <a:pPr lvl="0"/>
            <a:r>
              <a:rPr lang="en-US"/>
              <a:t>Click to edit Master text styles</a:t>
            </a:r>
          </a:p>
        </p:txBody>
      </p:sp>
      <p:sp>
        <p:nvSpPr>
          <p:cNvPr id="13" name="Picture Placeholder" descr="This photo is a 'placeholder' only. Drag or drop your photo here, or click and tap the center to insert a photo.">
            <a:extLst>
              <a:ext uri="{FF2B5EF4-FFF2-40B4-BE49-F238E27FC236}">
                <a16:creationId xmlns:a16="http://schemas.microsoft.com/office/drawing/2014/main" id="{8B32544F-F93C-4713-86AD-641424F4A7B9}"/>
              </a:ext>
            </a:extLst>
          </p:cNvPr>
          <p:cNvSpPr>
            <a:spLocks noGrp="1"/>
          </p:cNvSpPr>
          <p:nvPr>
            <p:ph type="pic" sz="quarter" idx="13" hasCustomPrompt="1"/>
          </p:nvPr>
        </p:nvSpPr>
        <p:spPr bwMode="ltGray">
          <a:xfrm>
            <a:off x="0" y="2286000"/>
            <a:ext cx="2999232" cy="2286000"/>
          </a:xfrm>
          <a:blipFill>
            <a:blip r:embed="rId2"/>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14" name="Text Placeholder 3">
            <a:extLst>
              <a:ext uri="{FF2B5EF4-FFF2-40B4-BE49-F238E27FC236}">
                <a16:creationId xmlns:a16="http://schemas.microsoft.com/office/drawing/2014/main" id="{9E4C32BD-CEF7-42AC-94D8-052EF30E2361}"/>
              </a:ext>
            </a:extLst>
          </p:cNvPr>
          <p:cNvSpPr>
            <a:spLocks noGrp="1"/>
          </p:cNvSpPr>
          <p:nvPr>
            <p:ph type="body" sz="quarter" idx="17"/>
          </p:nvPr>
        </p:nvSpPr>
        <p:spPr>
          <a:xfrm>
            <a:off x="3649472" y="4799409"/>
            <a:ext cx="1828800" cy="1472803"/>
          </a:xfrm>
        </p:spPr>
        <p:txBody>
          <a:bodyPr/>
          <a:lstStyle>
            <a:lvl1pPr marL="0" indent="0" algn="ctr">
              <a:spcBef>
                <a:spcPts val="0"/>
              </a:spcBef>
              <a:buNone/>
              <a:defRPr sz="1800">
                <a:latin typeface="+mj-lt"/>
              </a:defRPr>
            </a:lvl1pPr>
          </a:lstStyle>
          <a:p>
            <a:pPr lvl="0"/>
            <a:r>
              <a:rPr lang="en-US"/>
              <a:t>Click to edit Master text styles</a:t>
            </a:r>
          </a:p>
        </p:txBody>
      </p:sp>
      <p:sp>
        <p:nvSpPr>
          <p:cNvPr id="15" name="Picture Placeholder" descr="This photo is a 'placeholder' only. Drag or drop your photo here, or click and tap the center to insert a photo.">
            <a:extLst>
              <a:ext uri="{FF2B5EF4-FFF2-40B4-BE49-F238E27FC236}">
                <a16:creationId xmlns:a16="http://schemas.microsoft.com/office/drawing/2014/main" id="{E25EC377-3BC6-40D8-AECB-4FEB302014CD}"/>
              </a:ext>
            </a:extLst>
          </p:cNvPr>
          <p:cNvSpPr>
            <a:spLocks noGrp="1"/>
          </p:cNvSpPr>
          <p:nvPr>
            <p:ph type="pic" sz="quarter" idx="14" hasCustomPrompt="1"/>
          </p:nvPr>
        </p:nvSpPr>
        <p:spPr bwMode="ltGray">
          <a:xfrm>
            <a:off x="3064256" y="2286000"/>
            <a:ext cx="2999232" cy="2286000"/>
          </a:xfrm>
          <a:blipFill>
            <a:blip r:embed="rId3"/>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16" name="Text Placeholder 3">
            <a:extLst>
              <a:ext uri="{FF2B5EF4-FFF2-40B4-BE49-F238E27FC236}">
                <a16:creationId xmlns:a16="http://schemas.microsoft.com/office/drawing/2014/main" id="{D682B8EC-8F33-4730-BBE6-E8B7234C9C62}"/>
              </a:ext>
            </a:extLst>
          </p:cNvPr>
          <p:cNvSpPr>
            <a:spLocks noGrp="1"/>
          </p:cNvSpPr>
          <p:nvPr>
            <p:ph type="body" sz="quarter" idx="18"/>
          </p:nvPr>
        </p:nvSpPr>
        <p:spPr>
          <a:xfrm>
            <a:off x="6713728" y="4799410"/>
            <a:ext cx="1828800" cy="1469628"/>
          </a:xfrm>
        </p:spPr>
        <p:txBody>
          <a:bodyPr/>
          <a:lstStyle>
            <a:lvl1pPr marL="0" indent="0" algn="ctr">
              <a:spcBef>
                <a:spcPts val="0"/>
              </a:spcBef>
              <a:buNone/>
              <a:defRPr sz="1800">
                <a:latin typeface="+mj-lt"/>
              </a:defRPr>
            </a:lvl1pPr>
          </a:lstStyle>
          <a:p>
            <a:pPr lvl="0"/>
            <a:r>
              <a:rPr lang="en-US"/>
              <a:t>Click to edit Master text styles</a:t>
            </a:r>
          </a:p>
        </p:txBody>
      </p:sp>
      <p:sp>
        <p:nvSpPr>
          <p:cNvPr id="17" name="Picture Placeholder" descr="This photo is a 'placeholder' only. Drag or drop your photo here, or click and tap the center to insert a photo.">
            <a:extLst>
              <a:ext uri="{FF2B5EF4-FFF2-40B4-BE49-F238E27FC236}">
                <a16:creationId xmlns:a16="http://schemas.microsoft.com/office/drawing/2014/main" id="{7DB5F15A-5980-40FF-9D54-3FDE41D604AE}"/>
              </a:ext>
            </a:extLst>
          </p:cNvPr>
          <p:cNvSpPr>
            <a:spLocks noGrp="1"/>
          </p:cNvSpPr>
          <p:nvPr>
            <p:ph type="pic" sz="quarter" idx="15" hasCustomPrompt="1"/>
          </p:nvPr>
        </p:nvSpPr>
        <p:spPr bwMode="ltGray">
          <a:xfrm>
            <a:off x="6128512" y="2286000"/>
            <a:ext cx="2999232" cy="2286000"/>
          </a:xfrm>
          <a:blipFill>
            <a:blip r:embed="rId4"/>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18" name="Text Placeholder 3">
            <a:extLst>
              <a:ext uri="{FF2B5EF4-FFF2-40B4-BE49-F238E27FC236}">
                <a16:creationId xmlns:a16="http://schemas.microsoft.com/office/drawing/2014/main" id="{83564109-638C-44E2-AE84-46B44C29FD6C}"/>
              </a:ext>
            </a:extLst>
          </p:cNvPr>
          <p:cNvSpPr>
            <a:spLocks noGrp="1"/>
          </p:cNvSpPr>
          <p:nvPr>
            <p:ph type="body" sz="quarter" idx="20"/>
          </p:nvPr>
        </p:nvSpPr>
        <p:spPr>
          <a:xfrm>
            <a:off x="9777984" y="4799409"/>
            <a:ext cx="1828800" cy="1469629"/>
          </a:xfrm>
        </p:spPr>
        <p:txBody>
          <a:bodyPr/>
          <a:lstStyle>
            <a:lvl1pPr marL="0" indent="0" algn="ctr">
              <a:spcBef>
                <a:spcPts val="0"/>
              </a:spcBef>
              <a:buNone/>
              <a:defRPr sz="1800">
                <a:latin typeface="+mj-lt"/>
              </a:defRPr>
            </a:lvl1pPr>
          </a:lstStyle>
          <a:p>
            <a:pPr lvl="0"/>
            <a:r>
              <a:rPr lang="en-US"/>
              <a:t>Click to edit Master text styles</a:t>
            </a:r>
          </a:p>
        </p:txBody>
      </p:sp>
      <p:sp>
        <p:nvSpPr>
          <p:cNvPr id="19" name="Picture Placeholder" descr="This photo is a 'placeholder' only. Drag or drop your photo here, or click and tap the center to insert a photo.">
            <a:extLst>
              <a:ext uri="{FF2B5EF4-FFF2-40B4-BE49-F238E27FC236}">
                <a16:creationId xmlns:a16="http://schemas.microsoft.com/office/drawing/2014/main" id="{713AAE36-2045-4D14-87DC-59D4EFCC1500}"/>
              </a:ext>
            </a:extLst>
          </p:cNvPr>
          <p:cNvSpPr>
            <a:spLocks noGrp="1"/>
          </p:cNvSpPr>
          <p:nvPr>
            <p:ph type="pic" sz="quarter" idx="19" hasCustomPrompt="1"/>
          </p:nvPr>
        </p:nvSpPr>
        <p:spPr bwMode="ltGray">
          <a:xfrm>
            <a:off x="9192768" y="2286000"/>
            <a:ext cx="2999232" cy="2286000"/>
          </a:xfrm>
          <a:blipFill>
            <a:blip r:embed="rId5"/>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dirty="0"/>
              <a:t>Dag &amp; drop your photo here </a:t>
            </a:r>
            <a:br>
              <a:rPr lang="en-US" dirty="0"/>
            </a:br>
            <a:r>
              <a:rPr lang="en-US" dirty="0"/>
              <a:t>or click or tap icon below </a:t>
            </a:r>
            <a:br>
              <a:rPr lang="en-US" dirty="0"/>
            </a:br>
            <a:r>
              <a:rPr lang="en-US" dirty="0"/>
              <a:t>to insert</a:t>
            </a:r>
          </a:p>
        </p:txBody>
      </p:sp>
      <p:sp>
        <p:nvSpPr>
          <p:cNvPr id="3" name="TextBox 2">
            <a:extLst>
              <a:ext uri="{FF2B5EF4-FFF2-40B4-BE49-F238E27FC236}">
                <a16:creationId xmlns:a16="http://schemas.microsoft.com/office/drawing/2014/main" id="{B2FE569B-F817-467C-8BAC-558CE9824DBA}"/>
              </a:ext>
              <a:ext uri="{C183D7F6-B498-43B3-948B-1728B52AA6E4}">
                <adec:decorative xmlns:adec="http://schemas.microsoft.com/office/drawing/2017/decorative" val="1"/>
              </a:ext>
            </a:extLst>
          </p:cNvPr>
          <p:cNvSpPr txBox="1"/>
          <p:nvPr/>
        </p:nvSpPr>
        <p:spPr>
          <a:xfrm>
            <a:off x="12355721" y="-203944"/>
            <a:ext cx="577081" cy="153888"/>
          </a:xfrm>
          <a:prstGeom prst="rect">
            <a:avLst/>
          </a:prstGeom>
          <a:noFill/>
        </p:spPr>
        <p:txBody>
          <a:bodyPr wrap="none" lIns="0" tIns="0" rIns="0" bIns="0" rtlCol="0">
            <a:spAutoFit/>
          </a:bodyPr>
          <a:lstStyle/>
          <a:p>
            <a:pPr algn="l"/>
            <a:r>
              <a:rPr lang="en-US" sz="1000" dirty="0">
                <a:solidFill>
                  <a:srgbClr val="A3A3A3"/>
                </a:solidFill>
              </a:rPr>
              <a:t>ELT layout</a:t>
            </a:r>
          </a:p>
        </p:txBody>
      </p:sp>
    </p:spTree>
    <p:extLst>
      <p:ext uri="{BB962C8B-B14F-4D97-AF65-F5344CB8AC3E}">
        <p14:creationId xmlns:p14="http://schemas.microsoft.com/office/powerpoint/2010/main" val="4217444474"/>
      </p:ext>
    </p:extLst>
  </p:cSld>
  <p:clrMapOvr>
    <a:masterClrMapping/>
  </p:clrMapOvr>
  <p:transition>
    <p:fade/>
  </p:transition>
  <p:extLst>
    <p:ext uri="{DCECCB84-F9BA-43D5-87BE-67443E8EF086}">
      <p15:sldGuideLst xmlns:p15="http://schemas.microsoft.com/office/powerpoint/2012/main">
        <p15:guide id="1" orient="horz" pos="720">
          <p15:clr>
            <a:srgbClr val="5ACBF0"/>
          </p15:clr>
        </p15:guide>
        <p15:guide id="2" orient="horz" pos="1440">
          <p15:clr>
            <a:srgbClr val="5ACBF0"/>
          </p15:clr>
        </p15:guide>
        <p15:guide id="3" orient="horz" pos="2880">
          <p15:clr>
            <a:srgbClr val="5ACBF0"/>
          </p15:clr>
        </p15:guide>
        <p15:guide id="4" orient="horz" pos="3024">
          <p15:clr>
            <a:srgbClr val="5ACBF0"/>
          </p15:clr>
        </p15:guide>
        <p15:guide id="5" pos="1890">
          <p15:clr>
            <a:srgbClr val="5ACBF0"/>
          </p15:clr>
        </p15:guide>
        <p15:guide id="6" pos="1930">
          <p15:clr>
            <a:srgbClr val="5ACBF0"/>
          </p15:clr>
        </p15:guide>
        <p15:guide id="7" pos="5749">
          <p15:clr>
            <a:srgbClr val="5ACBF0"/>
          </p15:clr>
        </p15:guide>
        <p15:guide id="8" pos="3820">
          <p15:clr>
            <a:srgbClr val="5ACBF0"/>
          </p15:clr>
        </p15:guide>
        <p15:guide id="9" pos="3860">
          <p15:clr>
            <a:srgbClr val="5ACBF0"/>
          </p15:clr>
        </p15:guide>
        <p15:guide id="10" pos="5789">
          <p15:clr>
            <a:srgbClr val="5ACBF0"/>
          </p15:clr>
        </p15:guide>
        <p15:guide id="11" pos="944">
          <p15:clr>
            <a:srgbClr val="5ACBF0"/>
          </p15:clr>
        </p15:guide>
        <p15:guide id="12" pos="2876">
          <p15:clr>
            <a:srgbClr val="5ACBF0"/>
          </p15:clr>
        </p15:guide>
        <p15:guide id="13" pos="4807">
          <p15:clr>
            <a:srgbClr val="5ACBF0"/>
          </p15:clr>
        </p15:guide>
        <p15:guide id="14" pos="6736">
          <p15:clr>
            <a:srgbClr val="5ACBF0"/>
          </p15:clr>
        </p15:guide>
        <p15:guide id="15" orient="horz">
          <p15:clr>
            <a:srgbClr val="5ACBF0"/>
          </p15:clr>
        </p15:guide>
        <p15:guide id="16" pos="1524">
          <p15:clr>
            <a:srgbClr val="5ACBF0"/>
          </p15:clr>
        </p15:guide>
        <p15:guide id="17" pos="2298">
          <p15:clr>
            <a:srgbClr val="5ACBF0"/>
          </p15:clr>
        </p15:guide>
        <p15:guide id="18" pos="3450">
          <p15:clr>
            <a:srgbClr val="5ACBF0"/>
          </p15:clr>
        </p15:guide>
        <p15:guide id="19" pos="4230">
          <p15:clr>
            <a:srgbClr val="5ACBF0"/>
          </p15:clr>
        </p15:guide>
        <p15:guide id="20" pos="5380">
          <p15:clr>
            <a:srgbClr val="5ACBF0"/>
          </p15:clr>
        </p15:guide>
        <p15:guide id="21" pos="6156">
          <p15:clr>
            <a:srgbClr val="5ACBF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Five filmstrip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C46CB2-4FDC-43D5-B122-6F27B3C827ED}"/>
              </a:ext>
            </a:extLst>
          </p:cNvPr>
          <p:cNvSpPr>
            <a:spLocks noGrp="1"/>
          </p:cNvSpPr>
          <p:nvPr>
            <p:ph type="title"/>
          </p:nvPr>
        </p:nvSpPr>
        <p:spPr>
          <a:xfrm>
            <a:off x="588263" y="585788"/>
            <a:ext cx="11018520" cy="1115568"/>
          </a:xfrm>
        </p:spPr>
        <p:txBody>
          <a:bodyPr anchor="ctr"/>
          <a:lstStyle>
            <a:lvl1pPr algn="ctr">
              <a:defRPr/>
            </a:lvl1pPr>
          </a:lstStyle>
          <a:p>
            <a:r>
              <a:rPr lang="en-US"/>
              <a:t>Click to edit Master title style</a:t>
            </a:r>
            <a:endParaRPr lang="en-US" dirty="0"/>
          </a:p>
        </p:txBody>
      </p:sp>
      <p:sp>
        <p:nvSpPr>
          <p:cNvPr id="12" name="Text Placeholder 3">
            <a:extLst>
              <a:ext uri="{FF2B5EF4-FFF2-40B4-BE49-F238E27FC236}">
                <a16:creationId xmlns:a16="http://schemas.microsoft.com/office/drawing/2014/main" id="{9244E618-D996-41A6-8C9D-0C3519EA7A6F}"/>
              </a:ext>
            </a:extLst>
          </p:cNvPr>
          <p:cNvSpPr>
            <a:spLocks noGrp="1"/>
          </p:cNvSpPr>
          <p:nvPr>
            <p:ph type="body" sz="quarter" idx="16"/>
          </p:nvPr>
        </p:nvSpPr>
        <p:spPr>
          <a:xfrm>
            <a:off x="292608" y="4800600"/>
            <a:ext cx="1801368" cy="1468437"/>
          </a:xfrm>
        </p:spPr>
        <p:txBody>
          <a:bodyPr/>
          <a:lstStyle>
            <a:lvl1pPr marL="0" indent="0" algn="ctr">
              <a:spcBef>
                <a:spcPts val="0"/>
              </a:spcBef>
              <a:buNone/>
              <a:defRPr sz="1800">
                <a:latin typeface="+mj-lt"/>
              </a:defRPr>
            </a:lvl1pPr>
          </a:lstStyle>
          <a:p>
            <a:pPr lvl="0"/>
            <a:r>
              <a:rPr lang="en-US"/>
              <a:t>Click to edit Master text styles</a:t>
            </a:r>
          </a:p>
        </p:txBody>
      </p:sp>
      <p:sp>
        <p:nvSpPr>
          <p:cNvPr id="13" name="Picture Placeholder" descr="This photo is a 'placeholder' only. Drag or drop your photo here, or click and tap the center to insert a photo.">
            <a:extLst>
              <a:ext uri="{FF2B5EF4-FFF2-40B4-BE49-F238E27FC236}">
                <a16:creationId xmlns:a16="http://schemas.microsoft.com/office/drawing/2014/main" id="{8B32544F-F93C-4713-86AD-641424F4A7B9}"/>
              </a:ext>
            </a:extLst>
          </p:cNvPr>
          <p:cNvSpPr>
            <a:spLocks noGrp="1"/>
          </p:cNvSpPr>
          <p:nvPr>
            <p:ph type="pic" sz="quarter" idx="13" hasCustomPrompt="1"/>
          </p:nvPr>
        </p:nvSpPr>
        <p:spPr bwMode="ltGray">
          <a:xfrm>
            <a:off x="0" y="2286000"/>
            <a:ext cx="2386584" cy="2286000"/>
          </a:xfrm>
          <a:blipFill>
            <a:blip r:embed="rId2"/>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14" name="Text Placeholder 3">
            <a:extLst>
              <a:ext uri="{FF2B5EF4-FFF2-40B4-BE49-F238E27FC236}">
                <a16:creationId xmlns:a16="http://schemas.microsoft.com/office/drawing/2014/main" id="{9E4C32BD-CEF7-42AC-94D8-052EF30E2361}"/>
              </a:ext>
            </a:extLst>
          </p:cNvPr>
          <p:cNvSpPr>
            <a:spLocks noGrp="1"/>
          </p:cNvSpPr>
          <p:nvPr>
            <p:ph type="body" sz="quarter" idx="17"/>
          </p:nvPr>
        </p:nvSpPr>
        <p:spPr>
          <a:xfrm>
            <a:off x="2743962" y="4799409"/>
            <a:ext cx="1801368" cy="1472803"/>
          </a:xfrm>
        </p:spPr>
        <p:txBody>
          <a:bodyPr/>
          <a:lstStyle>
            <a:lvl1pPr marL="0" indent="0" algn="ctr">
              <a:spcBef>
                <a:spcPts val="0"/>
              </a:spcBef>
              <a:buNone/>
              <a:defRPr sz="1800">
                <a:latin typeface="+mj-lt"/>
              </a:defRPr>
            </a:lvl1pPr>
          </a:lstStyle>
          <a:p>
            <a:pPr lvl="0"/>
            <a:r>
              <a:rPr lang="en-US"/>
              <a:t>Click to edit Master text styles</a:t>
            </a:r>
          </a:p>
        </p:txBody>
      </p:sp>
      <p:sp>
        <p:nvSpPr>
          <p:cNvPr id="15" name="Picture Placeholder" descr="This photo is a 'placeholder' only. Drag or drop your photo here, or click and tap the center to insert a photo.">
            <a:extLst>
              <a:ext uri="{FF2B5EF4-FFF2-40B4-BE49-F238E27FC236}">
                <a16:creationId xmlns:a16="http://schemas.microsoft.com/office/drawing/2014/main" id="{E25EC377-3BC6-40D8-AECB-4FEB302014CD}"/>
              </a:ext>
            </a:extLst>
          </p:cNvPr>
          <p:cNvSpPr>
            <a:spLocks noGrp="1"/>
          </p:cNvSpPr>
          <p:nvPr>
            <p:ph type="pic" sz="quarter" idx="14" hasCustomPrompt="1"/>
          </p:nvPr>
        </p:nvSpPr>
        <p:spPr bwMode="ltGray">
          <a:xfrm>
            <a:off x="2451354" y="2286000"/>
            <a:ext cx="2386584" cy="2286000"/>
          </a:xfrm>
          <a:blipFill>
            <a:blip r:embed="rId3"/>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16" name="Text Placeholder 3">
            <a:extLst>
              <a:ext uri="{FF2B5EF4-FFF2-40B4-BE49-F238E27FC236}">
                <a16:creationId xmlns:a16="http://schemas.microsoft.com/office/drawing/2014/main" id="{D682B8EC-8F33-4730-BBE6-E8B7234C9C62}"/>
              </a:ext>
            </a:extLst>
          </p:cNvPr>
          <p:cNvSpPr>
            <a:spLocks noGrp="1"/>
          </p:cNvSpPr>
          <p:nvPr>
            <p:ph type="body" sz="quarter" idx="18"/>
          </p:nvPr>
        </p:nvSpPr>
        <p:spPr>
          <a:xfrm>
            <a:off x="5195316" y="4799410"/>
            <a:ext cx="1801368" cy="1469628"/>
          </a:xfrm>
        </p:spPr>
        <p:txBody>
          <a:bodyPr/>
          <a:lstStyle>
            <a:lvl1pPr marL="0" indent="0" algn="ctr">
              <a:spcBef>
                <a:spcPts val="0"/>
              </a:spcBef>
              <a:buNone/>
              <a:defRPr sz="1800">
                <a:latin typeface="+mj-lt"/>
              </a:defRPr>
            </a:lvl1pPr>
          </a:lstStyle>
          <a:p>
            <a:pPr lvl="0"/>
            <a:r>
              <a:rPr lang="en-US"/>
              <a:t>Click to edit Master text styles</a:t>
            </a:r>
          </a:p>
        </p:txBody>
      </p:sp>
      <p:sp>
        <p:nvSpPr>
          <p:cNvPr id="17" name="Picture Placeholder" descr="This photo is a 'placeholder' only. Drag or drop your photo here, or click and tap the center to insert a photo.">
            <a:extLst>
              <a:ext uri="{FF2B5EF4-FFF2-40B4-BE49-F238E27FC236}">
                <a16:creationId xmlns:a16="http://schemas.microsoft.com/office/drawing/2014/main" id="{7DB5F15A-5980-40FF-9D54-3FDE41D604AE}"/>
              </a:ext>
            </a:extLst>
          </p:cNvPr>
          <p:cNvSpPr>
            <a:spLocks noGrp="1"/>
          </p:cNvSpPr>
          <p:nvPr>
            <p:ph type="pic" sz="quarter" idx="15" hasCustomPrompt="1"/>
          </p:nvPr>
        </p:nvSpPr>
        <p:spPr bwMode="ltGray">
          <a:xfrm>
            <a:off x="4902708" y="2286000"/>
            <a:ext cx="2386584" cy="2286000"/>
          </a:xfrm>
          <a:blipFill>
            <a:blip r:embed="rId4"/>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18" name="Text Placeholder 3">
            <a:extLst>
              <a:ext uri="{FF2B5EF4-FFF2-40B4-BE49-F238E27FC236}">
                <a16:creationId xmlns:a16="http://schemas.microsoft.com/office/drawing/2014/main" id="{83564109-638C-44E2-AE84-46B44C29FD6C}"/>
              </a:ext>
            </a:extLst>
          </p:cNvPr>
          <p:cNvSpPr>
            <a:spLocks noGrp="1"/>
          </p:cNvSpPr>
          <p:nvPr>
            <p:ph type="body" sz="quarter" idx="20"/>
          </p:nvPr>
        </p:nvSpPr>
        <p:spPr>
          <a:xfrm>
            <a:off x="7646670" y="4799409"/>
            <a:ext cx="1801368" cy="1469629"/>
          </a:xfrm>
        </p:spPr>
        <p:txBody>
          <a:bodyPr/>
          <a:lstStyle>
            <a:lvl1pPr marL="0" indent="0" algn="ctr">
              <a:spcBef>
                <a:spcPts val="0"/>
              </a:spcBef>
              <a:buNone/>
              <a:defRPr sz="1800">
                <a:latin typeface="+mj-lt"/>
              </a:defRPr>
            </a:lvl1pPr>
          </a:lstStyle>
          <a:p>
            <a:pPr lvl="0"/>
            <a:r>
              <a:rPr lang="en-US"/>
              <a:t>Click to edit Master text styles</a:t>
            </a:r>
          </a:p>
        </p:txBody>
      </p:sp>
      <p:sp>
        <p:nvSpPr>
          <p:cNvPr id="19" name="Picture Placeholder" descr="This photo is a 'placeholder' only. Drag or drop your photo here, or click and tap the center to insert a photo.">
            <a:extLst>
              <a:ext uri="{FF2B5EF4-FFF2-40B4-BE49-F238E27FC236}">
                <a16:creationId xmlns:a16="http://schemas.microsoft.com/office/drawing/2014/main" id="{713AAE36-2045-4D14-87DC-59D4EFCC1500}"/>
              </a:ext>
            </a:extLst>
          </p:cNvPr>
          <p:cNvSpPr>
            <a:spLocks noGrp="1"/>
          </p:cNvSpPr>
          <p:nvPr>
            <p:ph type="pic" sz="quarter" idx="19" hasCustomPrompt="1"/>
          </p:nvPr>
        </p:nvSpPr>
        <p:spPr bwMode="ltGray">
          <a:xfrm>
            <a:off x="7354062" y="2286000"/>
            <a:ext cx="2386584" cy="2286000"/>
          </a:xfrm>
          <a:blipFill>
            <a:blip r:embed="rId5"/>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dirty="0"/>
              <a:t>Dag &amp; drop your photo here </a:t>
            </a:r>
            <a:br>
              <a:rPr lang="en-US" dirty="0"/>
            </a:br>
            <a:r>
              <a:rPr lang="en-US" dirty="0"/>
              <a:t>or click or tap icon below </a:t>
            </a:r>
            <a:br>
              <a:rPr lang="en-US" dirty="0"/>
            </a:br>
            <a:r>
              <a:rPr lang="en-US" dirty="0"/>
              <a:t>to insert</a:t>
            </a:r>
          </a:p>
        </p:txBody>
      </p:sp>
      <p:sp>
        <p:nvSpPr>
          <p:cNvPr id="21" name="Text Placeholder 3">
            <a:extLst>
              <a:ext uri="{FF2B5EF4-FFF2-40B4-BE49-F238E27FC236}">
                <a16:creationId xmlns:a16="http://schemas.microsoft.com/office/drawing/2014/main" id="{5B1B6F72-F14C-40F1-8B29-8620AA34DC63}"/>
              </a:ext>
            </a:extLst>
          </p:cNvPr>
          <p:cNvSpPr>
            <a:spLocks noGrp="1"/>
          </p:cNvSpPr>
          <p:nvPr>
            <p:ph type="body" sz="quarter" idx="22"/>
          </p:nvPr>
        </p:nvSpPr>
        <p:spPr>
          <a:xfrm>
            <a:off x="10098024" y="4799409"/>
            <a:ext cx="1801368" cy="1469629"/>
          </a:xfrm>
        </p:spPr>
        <p:txBody>
          <a:bodyPr/>
          <a:lstStyle>
            <a:lvl1pPr marL="0" indent="0" algn="ctr">
              <a:spcBef>
                <a:spcPts val="0"/>
              </a:spcBef>
              <a:buNone/>
              <a:defRPr sz="1800">
                <a:latin typeface="+mj-lt"/>
              </a:defRPr>
            </a:lvl1pPr>
          </a:lstStyle>
          <a:p>
            <a:pPr lvl="0"/>
            <a:r>
              <a:rPr lang="en-US"/>
              <a:t>Click to edit Master text styles</a:t>
            </a:r>
          </a:p>
        </p:txBody>
      </p:sp>
      <p:sp>
        <p:nvSpPr>
          <p:cNvPr id="20" name="Picture Placeholder" descr="This photo is a 'placeholder' only. Drag or drop your photo here, or click and tap the center to insert a photo.">
            <a:extLst>
              <a:ext uri="{FF2B5EF4-FFF2-40B4-BE49-F238E27FC236}">
                <a16:creationId xmlns:a16="http://schemas.microsoft.com/office/drawing/2014/main" id="{2AD682C7-20D7-4ED0-99A7-C8530DAC8612}"/>
              </a:ext>
            </a:extLst>
          </p:cNvPr>
          <p:cNvSpPr>
            <a:spLocks noGrp="1"/>
          </p:cNvSpPr>
          <p:nvPr>
            <p:ph type="pic" sz="quarter" idx="21" hasCustomPrompt="1"/>
          </p:nvPr>
        </p:nvSpPr>
        <p:spPr bwMode="ltGray">
          <a:xfrm>
            <a:off x="9805416" y="2286000"/>
            <a:ext cx="2386584" cy="2286000"/>
          </a:xfrm>
          <a:blipFill>
            <a:blip r:embed="rId6"/>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dirty="0"/>
              <a:t>Dag &amp; drop your photo here </a:t>
            </a:r>
            <a:br>
              <a:rPr lang="en-US" dirty="0"/>
            </a:br>
            <a:r>
              <a:rPr lang="en-US" dirty="0"/>
              <a:t>or click or tap icon below </a:t>
            </a:r>
            <a:br>
              <a:rPr lang="en-US" dirty="0"/>
            </a:br>
            <a:r>
              <a:rPr lang="en-US" dirty="0"/>
              <a:t>to insert</a:t>
            </a:r>
          </a:p>
        </p:txBody>
      </p:sp>
      <p:sp>
        <p:nvSpPr>
          <p:cNvPr id="3" name="TextBox 2">
            <a:extLst>
              <a:ext uri="{FF2B5EF4-FFF2-40B4-BE49-F238E27FC236}">
                <a16:creationId xmlns:a16="http://schemas.microsoft.com/office/drawing/2014/main" id="{B2FE569B-F817-467C-8BAC-558CE9824DBA}"/>
              </a:ext>
              <a:ext uri="{C183D7F6-B498-43B3-948B-1728B52AA6E4}">
                <adec:decorative xmlns:adec="http://schemas.microsoft.com/office/drawing/2017/decorative" val="1"/>
              </a:ext>
            </a:extLst>
          </p:cNvPr>
          <p:cNvSpPr txBox="1"/>
          <p:nvPr/>
        </p:nvSpPr>
        <p:spPr>
          <a:xfrm>
            <a:off x="12355721" y="-203944"/>
            <a:ext cx="577081" cy="153888"/>
          </a:xfrm>
          <a:prstGeom prst="rect">
            <a:avLst/>
          </a:prstGeom>
          <a:noFill/>
        </p:spPr>
        <p:txBody>
          <a:bodyPr wrap="none" lIns="0" tIns="0" rIns="0" bIns="0" rtlCol="0">
            <a:spAutoFit/>
          </a:bodyPr>
          <a:lstStyle/>
          <a:p>
            <a:pPr algn="l"/>
            <a:r>
              <a:rPr lang="en-US" sz="1000" dirty="0">
                <a:solidFill>
                  <a:srgbClr val="A3A3A3"/>
                </a:solidFill>
              </a:rPr>
              <a:t>ELT layout</a:t>
            </a:r>
          </a:p>
        </p:txBody>
      </p:sp>
    </p:spTree>
    <p:extLst>
      <p:ext uri="{BB962C8B-B14F-4D97-AF65-F5344CB8AC3E}">
        <p14:creationId xmlns:p14="http://schemas.microsoft.com/office/powerpoint/2010/main" val="1302936370"/>
      </p:ext>
    </p:extLst>
  </p:cSld>
  <p:clrMapOvr>
    <a:masterClrMapping/>
  </p:clrMapOvr>
  <p:transition>
    <p:fade/>
  </p:transition>
  <p:extLst>
    <p:ext uri="{DCECCB84-F9BA-43D5-87BE-67443E8EF086}">
      <p15:sldGuideLst xmlns:p15="http://schemas.microsoft.com/office/powerpoint/2012/main">
        <p15:guide id="1" orient="horz" pos="720">
          <p15:clr>
            <a:srgbClr val="5ACBF0"/>
          </p15:clr>
        </p15:guide>
        <p15:guide id="2" orient="horz" pos="1440">
          <p15:clr>
            <a:srgbClr val="5ACBF0"/>
          </p15:clr>
        </p15:guide>
        <p15:guide id="3" orient="horz" pos="2880">
          <p15:clr>
            <a:srgbClr val="5ACBF0"/>
          </p15:clr>
        </p15:guide>
        <p15:guide id="4" orient="horz" pos="3024">
          <p15:clr>
            <a:srgbClr val="5ACBF0"/>
          </p15:clr>
        </p15:guide>
        <p15:guide id="8" pos="4631">
          <p15:clr>
            <a:srgbClr val="5ACBF0"/>
          </p15:clr>
        </p15:guide>
        <p15:guide id="9" pos="4593">
          <p15:clr>
            <a:srgbClr val="5ACBF0"/>
          </p15:clr>
        </p15:guide>
        <p15:guide id="10" pos="6134">
          <p15:clr>
            <a:srgbClr val="5ACBF0"/>
          </p15:clr>
        </p15:guide>
        <p15:guide id="11" pos="1323">
          <p15:clr>
            <a:srgbClr val="5ACBF0"/>
          </p15:clr>
        </p15:guide>
        <p15:guide id="12" pos="2865">
          <p15:clr>
            <a:srgbClr val="5ACBF0"/>
          </p15:clr>
        </p15:guide>
        <p15:guide id="13" pos="4815">
          <p15:clr>
            <a:srgbClr val="5ACBF0"/>
          </p15:clr>
        </p15:guide>
        <p15:guide id="14" pos="6361">
          <p15:clr>
            <a:srgbClr val="5ACBF0"/>
          </p15:clr>
        </p15:guide>
        <p15:guide id="15" orient="horz">
          <p15:clr>
            <a:srgbClr val="5ACBF0"/>
          </p15:clr>
        </p15:guide>
        <p15:guide id="16" pos="1727">
          <p15:clr>
            <a:srgbClr val="5ACBF0"/>
          </p15:clr>
        </p15:guide>
        <p15:guide id="17" pos="2294">
          <p15:clr>
            <a:srgbClr val="5ACBF0"/>
          </p15:clr>
        </p15:guide>
        <p15:guide id="18" pos="3273">
          <p15:clr>
            <a:srgbClr val="5ACBF0"/>
          </p15:clr>
        </p15:guide>
        <p15:guide id="19" pos="4411">
          <p15:clr>
            <a:srgbClr val="5ACBF0"/>
          </p15:clr>
        </p15:guide>
        <p15:guide id="21" pos="6179">
          <p15:clr>
            <a:srgbClr val="5ACBF0"/>
          </p15:clr>
        </p15:guide>
        <p15:guide id="22" pos="1501">
          <p15:clr>
            <a:srgbClr val="5ACBF0"/>
          </p15:clr>
        </p15:guide>
        <p15:guide id="23" pos="1543">
          <p15:clr>
            <a:srgbClr val="5ACBF0"/>
          </p15:clr>
        </p15:guide>
        <p15:guide id="24" pos="3049">
          <p15:clr>
            <a:srgbClr val="5ACBF0"/>
          </p15:clr>
        </p15:guide>
        <p15:guide id="25" pos="3088">
          <p15:clr>
            <a:srgbClr val="5ACBF0"/>
          </p15:clr>
        </p15:guide>
        <p15:guide id="26" pos="5954">
          <p15:clr>
            <a:srgbClr val="5ACBF0"/>
          </p15:clr>
        </p15:guide>
        <p15:guide id="27" pos="3840">
          <p15:clr>
            <a:srgbClr val="5ACBF0"/>
          </p15:clr>
        </p15:guide>
        <p15:guide id="28" pos="5386">
          <p15:clr>
            <a:srgbClr val="5ACBF0"/>
          </p15:clr>
        </p15:guide>
        <p15:guide id="29" pos="753">
          <p15:clr>
            <a:srgbClr val="5ACBF0"/>
          </p15:clr>
        </p15:guide>
        <p15:guide id="30" pos="6927">
          <p15:clr>
            <a:srgbClr val="5ACBF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Three round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33D211-079C-4884-AB74-BFA812A63FE8}"/>
              </a:ext>
            </a:extLst>
          </p:cNvPr>
          <p:cNvSpPr>
            <a:spLocks noGrp="1"/>
          </p:cNvSpPr>
          <p:nvPr>
            <p:ph type="title"/>
          </p:nvPr>
        </p:nvSpPr>
        <p:spPr>
          <a:xfrm>
            <a:off x="588263" y="588962"/>
            <a:ext cx="11018520" cy="1115568"/>
          </a:xfrm>
        </p:spPr>
        <p:txBody>
          <a:bodyPr anchor="ctr"/>
          <a:lstStyle>
            <a:lvl1pPr algn="ctr">
              <a:defRPr/>
            </a:lvl1pPr>
          </a:lstStyle>
          <a:p>
            <a:r>
              <a:rPr lang="en-US"/>
              <a:t>Click to edit Master title style</a:t>
            </a:r>
            <a:endParaRPr lang="en-US" dirty="0"/>
          </a:p>
        </p:txBody>
      </p:sp>
      <p:sp>
        <p:nvSpPr>
          <p:cNvPr id="16" name="Picture Placeholder" descr="This photo is a 'placeholder' only. Drag or drop your photo here, or click and tap the center to insert a photo.">
            <a:extLst>
              <a:ext uri="{FF2B5EF4-FFF2-40B4-BE49-F238E27FC236}">
                <a16:creationId xmlns:a16="http://schemas.microsoft.com/office/drawing/2014/main" id="{5757E314-6417-4051-A2CD-D3614CAA6A78}"/>
              </a:ext>
            </a:extLst>
          </p:cNvPr>
          <p:cNvSpPr>
            <a:spLocks noGrp="1" noChangeAspect="1"/>
          </p:cNvSpPr>
          <p:nvPr>
            <p:ph type="pic" sz="quarter" idx="13" hasCustomPrompt="1"/>
          </p:nvPr>
        </p:nvSpPr>
        <p:spPr bwMode="ltGray">
          <a:xfrm>
            <a:off x="2037906" y="2286000"/>
            <a:ext cx="2313432" cy="2313432"/>
          </a:xfrm>
          <a:prstGeom prst="ellipse">
            <a:avLst/>
          </a:prstGeom>
          <a:blipFill>
            <a:blip r:embed="rId2"/>
            <a:stretch>
              <a:fillRect/>
            </a:stretch>
          </a:blipFill>
        </p:spPr>
        <p:txBody>
          <a:bodyPr lIns="0" tIns="0" rIns="0" bIns="59436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dirty="0"/>
              <a:t>Drag &amp; drop your photo </a:t>
            </a:r>
            <a:br>
              <a:rPr lang="en-US" dirty="0"/>
            </a:br>
            <a:r>
              <a:rPr lang="en-US" dirty="0"/>
              <a:t>here or click or tap icon </a:t>
            </a:r>
            <a:br>
              <a:rPr lang="en-US" dirty="0"/>
            </a:br>
            <a:r>
              <a:rPr lang="en-US" dirty="0"/>
              <a:t>below to insert</a:t>
            </a:r>
          </a:p>
        </p:txBody>
      </p:sp>
      <p:sp>
        <p:nvSpPr>
          <p:cNvPr id="13" name="Text Placeholder 3">
            <a:extLst>
              <a:ext uri="{FF2B5EF4-FFF2-40B4-BE49-F238E27FC236}">
                <a16:creationId xmlns:a16="http://schemas.microsoft.com/office/drawing/2014/main" id="{5BBECFAF-80A0-4620-8865-87562DFB497B}"/>
              </a:ext>
            </a:extLst>
          </p:cNvPr>
          <p:cNvSpPr>
            <a:spLocks noGrp="1"/>
          </p:cNvSpPr>
          <p:nvPr>
            <p:ph type="body" sz="quarter" idx="16"/>
          </p:nvPr>
        </p:nvSpPr>
        <p:spPr>
          <a:xfrm>
            <a:off x="2037906" y="4800600"/>
            <a:ext cx="2313432" cy="1468438"/>
          </a:xfrm>
        </p:spPr>
        <p:txBody>
          <a:bodyPr/>
          <a:lstStyle>
            <a:lvl1pPr marL="0" indent="0" algn="ctr">
              <a:spcBef>
                <a:spcPts val="0"/>
              </a:spcBef>
              <a:buNone/>
              <a:defRPr sz="1800">
                <a:latin typeface="+mj-lt"/>
              </a:defRPr>
            </a:lvl1pPr>
          </a:lstStyle>
          <a:p>
            <a:pPr lvl="0"/>
            <a:r>
              <a:rPr lang="en-US"/>
              <a:t>Click to edit Master text styles</a:t>
            </a:r>
          </a:p>
        </p:txBody>
      </p:sp>
      <p:sp>
        <p:nvSpPr>
          <p:cNvPr id="17" name="Picture Placeholder" descr="This photo is a 'placeholder' only. Drag or drop your photo here, or click and tap the center to insert a photo.">
            <a:extLst>
              <a:ext uri="{FF2B5EF4-FFF2-40B4-BE49-F238E27FC236}">
                <a16:creationId xmlns:a16="http://schemas.microsoft.com/office/drawing/2014/main" id="{E5577FC3-49F5-4B04-AFD3-AA0A57BA8355}"/>
              </a:ext>
            </a:extLst>
          </p:cNvPr>
          <p:cNvSpPr>
            <a:spLocks noGrp="1" noChangeAspect="1"/>
          </p:cNvSpPr>
          <p:nvPr>
            <p:ph type="pic" sz="quarter" idx="19" hasCustomPrompt="1"/>
          </p:nvPr>
        </p:nvSpPr>
        <p:spPr bwMode="ltGray">
          <a:xfrm>
            <a:off x="4939284" y="2286000"/>
            <a:ext cx="2313432" cy="2313432"/>
          </a:xfrm>
          <a:prstGeom prst="ellipse">
            <a:avLst/>
          </a:prstGeom>
          <a:blipFill>
            <a:blip r:embed="rId3"/>
            <a:stretch>
              <a:fillRect/>
            </a:stretch>
          </a:blipFill>
        </p:spPr>
        <p:txBody>
          <a:bodyPr lIns="0" tIns="0" rIns="0" bIns="59436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dirty="0"/>
              <a:t>Drag &amp; drop your photo </a:t>
            </a:r>
            <a:br>
              <a:rPr lang="en-US" dirty="0"/>
            </a:br>
            <a:r>
              <a:rPr lang="en-US" dirty="0"/>
              <a:t>here or click or tap icon </a:t>
            </a:r>
            <a:br>
              <a:rPr lang="en-US" dirty="0"/>
            </a:br>
            <a:r>
              <a:rPr lang="en-US" dirty="0"/>
              <a:t>below to insert</a:t>
            </a:r>
          </a:p>
        </p:txBody>
      </p:sp>
      <p:sp>
        <p:nvSpPr>
          <p:cNvPr id="14" name="Text Placeholder 3">
            <a:extLst>
              <a:ext uri="{FF2B5EF4-FFF2-40B4-BE49-F238E27FC236}">
                <a16:creationId xmlns:a16="http://schemas.microsoft.com/office/drawing/2014/main" id="{8AD287B4-D736-4707-854D-BEA62EF2BBCF}"/>
              </a:ext>
            </a:extLst>
          </p:cNvPr>
          <p:cNvSpPr>
            <a:spLocks noGrp="1"/>
          </p:cNvSpPr>
          <p:nvPr>
            <p:ph type="body" sz="quarter" idx="17"/>
          </p:nvPr>
        </p:nvSpPr>
        <p:spPr>
          <a:xfrm>
            <a:off x="4939284" y="4800600"/>
            <a:ext cx="2313432" cy="1468438"/>
          </a:xfrm>
        </p:spPr>
        <p:txBody>
          <a:bodyPr/>
          <a:lstStyle>
            <a:lvl1pPr marL="0" indent="0" algn="ctr">
              <a:spcBef>
                <a:spcPts val="0"/>
              </a:spcBef>
              <a:buNone/>
              <a:defRPr sz="1800">
                <a:latin typeface="+mj-lt"/>
              </a:defRPr>
            </a:lvl1pPr>
          </a:lstStyle>
          <a:p>
            <a:pPr lvl="0"/>
            <a:r>
              <a:rPr lang="en-US"/>
              <a:t>Click to edit Master text styles</a:t>
            </a:r>
          </a:p>
        </p:txBody>
      </p:sp>
      <p:sp>
        <p:nvSpPr>
          <p:cNvPr id="18" name="Picture Placeholder" descr="This photo is a 'placeholder' only. Drag or drop your photo here, or click and tap the center to insert a photo.">
            <a:extLst>
              <a:ext uri="{FF2B5EF4-FFF2-40B4-BE49-F238E27FC236}">
                <a16:creationId xmlns:a16="http://schemas.microsoft.com/office/drawing/2014/main" id="{9B56ECFD-6AA2-4EC5-A445-D1E0952199EC}"/>
              </a:ext>
            </a:extLst>
          </p:cNvPr>
          <p:cNvSpPr>
            <a:spLocks noGrp="1" noChangeAspect="1"/>
          </p:cNvSpPr>
          <p:nvPr>
            <p:ph type="pic" sz="quarter" idx="20" hasCustomPrompt="1"/>
          </p:nvPr>
        </p:nvSpPr>
        <p:spPr bwMode="ltGray">
          <a:xfrm>
            <a:off x="7840663" y="2286000"/>
            <a:ext cx="2313432" cy="2313432"/>
          </a:xfrm>
          <a:prstGeom prst="ellipse">
            <a:avLst/>
          </a:prstGeom>
          <a:blipFill>
            <a:blip r:embed="rId4"/>
            <a:stretch>
              <a:fillRect/>
            </a:stretch>
          </a:blipFill>
        </p:spPr>
        <p:txBody>
          <a:bodyPr lIns="0" tIns="0" rIns="0" bIns="59436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dirty="0"/>
              <a:t>Drag &amp; drop your photo </a:t>
            </a:r>
            <a:br>
              <a:rPr lang="en-US" dirty="0"/>
            </a:br>
            <a:r>
              <a:rPr lang="en-US" dirty="0"/>
              <a:t>here or click or tap icon </a:t>
            </a:r>
            <a:br>
              <a:rPr lang="en-US" dirty="0"/>
            </a:br>
            <a:r>
              <a:rPr lang="en-US" dirty="0"/>
              <a:t>below to insert</a:t>
            </a:r>
          </a:p>
        </p:txBody>
      </p:sp>
      <p:sp>
        <p:nvSpPr>
          <p:cNvPr id="15" name="Text Placeholder 3">
            <a:extLst>
              <a:ext uri="{FF2B5EF4-FFF2-40B4-BE49-F238E27FC236}">
                <a16:creationId xmlns:a16="http://schemas.microsoft.com/office/drawing/2014/main" id="{9ED5A27F-D9D2-4DCB-8422-4694477ECA88}"/>
              </a:ext>
            </a:extLst>
          </p:cNvPr>
          <p:cNvSpPr>
            <a:spLocks noGrp="1"/>
          </p:cNvSpPr>
          <p:nvPr>
            <p:ph type="body" sz="quarter" idx="18"/>
          </p:nvPr>
        </p:nvSpPr>
        <p:spPr>
          <a:xfrm>
            <a:off x="7840663" y="4800600"/>
            <a:ext cx="2313432" cy="1468438"/>
          </a:xfrm>
        </p:spPr>
        <p:txBody>
          <a:bodyPr/>
          <a:lstStyle>
            <a:lvl1pPr marL="0" indent="0" algn="ctr">
              <a:spcBef>
                <a:spcPts val="0"/>
              </a:spcBef>
              <a:buNone/>
              <a:defRPr sz="1800">
                <a:latin typeface="+mj-lt"/>
              </a:defRPr>
            </a:lvl1pPr>
          </a:lstStyle>
          <a:p>
            <a:pPr lvl="0"/>
            <a:r>
              <a:rPr lang="en-US"/>
              <a:t>Click to edit Master text styles</a:t>
            </a:r>
          </a:p>
        </p:txBody>
      </p:sp>
      <p:sp>
        <p:nvSpPr>
          <p:cNvPr id="20" name="TextBox 19">
            <a:extLst>
              <a:ext uri="{FF2B5EF4-FFF2-40B4-BE49-F238E27FC236}">
                <a16:creationId xmlns:a16="http://schemas.microsoft.com/office/drawing/2014/main" id="{0D6AFB7A-35B4-4881-AB50-D112482166B1}"/>
              </a:ext>
              <a:ext uri="{C183D7F6-B498-43B3-948B-1728B52AA6E4}">
                <adec:decorative xmlns:adec="http://schemas.microsoft.com/office/drawing/2017/decorative" val="1"/>
              </a:ext>
            </a:extLst>
          </p:cNvPr>
          <p:cNvSpPr txBox="1"/>
          <p:nvPr/>
        </p:nvSpPr>
        <p:spPr>
          <a:xfrm>
            <a:off x="12355721" y="-203944"/>
            <a:ext cx="577081" cy="153888"/>
          </a:xfrm>
          <a:prstGeom prst="rect">
            <a:avLst/>
          </a:prstGeom>
          <a:noFill/>
        </p:spPr>
        <p:txBody>
          <a:bodyPr wrap="none" lIns="0" tIns="0" rIns="0" bIns="0" rtlCol="0">
            <a:spAutoFit/>
          </a:bodyPr>
          <a:lstStyle/>
          <a:p>
            <a:pPr algn="l"/>
            <a:r>
              <a:rPr lang="en-US" sz="1000" dirty="0">
                <a:solidFill>
                  <a:srgbClr val="A3A3A3"/>
                </a:solidFill>
              </a:rPr>
              <a:t>ELT layout</a:t>
            </a:r>
          </a:p>
        </p:txBody>
      </p:sp>
    </p:spTree>
    <p:extLst>
      <p:ext uri="{BB962C8B-B14F-4D97-AF65-F5344CB8AC3E}">
        <p14:creationId xmlns:p14="http://schemas.microsoft.com/office/powerpoint/2010/main" val="3246584933"/>
      </p:ext>
    </p:extLst>
  </p:cSld>
  <p:clrMapOvr>
    <a:masterClrMapping/>
  </p:clrMapOvr>
  <p:transition>
    <p:fade/>
  </p:transition>
  <p:extLst>
    <p:ext uri="{DCECCB84-F9BA-43D5-87BE-67443E8EF086}">
      <p15:sldGuideLst xmlns:p15="http://schemas.microsoft.com/office/powerpoint/2012/main">
        <p15:guide id="1" orient="horz" pos="720">
          <p15:clr>
            <a:srgbClr val="5ACBF0"/>
          </p15:clr>
        </p15:guide>
        <p15:guide id="2" orient="horz" pos="3024">
          <p15:clr>
            <a:srgbClr val="5ACBF0"/>
          </p15:clr>
        </p15:guide>
        <p15:guide id="3" pos="3840">
          <p15:clr>
            <a:srgbClr val="5ACBF0"/>
          </p15:clr>
        </p15:guide>
        <p15:guide id="4" pos="1283">
          <p15:clr>
            <a:srgbClr val="5ACBF0"/>
          </p15:clr>
        </p15:guide>
        <p15:guide id="5" pos="5666">
          <p15:clr>
            <a:srgbClr val="5ACBF0"/>
          </p15:clr>
        </p15:guide>
        <p15:guide id="6" pos="2741">
          <p15:clr>
            <a:srgbClr val="5ACBF0"/>
          </p15:clr>
        </p15:guide>
        <p15:guide id="7" pos="2012">
          <p15:clr>
            <a:srgbClr val="5ACBF0"/>
          </p15:clr>
        </p15:guide>
        <p15:guide id="8" pos="3109">
          <p15:clr>
            <a:srgbClr val="5ACBF0"/>
          </p15:clr>
        </p15:guide>
        <p15:guide id="9" pos="4570">
          <p15:clr>
            <a:srgbClr val="5ACBF0"/>
          </p15:clr>
        </p15:guide>
        <p15:guide id="11" pos="6397">
          <p15:clr>
            <a:srgbClr val="5ACBF0"/>
          </p15:clr>
        </p15:guide>
        <p15:guide id="12" orient="horz" pos="1440">
          <p15:clr>
            <a:srgbClr val="5ACBF0"/>
          </p15:clr>
        </p15:guide>
        <p15:guide id="13" pos="4938">
          <p15:clr>
            <a:srgbClr val="5ACBF0"/>
          </p15:clr>
        </p15:guide>
        <p15:guide id="14" orient="horz" pos="2894">
          <p15:clr>
            <a:srgbClr val="5ACBF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Four round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33D211-079C-4884-AB74-BFA812A63FE8}"/>
              </a:ext>
            </a:extLst>
          </p:cNvPr>
          <p:cNvSpPr>
            <a:spLocks noGrp="1"/>
          </p:cNvSpPr>
          <p:nvPr>
            <p:ph type="title"/>
          </p:nvPr>
        </p:nvSpPr>
        <p:spPr>
          <a:xfrm>
            <a:off x="588263" y="583007"/>
            <a:ext cx="11018520" cy="1115568"/>
          </a:xfrm>
        </p:spPr>
        <p:txBody>
          <a:bodyPr anchor="ctr"/>
          <a:lstStyle>
            <a:lvl1pPr algn="ctr">
              <a:defRPr/>
            </a:lvl1pPr>
          </a:lstStyle>
          <a:p>
            <a:r>
              <a:rPr lang="en-US"/>
              <a:t>Click to edit Master title style</a:t>
            </a:r>
            <a:endParaRPr lang="en-US" dirty="0"/>
          </a:p>
        </p:txBody>
      </p:sp>
      <p:sp>
        <p:nvSpPr>
          <p:cNvPr id="16" name="Picture Placeholder" descr="This photo is a 'placeholder' only. Drag or drop your photo here, or click and tap the center to insert a photo.">
            <a:extLst>
              <a:ext uri="{FF2B5EF4-FFF2-40B4-BE49-F238E27FC236}">
                <a16:creationId xmlns:a16="http://schemas.microsoft.com/office/drawing/2014/main" id="{5757E314-6417-4051-A2CD-D3614CAA6A78}"/>
              </a:ext>
            </a:extLst>
          </p:cNvPr>
          <p:cNvSpPr>
            <a:spLocks noGrp="1" noChangeAspect="1"/>
          </p:cNvSpPr>
          <p:nvPr>
            <p:ph type="pic" sz="quarter" idx="13" hasCustomPrompt="1"/>
          </p:nvPr>
        </p:nvSpPr>
        <p:spPr bwMode="ltGray">
          <a:xfrm>
            <a:off x="584200" y="2286000"/>
            <a:ext cx="2313432" cy="2313432"/>
          </a:xfrm>
          <a:prstGeom prst="ellipse">
            <a:avLst/>
          </a:prstGeom>
          <a:blipFill>
            <a:blip r:embed="rId2"/>
            <a:stretch>
              <a:fillRect/>
            </a:stretch>
          </a:blipFill>
        </p:spPr>
        <p:txBody>
          <a:bodyPr lIns="0" tIns="0" rIns="0" bIns="59436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dirty="0"/>
              <a:t>Drag &amp; drop your photo </a:t>
            </a:r>
            <a:br>
              <a:rPr lang="en-US" dirty="0"/>
            </a:br>
            <a:r>
              <a:rPr lang="en-US" dirty="0"/>
              <a:t>here or click or tap icon </a:t>
            </a:r>
            <a:br>
              <a:rPr lang="en-US" dirty="0"/>
            </a:br>
            <a:r>
              <a:rPr lang="en-US" dirty="0"/>
              <a:t>below to insert</a:t>
            </a:r>
          </a:p>
        </p:txBody>
      </p:sp>
      <p:sp>
        <p:nvSpPr>
          <p:cNvPr id="13" name="Text Placeholder 3">
            <a:extLst>
              <a:ext uri="{FF2B5EF4-FFF2-40B4-BE49-F238E27FC236}">
                <a16:creationId xmlns:a16="http://schemas.microsoft.com/office/drawing/2014/main" id="{5BBECFAF-80A0-4620-8865-87562DFB497B}"/>
              </a:ext>
            </a:extLst>
          </p:cNvPr>
          <p:cNvSpPr>
            <a:spLocks noGrp="1"/>
          </p:cNvSpPr>
          <p:nvPr>
            <p:ph type="body" sz="quarter" idx="16"/>
          </p:nvPr>
        </p:nvSpPr>
        <p:spPr>
          <a:xfrm>
            <a:off x="584200" y="4800600"/>
            <a:ext cx="2313432" cy="1468438"/>
          </a:xfrm>
        </p:spPr>
        <p:txBody>
          <a:bodyPr/>
          <a:lstStyle>
            <a:lvl1pPr marL="0" indent="0" algn="ctr">
              <a:spcBef>
                <a:spcPts val="0"/>
              </a:spcBef>
              <a:buNone/>
              <a:defRPr sz="1800">
                <a:latin typeface="+mj-lt"/>
              </a:defRPr>
            </a:lvl1pPr>
          </a:lstStyle>
          <a:p>
            <a:pPr lvl="0"/>
            <a:r>
              <a:rPr lang="en-US"/>
              <a:t>Click to edit Master text styles</a:t>
            </a:r>
          </a:p>
        </p:txBody>
      </p:sp>
      <p:sp>
        <p:nvSpPr>
          <p:cNvPr id="17" name="Picture Placeholder" descr="This photo is a 'placeholder' only. Drag or drop your photo here, or click and tap the center to insert a photo.">
            <a:extLst>
              <a:ext uri="{FF2B5EF4-FFF2-40B4-BE49-F238E27FC236}">
                <a16:creationId xmlns:a16="http://schemas.microsoft.com/office/drawing/2014/main" id="{E5577FC3-49F5-4B04-AFD3-AA0A57BA8355}"/>
              </a:ext>
            </a:extLst>
          </p:cNvPr>
          <p:cNvSpPr>
            <a:spLocks noGrp="1" noChangeAspect="1"/>
          </p:cNvSpPr>
          <p:nvPr>
            <p:ph type="pic" sz="quarter" idx="19" hasCustomPrompt="1"/>
          </p:nvPr>
        </p:nvSpPr>
        <p:spPr bwMode="ltGray">
          <a:xfrm>
            <a:off x="3487250" y="2286000"/>
            <a:ext cx="2313432" cy="2313432"/>
          </a:xfrm>
          <a:prstGeom prst="ellipse">
            <a:avLst/>
          </a:prstGeom>
          <a:blipFill>
            <a:blip r:embed="rId3"/>
            <a:stretch>
              <a:fillRect/>
            </a:stretch>
          </a:blipFill>
        </p:spPr>
        <p:txBody>
          <a:bodyPr lIns="0" tIns="0" rIns="0" bIns="59436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dirty="0"/>
              <a:t>Drag &amp; drop your photo </a:t>
            </a:r>
            <a:br>
              <a:rPr lang="en-US" dirty="0"/>
            </a:br>
            <a:r>
              <a:rPr lang="en-US" dirty="0"/>
              <a:t>here or click or tap icon </a:t>
            </a:r>
            <a:br>
              <a:rPr lang="en-US" dirty="0"/>
            </a:br>
            <a:r>
              <a:rPr lang="en-US" dirty="0"/>
              <a:t>below to insert</a:t>
            </a:r>
          </a:p>
        </p:txBody>
      </p:sp>
      <p:sp>
        <p:nvSpPr>
          <p:cNvPr id="14" name="Text Placeholder 3">
            <a:extLst>
              <a:ext uri="{FF2B5EF4-FFF2-40B4-BE49-F238E27FC236}">
                <a16:creationId xmlns:a16="http://schemas.microsoft.com/office/drawing/2014/main" id="{8AD287B4-D736-4707-854D-BEA62EF2BBCF}"/>
              </a:ext>
            </a:extLst>
          </p:cNvPr>
          <p:cNvSpPr>
            <a:spLocks noGrp="1"/>
          </p:cNvSpPr>
          <p:nvPr>
            <p:ph type="body" sz="quarter" idx="17"/>
          </p:nvPr>
        </p:nvSpPr>
        <p:spPr>
          <a:xfrm>
            <a:off x="3487250" y="4800600"/>
            <a:ext cx="2313432" cy="1468438"/>
          </a:xfrm>
        </p:spPr>
        <p:txBody>
          <a:bodyPr/>
          <a:lstStyle>
            <a:lvl1pPr marL="0" indent="0" algn="ctr">
              <a:spcBef>
                <a:spcPts val="0"/>
              </a:spcBef>
              <a:buNone/>
              <a:defRPr sz="1800">
                <a:latin typeface="+mj-lt"/>
              </a:defRPr>
            </a:lvl1pPr>
          </a:lstStyle>
          <a:p>
            <a:pPr lvl="0"/>
            <a:r>
              <a:rPr lang="en-US"/>
              <a:t>Click to edit Master text styles</a:t>
            </a:r>
          </a:p>
        </p:txBody>
      </p:sp>
      <p:sp>
        <p:nvSpPr>
          <p:cNvPr id="18" name="Picture Placeholder" descr="This photo is a 'placeholder' only. Drag or drop your photo here, or click and tap the center to insert a photo.">
            <a:extLst>
              <a:ext uri="{FF2B5EF4-FFF2-40B4-BE49-F238E27FC236}">
                <a16:creationId xmlns:a16="http://schemas.microsoft.com/office/drawing/2014/main" id="{9B56ECFD-6AA2-4EC5-A445-D1E0952199EC}"/>
              </a:ext>
            </a:extLst>
          </p:cNvPr>
          <p:cNvSpPr>
            <a:spLocks noGrp="1" noChangeAspect="1"/>
          </p:cNvSpPr>
          <p:nvPr>
            <p:ph type="pic" sz="quarter" idx="20" hasCustomPrompt="1"/>
          </p:nvPr>
        </p:nvSpPr>
        <p:spPr bwMode="ltGray">
          <a:xfrm>
            <a:off x="6390300" y="2286000"/>
            <a:ext cx="2313432" cy="2313432"/>
          </a:xfrm>
          <a:prstGeom prst="ellipse">
            <a:avLst/>
          </a:prstGeom>
          <a:blipFill>
            <a:blip r:embed="rId4"/>
            <a:stretch>
              <a:fillRect/>
            </a:stretch>
          </a:blipFill>
        </p:spPr>
        <p:txBody>
          <a:bodyPr lIns="0" tIns="0" rIns="0" bIns="59436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dirty="0"/>
              <a:t>Drag &amp; drop your photo </a:t>
            </a:r>
            <a:br>
              <a:rPr lang="en-US" dirty="0"/>
            </a:br>
            <a:r>
              <a:rPr lang="en-US" dirty="0"/>
              <a:t>here or click or tap icon </a:t>
            </a:r>
            <a:br>
              <a:rPr lang="en-US" dirty="0"/>
            </a:br>
            <a:r>
              <a:rPr lang="en-US" dirty="0"/>
              <a:t>below to insert</a:t>
            </a:r>
          </a:p>
        </p:txBody>
      </p:sp>
      <p:sp>
        <p:nvSpPr>
          <p:cNvPr id="15" name="Text Placeholder 3">
            <a:extLst>
              <a:ext uri="{FF2B5EF4-FFF2-40B4-BE49-F238E27FC236}">
                <a16:creationId xmlns:a16="http://schemas.microsoft.com/office/drawing/2014/main" id="{9ED5A27F-D9D2-4DCB-8422-4694477ECA88}"/>
              </a:ext>
            </a:extLst>
          </p:cNvPr>
          <p:cNvSpPr>
            <a:spLocks noGrp="1"/>
          </p:cNvSpPr>
          <p:nvPr>
            <p:ph type="body" sz="quarter" idx="18"/>
          </p:nvPr>
        </p:nvSpPr>
        <p:spPr>
          <a:xfrm>
            <a:off x="6390300" y="4800600"/>
            <a:ext cx="2313432" cy="1468438"/>
          </a:xfrm>
        </p:spPr>
        <p:txBody>
          <a:bodyPr/>
          <a:lstStyle>
            <a:lvl1pPr marL="0" indent="0" algn="ctr">
              <a:spcBef>
                <a:spcPts val="0"/>
              </a:spcBef>
              <a:buNone/>
              <a:defRPr sz="1800">
                <a:latin typeface="+mj-lt"/>
              </a:defRPr>
            </a:lvl1pPr>
          </a:lstStyle>
          <a:p>
            <a:pPr lvl="0"/>
            <a:r>
              <a:rPr lang="en-US"/>
              <a:t>Click to edit Master text styles</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F78E1D3B-7D6F-4EFD-9EB2-E1A27309D6AF}"/>
              </a:ext>
            </a:extLst>
          </p:cNvPr>
          <p:cNvSpPr>
            <a:spLocks noGrp="1" noChangeAspect="1"/>
          </p:cNvSpPr>
          <p:nvPr>
            <p:ph type="pic" sz="quarter" idx="21" hasCustomPrompt="1"/>
          </p:nvPr>
        </p:nvSpPr>
        <p:spPr bwMode="ltGray">
          <a:xfrm>
            <a:off x="9293351" y="2286000"/>
            <a:ext cx="2313432" cy="2313432"/>
          </a:xfrm>
          <a:prstGeom prst="ellipse">
            <a:avLst/>
          </a:prstGeom>
          <a:blipFill>
            <a:blip r:embed="rId5"/>
            <a:stretch>
              <a:fillRect/>
            </a:stretch>
          </a:blipFill>
        </p:spPr>
        <p:txBody>
          <a:bodyPr lIns="0" tIns="0" rIns="0" bIns="59436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dirty="0"/>
              <a:t>Drag &amp; drop your photo </a:t>
            </a:r>
            <a:br>
              <a:rPr lang="en-US" dirty="0"/>
            </a:br>
            <a:r>
              <a:rPr lang="en-US" dirty="0"/>
              <a:t>here or click or tap icon </a:t>
            </a:r>
            <a:br>
              <a:rPr lang="en-US" dirty="0"/>
            </a:br>
            <a:r>
              <a:rPr lang="en-US" dirty="0"/>
              <a:t>below to insert</a:t>
            </a:r>
          </a:p>
        </p:txBody>
      </p:sp>
      <p:sp>
        <p:nvSpPr>
          <p:cNvPr id="12" name="Text Placeholder 3">
            <a:extLst>
              <a:ext uri="{FF2B5EF4-FFF2-40B4-BE49-F238E27FC236}">
                <a16:creationId xmlns:a16="http://schemas.microsoft.com/office/drawing/2014/main" id="{3BB2FF62-05DC-462E-808C-4DDE1C65392C}"/>
              </a:ext>
            </a:extLst>
          </p:cNvPr>
          <p:cNvSpPr>
            <a:spLocks noGrp="1"/>
          </p:cNvSpPr>
          <p:nvPr>
            <p:ph type="body" sz="quarter" idx="22"/>
          </p:nvPr>
        </p:nvSpPr>
        <p:spPr>
          <a:xfrm>
            <a:off x="9293351" y="4800600"/>
            <a:ext cx="2313432" cy="1468438"/>
          </a:xfrm>
        </p:spPr>
        <p:txBody>
          <a:bodyPr/>
          <a:lstStyle>
            <a:lvl1pPr marL="0" indent="0" algn="ctr">
              <a:spcBef>
                <a:spcPts val="0"/>
              </a:spcBef>
              <a:buNone/>
              <a:defRPr sz="1800">
                <a:latin typeface="+mj-lt"/>
              </a:defRPr>
            </a:lvl1pPr>
          </a:lstStyle>
          <a:p>
            <a:pPr lvl="0"/>
            <a:r>
              <a:rPr lang="en-US"/>
              <a:t>Click to edit Master text styles</a:t>
            </a:r>
          </a:p>
        </p:txBody>
      </p:sp>
      <p:sp>
        <p:nvSpPr>
          <p:cNvPr id="3" name="TextBox 2">
            <a:extLst>
              <a:ext uri="{FF2B5EF4-FFF2-40B4-BE49-F238E27FC236}">
                <a16:creationId xmlns:a16="http://schemas.microsoft.com/office/drawing/2014/main" id="{67A72D6D-004C-4F57-AD34-F1019A756073}"/>
              </a:ext>
              <a:ext uri="{C183D7F6-B498-43B3-948B-1728B52AA6E4}">
                <adec:decorative xmlns:adec="http://schemas.microsoft.com/office/drawing/2017/decorative" val="1"/>
              </a:ext>
            </a:extLst>
          </p:cNvPr>
          <p:cNvSpPr txBox="1"/>
          <p:nvPr/>
        </p:nvSpPr>
        <p:spPr>
          <a:xfrm>
            <a:off x="12355721" y="-203944"/>
            <a:ext cx="577081" cy="153888"/>
          </a:xfrm>
          <a:prstGeom prst="rect">
            <a:avLst/>
          </a:prstGeom>
          <a:noFill/>
        </p:spPr>
        <p:txBody>
          <a:bodyPr wrap="none" lIns="0" tIns="0" rIns="0" bIns="0" rtlCol="0">
            <a:spAutoFit/>
          </a:bodyPr>
          <a:lstStyle/>
          <a:p>
            <a:pPr algn="l"/>
            <a:r>
              <a:rPr lang="en-US" sz="1000" dirty="0">
                <a:solidFill>
                  <a:srgbClr val="A3A3A3"/>
                </a:solidFill>
              </a:rPr>
              <a:t>ELT layout</a:t>
            </a:r>
          </a:p>
        </p:txBody>
      </p:sp>
    </p:spTree>
    <p:extLst>
      <p:ext uri="{BB962C8B-B14F-4D97-AF65-F5344CB8AC3E}">
        <p14:creationId xmlns:p14="http://schemas.microsoft.com/office/powerpoint/2010/main" val="629599697"/>
      </p:ext>
    </p:extLst>
  </p:cSld>
  <p:clrMapOvr>
    <a:masterClrMapping/>
  </p:clrMapOvr>
  <p:transition>
    <p:fade/>
  </p:transition>
  <p:extLst>
    <p:ext uri="{DCECCB84-F9BA-43D5-87BE-67443E8EF086}">
      <p15:sldGuideLst xmlns:p15="http://schemas.microsoft.com/office/powerpoint/2012/main">
        <p15:guide id="1" orient="horz" pos="720">
          <p15:clr>
            <a:srgbClr val="5ACBF0"/>
          </p15:clr>
        </p15:guide>
        <p15:guide id="2" orient="horz" pos="3024">
          <p15:clr>
            <a:srgbClr val="5ACBF0"/>
          </p15:clr>
        </p15:guide>
        <p15:guide id="3" pos="4025">
          <p15:clr>
            <a:srgbClr val="5ACBF0"/>
          </p15:clr>
        </p15:guide>
        <p15:guide id="5" pos="5854">
          <p15:clr>
            <a:srgbClr val="5ACBF0"/>
          </p15:clr>
        </p15:guide>
        <p15:guide id="7" pos="3654">
          <p15:clr>
            <a:srgbClr val="5ACBF0"/>
          </p15:clr>
        </p15:guide>
        <p15:guide id="8" pos="2195">
          <p15:clr>
            <a:srgbClr val="5ACBF0"/>
          </p15:clr>
        </p15:guide>
        <p15:guide id="10" pos="2926">
          <p15:clr>
            <a:srgbClr val="5ACBF0"/>
          </p15:clr>
        </p15:guide>
        <p15:guide id="11" pos="4756">
          <p15:clr>
            <a:srgbClr val="5ACBF0"/>
          </p15:clr>
        </p15:guide>
        <p15:guide id="12" pos="6581">
          <p15:clr>
            <a:srgbClr val="5ACBF0"/>
          </p15:clr>
        </p15:guide>
        <p15:guide id="13" pos="1097">
          <p15:clr>
            <a:srgbClr val="5ACBF0"/>
          </p15:clr>
        </p15:guide>
        <p15:guide id="14" orient="horz" pos="1440">
          <p15:clr>
            <a:srgbClr val="5ACBF0"/>
          </p15:clr>
        </p15:guide>
        <p15:guide id="15" pos="1826">
          <p15:clr>
            <a:srgbClr val="5ACBF0"/>
          </p15:clr>
        </p15:guide>
        <p15:guide id="18" pos="5483">
          <p15:clr>
            <a:srgbClr val="5ACBF0"/>
          </p15:clr>
        </p15:guide>
        <p15:guide id="19" orient="horz" pos="2898">
          <p15:clr>
            <a:srgbClr val="5ACBF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Five round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33D211-079C-4884-AB74-BFA812A63FE8}"/>
              </a:ext>
            </a:extLst>
          </p:cNvPr>
          <p:cNvSpPr>
            <a:spLocks noGrp="1"/>
          </p:cNvSpPr>
          <p:nvPr>
            <p:ph type="title"/>
          </p:nvPr>
        </p:nvSpPr>
        <p:spPr>
          <a:xfrm>
            <a:off x="588263" y="583007"/>
            <a:ext cx="11018520" cy="1115568"/>
          </a:xfrm>
        </p:spPr>
        <p:txBody>
          <a:bodyPr anchor="ctr"/>
          <a:lstStyle>
            <a:lvl1pPr algn="ctr">
              <a:defRPr/>
            </a:lvl1pPr>
          </a:lstStyle>
          <a:p>
            <a:r>
              <a:rPr lang="en-US"/>
              <a:t>Click to edit Master title style</a:t>
            </a:r>
            <a:endParaRPr lang="en-US" dirty="0"/>
          </a:p>
        </p:txBody>
      </p:sp>
      <p:sp>
        <p:nvSpPr>
          <p:cNvPr id="16" name="Picture Placeholder" descr="This photo is a 'placeholder' only. Drag or drop your photo here, or click and tap the center to insert a photo.">
            <a:extLst>
              <a:ext uri="{FF2B5EF4-FFF2-40B4-BE49-F238E27FC236}">
                <a16:creationId xmlns:a16="http://schemas.microsoft.com/office/drawing/2014/main" id="{5757E314-6417-4051-A2CD-D3614CAA6A78}"/>
              </a:ext>
            </a:extLst>
          </p:cNvPr>
          <p:cNvSpPr>
            <a:spLocks noGrp="1" noChangeAspect="1"/>
          </p:cNvSpPr>
          <p:nvPr>
            <p:ph type="pic" sz="quarter" idx="13" hasCustomPrompt="1"/>
          </p:nvPr>
        </p:nvSpPr>
        <p:spPr bwMode="ltGray">
          <a:xfrm>
            <a:off x="584200" y="2286000"/>
            <a:ext cx="1737360" cy="1737360"/>
          </a:xfrm>
          <a:prstGeom prst="ellipse">
            <a:avLst/>
          </a:prstGeom>
          <a:blipFill>
            <a:blip r:embed="rId2"/>
            <a:stretch>
              <a:fillRect/>
            </a:stretch>
          </a:blipFill>
        </p:spPr>
        <p:txBody>
          <a:bodyPr lIns="0" tIns="0" rIns="0" bIns="594360" anchor="ctr" anchorCtr="0">
            <a:noAutofit/>
          </a:bodyPr>
          <a:lstStyle>
            <a:lvl1pPr marL="0" indent="0" algn="ctr">
              <a:lnSpc>
                <a:spcPct val="100000"/>
              </a:lnSpc>
              <a:buNone/>
              <a:defRPr sz="500" b="1">
                <a:solidFill>
                  <a:srgbClr val="000000"/>
                </a:solidFill>
                <a:latin typeface="+mn-lt"/>
                <a:cs typeface="Segoe UI" panose="020B0502040204020203" pitchFamily="34" charset="0"/>
              </a:defRPr>
            </a:lvl1pPr>
          </a:lstStyle>
          <a:p>
            <a:r>
              <a:rPr lang="en-US" dirty="0"/>
              <a:t>Drag &amp; drop your photo </a:t>
            </a:r>
            <a:br>
              <a:rPr lang="en-US" dirty="0"/>
            </a:br>
            <a:r>
              <a:rPr lang="en-US" dirty="0"/>
              <a:t>here or click or tap icon </a:t>
            </a:r>
            <a:br>
              <a:rPr lang="en-US" dirty="0"/>
            </a:br>
            <a:r>
              <a:rPr lang="en-US" dirty="0"/>
              <a:t>below to insert</a:t>
            </a:r>
          </a:p>
        </p:txBody>
      </p:sp>
      <p:sp>
        <p:nvSpPr>
          <p:cNvPr id="13" name="Text Placeholder 3">
            <a:extLst>
              <a:ext uri="{FF2B5EF4-FFF2-40B4-BE49-F238E27FC236}">
                <a16:creationId xmlns:a16="http://schemas.microsoft.com/office/drawing/2014/main" id="{5BBECFAF-80A0-4620-8865-87562DFB497B}"/>
              </a:ext>
            </a:extLst>
          </p:cNvPr>
          <p:cNvSpPr>
            <a:spLocks noGrp="1"/>
          </p:cNvSpPr>
          <p:nvPr>
            <p:ph type="body" sz="quarter" idx="16"/>
          </p:nvPr>
        </p:nvSpPr>
        <p:spPr>
          <a:xfrm>
            <a:off x="584200" y="4235450"/>
            <a:ext cx="1737360" cy="2033588"/>
          </a:xfrm>
        </p:spPr>
        <p:txBody>
          <a:bodyPr/>
          <a:lstStyle>
            <a:lvl1pPr marL="0" indent="0" algn="ctr">
              <a:spcBef>
                <a:spcPts val="0"/>
              </a:spcBef>
              <a:buNone/>
              <a:defRPr sz="1800">
                <a:latin typeface="+mj-lt"/>
              </a:defRPr>
            </a:lvl1pPr>
          </a:lstStyle>
          <a:p>
            <a:pPr lvl="0"/>
            <a:r>
              <a:rPr lang="en-US"/>
              <a:t>Click to edit Master text styles</a:t>
            </a:r>
          </a:p>
        </p:txBody>
      </p:sp>
      <p:sp>
        <p:nvSpPr>
          <p:cNvPr id="17" name="Picture Placeholder" descr="This photo is a 'placeholder' only. Drag or drop your photo here, or click and tap the center to insert a photo.">
            <a:extLst>
              <a:ext uri="{FF2B5EF4-FFF2-40B4-BE49-F238E27FC236}">
                <a16:creationId xmlns:a16="http://schemas.microsoft.com/office/drawing/2014/main" id="{E5577FC3-49F5-4B04-AFD3-AA0A57BA8355}"/>
              </a:ext>
            </a:extLst>
          </p:cNvPr>
          <p:cNvSpPr>
            <a:spLocks noGrp="1" noChangeAspect="1"/>
          </p:cNvSpPr>
          <p:nvPr>
            <p:ph type="pic" sz="quarter" idx="19" hasCustomPrompt="1"/>
          </p:nvPr>
        </p:nvSpPr>
        <p:spPr bwMode="ltGray">
          <a:xfrm>
            <a:off x="2905506" y="2286000"/>
            <a:ext cx="1737360" cy="1737360"/>
          </a:xfrm>
          <a:prstGeom prst="ellipse">
            <a:avLst/>
          </a:prstGeom>
          <a:blipFill>
            <a:blip r:embed="rId3"/>
            <a:stretch>
              <a:fillRect/>
            </a:stretch>
          </a:blipFill>
        </p:spPr>
        <p:txBody>
          <a:bodyPr lIns="0" tIns="0" rIns="0" bIns="594360" anchor="ctr" anchorCtr="0">
            <a:noAutofit/>
          </a:bodyPr>
          <a:lstStyle>
            <a:lvl1pPr marL="0" indent="0" algn="ctr">
              <a:lnSpc>
                <a:spcPct val="100000"/>
              </a:lnSpc>
              <a:buNone/>
              <a:defRPr sz="500" b="1">
                <a:solidFill>
                  <a:srgbClr val="000000"/>
                </a:solidFill>
                <a:latin typeface="+mn-lt"/>
                <a:cs typeface="Segoe UI" panose="020B0502040204020203" pitchFamily="34" charset="0"/>
              </a:defRPr>
            </a:lvl1pPr>
          </a:lstStyle>
          <a:p>
            <a:r>
              <a:rPr lang="en-US" dirty="0"/>
              <a:t>Drag &amp; drop your photo </a:t>
            </a:r>
            <a:br>
              <a:rPr lang="en-US" dirty="0"/>
            </a:br>
            <a:r>
              <a:rPr lang="en-US" dirty="0"/>
              <a:t>here or click or tap icon </a:t>
            </a:r>
            <a:br>
              <a:rPr lang="en-US" dirty="0"/>
            </a:br>
            <a:r>
              <a:rPr lang="en-US" dirty="0"/>
              <a:t>below to insert</a:t>
            </a:r>
          </a:p>
        </p:txBody>
      </p:sp>
      <p:sp>
        <p:nvSpPr>
          <p:cNvPr id="14" name="Text Placeholder 3">
            <a:extLst>
              <a:ext uri="{FF2B5EF4-FFF2-40B4-BE49-F238E27FC236}">
                <a16:creationId xmlns:a16="http://schemas.microsoft.com/office/drawing/2014/main" id="{8AD287B4-D736-4707-854D-BEA62EF2BBCF}"/>
              </a:ext>
            </a:extLst>
          </p:cNvPr>
          <p:cNvSpPr>
            <a:spLocks noGrp="1"/>
          </p:cNvSpPr>
          <p:nvPr>
            <p:ph type="body" sz="quarter" idx="17"/>
          </p:nvPr>
        </p:nvSpPr>
        <p:spPr>
          <a:xfrm>
            <a:off x="2905506" y="4235450"/>
            <a:ext cx="1737360" cy="2033588"/>
          </a:xfrm>
        </p:spPr>
        <p:txBody>
          <a:bodyPr/>
          <a:lstStyle>
            <a:lvl1pPr marL="0" indent="0" algn="ctr">
              <a:spcBef>
                <a:spcPts val="0"/>
              </a:spcBef>
              <a:buNone/>
              <a:defRPr sz="1800">
                <a:latin typeface="+mj-lt"/>
              </a:defRPr>
            </a:lvl1pPr>
          </a:lstStyle>
          <a:p>
            <a:pPr lvl="0"/>
            <a:r>
              <a:rPr lang="en-US"/>
              <a:t>Click to edit Master text styles</a:t>
            </a:r>
          </a:p>
        </p:txBody>
      </p:sp>
      <p:sp>
        <p:nvSpPr>
          <p:cNvPr id="18" name="Picture Placeholder" descr="This photo is a 'placeholder' only. Drag or drop your photo here, or click and tap the center to insert a photo.">
            <a:extLst>
              <a:ext uri="{FF2B5EF4-FFF2-40B4-BE49-F238E27FC236}">
                <a16:creationId xmlns:a16="http://schemas.microsoft.com/office/drawing/2014/main" id="{9B56ECFD-6AA2-4EC5-A445-D1E0952199EC}"/>
              </a:ext>
            </a:extLst>
          </p:cNvPr>
          <p:cNvSpPr>
            <a:spLocks noGrp="1" noChangeAspect="1"/>
          </p:cNvSpPr>
          <p:nvPr>
            <p:ph type="pic" sz="quarter" idx="20" hasCustomPrompt="1"/>
          </p:nvPr>
        </p:nvSpPr>
        <p:spPr bwMode="ltGray">
          <a:xfrm>
            <a:off x="5227320" y="2286000"/>
            <a:ext cx="1737360" cy="1737360"/>
          </a:xfrm>
          <a:prstGeom prst="ellipse">
            <a:avLst/>
          </a:prstGeom>
          <a:blipFill>
            <a:blip r:embed="rId4"/>
            <a:stretch>
              <a:fillRect/>
            </a:stretch>
          </a:blipFill>
        </p:spPr>
        <p:txBody>
          <a:bodyPr lIns="0" tIns="0" rIns="0" bIns="594360" anchor="ctr" anchorCtr="0">
            <a:noAutofit/>
          </a:bodyPr>
          <a:lstStyle>
            <a:lvl1pPr marL="0" indent="0" algn="ctr">
              <a:lnSpc>
                <a:spcPct val="100000"/>
              </a:lnSpc>
              <a:buNone/>
              <a:defRPr sz="500" b="1">
                <a:solidFill>
                  <a:srgbClr val="000000"/>
                </a:solidFill>
                <a:latin typeface="+mn-lt"/>
                <a:cs typeface="Segoe UI" panose="020B0502040204020203" pitchFamily="34" charset="0"/>
              </a:defRPr>
            </a:lvl1pPr>
          </a:lstStyle>
          <a:p>
            <a:r>
              <a:rPr lang="en-US" dirty="0"/>
              <a:t>Drag &amp; drop your photo </a:t>
            </a:r>
            <a:br>
              <a:rPr lang="en-US" dirty="0"/>
            </a:br>
            <a:r>
              <a:rPr lang="en-US" dirty="0"/>
              <a:t>here or click or tap icon </a:t>
            </a:r>
            <a:br>
              <a:rPr lang="en-US" dirty="0"/>
            </a:br>
            <a:r>
              <a:rPr lang="en-US" dirty="0"/>
              <a:t>below to insert</a:t>
            </a:r>
          </a:p>
        </p:txBody>
      </p:sp>
      <p:sp>
        <p:nvSpPr>
          <p:cNvPr id="15" name="Text Placeholder 3">
            <a:extLst>
              <a:ext uri="{FF2B5EF4-FFF2-40B4-BE49-F238E27FC236}">
                <a16:creationId xmlns:a16="http://schemas.microsoft.com/office/drawing/2014/main" id="{9ED5A27F-D9D2-4DCB-8422-4694477ECA88}"/>
              </a:ext>
            </a:extLst>
          </p:cNvPr>
          <p:cNvSpPr>
            <a:spLocks noGrp="1"/>
          </p:cNvSpPr>
          <p:nvPr>
            <p:ph type="body" sz="quarter" idx="18"/>
          </p:nvPr>
        </p:nvSpPr>
        <p:spPr>
          <a:xfrm>
            <a:off x="5227320" y="4235451"/>
            <a:ext cx="1737360" cy="2033588"/>
          </a:xfrm>
        </p:spPr>
        <p:txBody>
          <a:bodyPr/>
          <a:lstStyle>
            <a:lvl1pPr marL="0" indent="0" algn="ctr">
              <a:spcBef>
                <a:spcPts val="0"/>
              </a:spcBef>
              <a:buNone/>
              <a:defRPr sz="1800">
                <a:latin typeface="+mj-lt"/>
              </a:defRPr>
            </a:lvl1pPr>
          </a:lstStyle>
          <a:p>
            <a:pPr lvl="0"/>
            <a:r>
              <a:rPr lang="en-US"/>
              <a:t>Click to edit Master text styles</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F78E1D3B-7D6F-4EFD-9EB2-E1A27309D6AF}"/>
              </a:ext>
            </a:extLst>
          </p:cNvPr>
          <p:cNvSpPr>
            <a:spLocks noGrp="1" noChangeAspect="1"/>
          </p:cNvSpPr>
          <p:nvPr>
            <p:ph type="pic" sz="quarter" idx="21" hasCustomPrompt="1"/>
          </p:nvPr>
        </p:nvSpPr>
        <p:spPr bwMode="ltGray">
          <a:xfrm>
            <a:off x="7548118" y="2286000"/>
            <a:ext cx="1737360" cy="1737360"/>
          </a:xfrm>
          <a:prstGeom prst="ellipse">
            <a:avLst/>
          </a:prstGeom>
          <a:blipFill>
            <a:blip r:embed="rId5"/>
            <a:stretch>
              <a:fillRect/>
            </a:stretch>
          </a:blipFill>
        </p:spPr>
        <p:txBody>
          <a:bodyPr lIns="0" tIns="0" rIns="0" bIns="594360" anchor="ctr" anchorCtr="0">
            <a:noAutofit/>
          </a:bodyPr>
          <a:lstStyle>
            <a:lvl1pPr marL="0" indent="0" algn="ctr">
              <a:lnSpc>
                <a:spcPct val="100000"/>
              </a:lnSpc>
              <a:buNone/>
              <a:defRPr sz="500" b="1">
                <a:solidFill>
                  <a:srgbClr val="000000"/>
                </a:solidFill>
                <a:latin typeface="+mn-lt"/>
                <a:cs typeface="Segoe UI" panose="020B0502040204020203" pitchFamily="34" charset="0"/>
              </a:defRPr>
            </a:lvl1pPr>
          </a:lstStyle>
          <a:p>
            <a:r>
              <a:rPr lang="en-US" dirty="0"/>
              <a:t>Drag &amp; drop your photo </a:t>
            </a:r>
            <a:br>
              <a:rPr lang="en-US" dirty="0"/>
            </a:br>
            <a:r>
              <a:rPr lang="en-US" dirty="0"/>
              <a:t>here or click or tap icon </a:t>
            </a:r>
            <a:br>
              <a:rPr lang="en-US" dirty="0"/>
            </a:br>
            <a:r>
              <a:rPr lang="en-US" dirty="0"/>
              <a:t>below to insert44</a:t>
            </a:r>
          </a:p>
        </p:txBody>
      </p:sp>
      <p:sp>
        <p:nvSpPr>
          <p:cNvPr id="12" name="Text Placeholder 3">
            <a:extLst>
              <a:ext uri="{FF2B5EF4-FFF2-40B4-BE49-F238E27FC236}">
                <a16:creationId xmlns:a16="http://schemas.microsoft.com/office/drawing/2014/main" id="{3BB2FF62-05DC-462E-808C-4DDE1C65392C}"/>
              </a:ext>
            </a:extLst>
          </p:cNvPr>
          <p:cNvSpPr>
            <a:spLocks noGrp="1"/>
          </p:cNvSpPr>
          <p:nvPr>
            <p:ph type="body" sz="quarter" idx="22"/>
          </p:nvPr>
        </p:nvSpPr>
        <p:spPr>
          <a:xfrm>
            <a:off x="7548118" y="4235450"/>
            <a:ext cx="1737360" cy="2033588"/>
          </a:xfrm>
        </p:spPr>
        <p:txBody>
          <a:bodyPr/>
          <a:lstStyle>
            <a:lvl1pPr marL="0" indent="0" algn="ctr">
              <a:spcBef>
                <a:spcPts val="0"/>
              </a:spcBef>
              <a:buNone/>
              <a:defRPr sz="1800">
                <a:latin typeface="+mj-lt"/>
              </a:defRPr>
            </a:lvl1pPr>
          </a:lstStyle>
          <a:p>
            <a:pPr lvl="0"/>
            <a:r>
              <a:rPr lang="en-US"/>
              <a:t>Click to edit Master text styles</a:t>
            </a:r>
          </a:p>
        </p:txBody>
      </p:sp>
      <p:sp>
        <p:nvSpPr>
          <p:cNvPr id="19" name="Picture Placeholder" descr="This photo is a 'placeholder' only. Drag or drop your photo here, or click and tap the center to insert a photo.">
            <a:extLst>
              <a:ext uri="{FF2B5EF4-FFF2-40B4-BE49-F238E27FC236}">
                <a16:creationId xmlns:a16="http://schemas.microsoft.com/office/drawing/2014/main" id="{E4DC3400-0B11-4EA0-9B8D-6FADE6964F37}"/>
              </a:ext>
            </a:extLst>
          </p:cNvPr>
          <p:cNvSpPr>
            <a:spLocks noGrp="1" noChangeAspect="1"/>
          </p:cNvSpPr>
          <p:nvPr>
            <p:ph type="pic" sz="quarter" idx="23" hasCustomPrompt="1"/>
          </p:nvPr>
        </p:nvSpPr>
        <p:spPr bwMode="ltGray">
          <a:xfrm>
            <a:off x="9869423" y="2286000"/>
            <a:ext cx="1737360" cy="1737360"/>
          </a:xfrm>
          <a:prstGeom prst="ellipse">
            <a:avLst/>
          </a:prstGeom>
          <a:blipFill>
            <a:blip r:embed="rId6"/>
            <a:stretch>
              <a:fillRect/>
            </a:stretch>
          </a:blipFill>
        </p:spPr>
        <p:txBody>
          <a:bodyPr lIns="0" tIns="0" rIns="0" bIns="594360" anchor="ctr" anchorCtr="0">
            <a:noAutofit/>
          </a:bodyPr>
          <a:lstStyle>
            <a:lvl1pPr marL="0" indent="0" algn="ctr">
              <a:lnSpc>
                <a:spcPct val="100000"/>
              </a:lnSpc>
              <a:buNone/>
              <a:defRPr sz="500" b="1">
                <a:solidFill>
                  <a:srgbClr val="000000"/>
                </a:solidFill>
                <a:latin typeface="+mn-lt"/>
                <a:cs typeface="Segoe UI" panose="020B0502040204020203" pitchFamily="34" charset="0"/>
              </a:defRPr>
            </a:lvl1pPr>
          </a:lstStyle>
          <a:p>
            <a:r>
              <a:rPr lang="en-US" dirty="0"/>
              <a:t>Drag &amp; drop your photo </a:t>
            </a:r>
            <a:br>
              <a:rPr lang="en-US" dirty="0"/>
            </a:br>
            <a:r>
              <a:rPr lang="en-US" dirty="0"/>
              <a:t>here or click or tap icon </a:t>
            </a:r>
            <a:br>
              <a:rPr lang="en-US" dirty="0"/>
            </a:br>
            <a:r>
              <a:rPr lang="en-US" dirty="0"/>
              <a:t>below to insert</a:t>
            </a:r>
          </a:p>
        </p:txBody>
      </p:sp>
      <p:sp>
        <p:nvSpPr>
          <p:cNvPr id="20" name="Text Placeholder 3">
            <a:extLst>
              <a:ext uri="{FF2B5EF4-FFF2-40B4-BE49-F238E27FC236}">
                <a16:creationId xmlns:a16="http://schemas.microsoft.com/office/drawing/2014/main" id="{133C357E-ECC0-485F-9033-5D4DEC8774BB}"/>
              </a:ext>
            </a:extLst>
          </p:cNvPr>
          <p:cNvSpPr>
            <a:spLocks noGrp="1"/>
          </p:cNvSpPr>
          <p:nvPr>
            <p:ph type="body" sz="quarter" idx="24"/>
          </p:nvPr>
        </p:nvSpPr>
        <p:spPr>
          <a:xfrm>
            <a:off x="9869423" y="4235450"/>
            <a:ext cx="1737360" cy="2033588"/>
          </a:xfrm>
        </p:spPr>
        <p:txBody>
          <a:bodyPr/>
          <a:lstStyle>
            <a:lvl1pPr marL="0" indent="0" algn="ctr">
              <a:spcBef>
                <a:spcPts val="0"/>
              </a:spcBef>
              <a:buNone/>
              <a:defRPr sz="1800">
                <a:latin typeface="+mj-lt"/>
              </a:defRPr>
            </a:lvl1pPr>
          </a:lstStyle>
          <a:p>
            <a:pPr lvl="0"/>
            <a:r>
              <a:rPr lang="en-US"/>
              <a:t>Click to edit Master text styles</a:t>
            </a:r>
          </a:p>
        </p:txBody>
      </p:sp>
      <p:sp>
        <p:nvSpPr>
          <p:cNvPr id="3" name="TextBox 2">
            <a:extLst>
              <a:ext uri="{FF2B5EF4-FFF2-40B4-BE49-F238E27FC236}">
                <a16:creationId xmlns:a16="http://schemas.microsoft.com/office/drawing/2014/main" id="{67A72D6D-004C-4F57-AD34-F1019A756073}"/>
              </a:ext>
              <a:ext uri="{C183D7F6-B498-43B3-948B-1728B52AA6E4}">
                <adec:decorative xmlns:adec="http://schemas.microsoft.com/office/drawing/2017/decorative" val="1"/>
              </a:ext>
            </a:extLst>
          </p:cNvPr>
          <p:cNvSpPr txBox="1"/>
          <p:nvPr/>
        </p:nvSpPr>
        <p:spPr>
          <a:xfrm>
            <a:off x="12355721" y="-203944"/>
            <a:ext cx="577081" cy="153888"/>
          </a:xfrm>
          <a:prstGeom prst="rect">
            <a:avLst/>
          </a:prstGeom>
          <a:noFill/>
        </p:spPr>
        <p:txBody>
          <a:bodyPr wrap="none" lIns="0" tIns="0" rIns="0" bIns="0" rtlCol="0">
            <a:spAutoFit/>
          </a:bodyPr>
          <a:lstStyle/>
          <a:p>
            <a:pPr algn="l"/>
            <a:r>
              <a:rPr lang="en-US" sz="1000" dirty="0">
                <a:solidFill>
                  <a:srgbClr val="A3A3A3"/>
                </a:solidFill>
              </a:rPr>
              <a:t>ELT layout</a:t>
            </a:r>
          </a:p>
        </p:txBody>
      </p:sp>
    </p:spTree>
    <p:extLst>
      <p:ext uri="{BB962C8B-B14F-4D97-AF65-F5344CB8AC3E}">
        <p14:creationId xmlns:p14="http://schemas.microsoft.com/office/powerpoint/2010/main" val="2526524704"/>
      </p:ext>
    </p:extLst>
  </p:cSld>
  <p:clrMapOvr>
    <a:masterClrMapping/>
  </p:clrMapOvr>
  <p:transition>
    <p:fade/>
  </p:transition>
  <p:extLst>
    <p:ext uri="{DCECCB84-F9BA-43D5-87BE-67443E8EF086}">
      <p15:sldGuideLst xmlns:p15="http://schemas.microsoft.com/office/powerpoint/2012/main">
        <p15:guide id="1" orient="horz" pos="720">
          <p15:clr>
            <a:srgbClr val="5ACBF0"/>
          </p15:clr>
        </p15:guide>
        <p15:guide id="2" orient="horz" pos="2664">
          <p15:clr>
            <a:srgbClr val="5ACBF0"/>
          </p15:clr>
        </p15:guide>
        <p15:guide id="3" pos="6216">
          <p15:clr>
            <a:srgbClr val="5ACBF0"/>
          </p15:clr>
        </p15:guide>
        <p15:guide id="5" pos="5850">
          <p15:clr>
            <a:srgbClr val="5ACBF0"/>
          </p15:clr>
        </p15:guide>
        <p15:guide id="7" pos="4392">
          <p15:clr>
            <a:srgbClr val="5ACBF0"/>
          </p15:clr>
        </p15:guide>
        <p15:guide id="8" pos="3292">
          <p15:clr>
            <a:srgbClr val="5ACBF0"/>
          </p15:clr>
        </p15:guide>
        <p15:guide id="10" pos="2926">
          <p15:clr>
            <a:srgbClr val="5ACBF0"/>
          </p15:clr>
        </p15:guide>
        <p15:guide id="11" pos="4754">
          <p15:clr>
            <a:srgbClr val="5ACBF0"/>
          </p15:clr>
        </p15:guide>
        <p15:guide id="13" pos="1464">
          <p15:clr>
            <a:srgbClr val="5ACBF0"/>
          </p15:clr>
        </p15:guide>
        <p15:guide id="14" orient="horz" pos="1440">
          <p15:clr>
            <a:srgbClr val="5ACBF0"/>
          </p15:clr>
        </p15:guide>
        <p15:guide id="15" pos="1830">
          <p15:clr>
            <a:srgbClr val="5ACBF0"/>
          </p15:clr>
        </p15:guide>
        <p15:guide id="16" orient="horz" pos="2533">
          <p15:clr>
            <a:srgbClr val="5ACBF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Quote slide 1b">
    <p:bg>
      <p:bgRef idx="1001">
        <a:schemeClr val="bg2"/>
      </p:bgRef>
    </p:bg>
    <p:spTree>
      <p:nvGrpSpPr>
        <p:cNvPr id="1" name=""/>
        <p:cNvGrpSpPr/>
        <p:nvPr/>
      </p:nvGrpSpPr>
      <p:grpSpPr>
        <a:xfrm>
          <a:off x="0" y="0"/>
          <a:ext cx="0" cy="0"/>
          <a:chOff x="0" y="0"/>
          <a:chExt cx="0" cy="0"/>
        </a:xfrm>
      </p:grpSpPr>
      <p:sp>
        <p:nvSpPr>
          <p:cNvPr id="8" name="Text Placeholder 3">
            <a:extLst>
              <a:ext uri="{FF2B5EF4-FFF2-40B4-BE49-F238E27FC236}">
                <a16:creationId xmlns:a16="http://schemas.microsoft.com/office/drawing/2014/main" id="{DD89A49A-58E0-6646-8574-0B0729961CFB}"/>
              </a:ext>
            </a:extLst>
          </p:cNvPr>
          <p:cNvSpPr>
            <a:spLocks noGrp="1"/>
          </p:cNvSpPr>
          <p:nvPr>
            <p:ph type="body" sz="quarter" idx="18" hasCustomPrompt="1"/>
          </p:nvPr>
        </p:nvSpPr>
        <p:spPr>
          <a:xfrm>
            <a:off x="1739900" y="3779493"/>
            <a:ext cx="5795963" cy="276999"/>
          </a:xfrm>
        </p:spPr>
        <p:txBody>
          <a:bodyPr/>
          <a:lstStyle>
            <a:lvl1pPr marL="0" indent="0" algn="l">
              <a:spcBef>
                <a:spcPts val="0"/>
              </a:spcBef>
              <a:buNone/>
              <a:defRPr sz="1800">
                <a:solidFill>
                  <a:schemeClr val="tx1"/>
                </a:solidFill>
                <a:latin typeface="+mj-lt"/>
              </a:defRPr>
            </a:lvl1pPr>
          </a:lstStyle>
          <a:p>
            <a:pPr lvl="0"/>
            <a:r>
              <a:rPr lang="en-US" dirty="0"/>
              <a:t>Name attribute</a:t>
            </a:r>
          </a:p>
        </p:txBody>
      </p:sp>
      <p:sp>
        <p:nvSpPr>
          <p:cNvPr id="9" name="Text Placeholder 3">
            <a:extLst>
              <a:ext uri="{FF2B5EF4-FFF2-40B4-BE49-F238E27FC236}">
                <a16:creationId xmlns:a16="http://schemas.microsoft.com/office/drawing/2014/main" id="{53C890AF-C449-E34D-86FC-4BE82A41ED0D}"/>
              </a:ext>
            </a:extLst>
          </p:cNvPr>
          <p:cNvSpPr>
            <a:spLocks noGrp="1"/>
          </p:cNvSpPr>
          <p:nvPr>
            <p:ph type="body" sz="quarter" idx="20" hasCustomPrompt="1"/>
          </p:nvPr>
        </p:nvSpPr>
        <p:spPr>
          <a:xfrm>
            <a:off x="1739900" y="4077072"/>
            <a:ext cx="5795963" cy="215444"/>
          </a:xfrm>
        </p:spPr>
        <p:txBody>
          <a:bodyPr/>
          <a:lstStyle>
            <a:lvl1pPr marL="0" indent="0" algn="l">
              <a:spcBef>
                <a:spcPts val="0"/>
              </a:spcBef>
              <a:buNone/>
              <a:defRPr sz="1400">
                <a:solidFill>
                  <a:schemeClr val="tx1"/>
                </a:solidFill>
                <a:latin typeface="+mn-lt"/>
              </a:defRPr>
            </a:lvl1pPr>
          </a:lstStyle>
          <a:p>
            <a:pPr lvl="0"/>
            <a:r>
              <a:rPr lang="en-US" dirty="0"/>
              <a:t>Job title or another attribute</a:t>
            </a:r>
          </a:p>
        </p:txBody>
      </p:sp>
      <p:sp>
        <p:nvSpPr>
          <p:cNvPr id="10" name="Title 1">
            <a:extLst>
              <a:ext uri="{FF2B5EF4-FFF2-40B4-BE49-F238E27FC236}">
                <a16:creationId xmlns:a16="http://schemas.microsoft.com/office/drawing/2014/main" id="{4B9A47D2-7C06-3E47-802E-BD98760204B1}"/>
              </a:ext>
            </a:extLst>
          </p:cNvPr>
          <p:cNvSpPr>
            <a:spLocks noGrp="1"/>
          </p:cNvSpPr>
          <p:nvPr>
            <p:ph type="title" hasCustomPrompt="1"/>
          </p:nvPr>
        </p:nvSpPr>
        <p:spPr>
          <a:xfrm>
            <a:off x="1739899" y="2025650"/>
            <a:ext cx="9866313" cy="1661993"/>
          </a:xfrm>
        </p:spPr>
        <p:txBody>
          <a:bodyPr anchor="b"/>
          <a:lstStyle>
            <a:lvl1pPr>
              <a:defRPr>
                <a:solidFill>
                  <a:schemeClr val="accent3"/>
                </a:solidFill>
              </a:defRPr>
            </a:lvl1pPr>
          </a:lstStyle>
          <a:p>
            <a:r>
              <a:rPr lang="en-US" dirty="0"/>
              <a:t>Add quote text here Add quote text here Add quote text here Add quote text here Add quote text here</a:t>
            </a:r>
          </a:p>
        </p:txBody>
      </p:sp>
    </p:spTree>
    <p:extLst>
      <p:ext uri="{BB962C8B-B14F-4D97-AF65-F5344CB8AC3E}">
        <p14:creationId xmlns:p14="http://schemas.microsoft.com/office/powerpoint/2010/main" val="713271008"/>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2" pos="369">
          <p15:clr>
            <a:srgbClr val="F26B43"/>
          </p15:clr>
        </p15:guide>
        <p15:guide id="3" orient="horz" pos="366">
          <p15:clr>
            <a:srgbClr val="F26B43"/>
          </p15:clr>
        </p15:guide>
        <p15:guide id="4" pos="7311">
          <p15:clr>
            <a:srgbClr val="F26B43"/>
          </p15:clr>
        </p15:guide>
        <p15:guide id="5" orient="horz" pos="3951">
          <p15:clr>
            <a:srgbClr val="F26B43"/>
          </p15:clr>
        </p15:guide>
        <p15:guide id="12" pos="2561">
          <p15:clr>
            <a:srgbClr val="A4A3A4"/>
          </p15:clr>
        </p15:guide>
        <p15:guide id="13" pos="2744">
          <p15:clr>
            <a:srgbClr val="A4A3A4"/>
          </p15:clr>
        </p15:guide>
        <p15:guide id="20" pos="4937">
          <p15:clr>
            <a:srgbClr val="A4A3A4"/>
          </p15:clr>
        </p15:guide>
        <p15:guide id="21" pos="5120">
          <p15:clr>
            <a:srgbClr val="A4A3A4"/>
          </p15:clr>
        </p15:guide>
        <p15:guide id="22" pos="2682">
          <p15:clr>
            <a:srgbClr val="F26B43"/>
          </p15:clr>
        </p15:guide>
        <p15:guide id="23" pos="4998">
          <p15:clr>
            <a:srgbClr val="F26B43"/>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Quote slide 2b">
    <p:bg>
      <p:bgRef idx="1001">
        <a:schemeClr val="bg1"/>
      </p:bgRef>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339D5D9-B234-7B4F-90F8-2A7ABA2E4ABF}"/>
              </a:ext>
            </a:extLst>
          </p:cNvPr>
          <p:cNvSpPr/>
          <p:nvPr/>
        </p:nvSpPr>
        <p:spPr bwMode="auto">
          <a:xfrm>
            <a:off x="0" y="0"/>
            <a:ext cx="8128000" cy="685800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dirty="0" err="1">
              <a:solidFill>
                <a:srgbClr val="FFFFFF"/>
              </a:solidFill>
              <a:ea typeface="Segoe UI" pitchFamily="34" charset="0"/>
              <a:cs typeface="Segoe UI" pitchFamily="34" charset="0"/>
            </a:endParaRPr>
          </a:p>
        </p:txBody>
      </p:sp>
      <p:sp>
        <p:nvSpPr>
          <p:cNvPr id="4" name="Text Placeholder 3">
            <a:extLst>
              <a:ext uri="{FF2B5EF4-FFF2-40B4-BE49-F238E27FC236}">
                <a16:creationId xmlns:a16="http://schemas.microsoft.com/office/drawing/2014/main" id="{549D697E-24D0-AB42-8E18-256C047E4063}"/>
              </a:ext>
            </a:extLst>
          </p:cNvPr>
          <p:cNvSpPr>
            <a:spLocks noGrp="1"/>
          </p:cNvSpPr>
          <p:nvPr>
            <p:ph type="body" sz="quarter" idx="18" hasCustomPrompt="1"/>
          </p:nvPr>
        </p:nvSpPr>
        <p:spPr>
          <a:xfrm>
            <a:off x="8420100" y="2044961"/>
            <a:ext cx="3478213" cy="276999"/>
          </a:xfrm>
        </p:spPr>
        <p:txBody>
          <a:bodyPr/>
          <a:lstStyle>
            <a:lvl1pPr marL="0" indent="0" algn="l">
              <a:spcBef>
                <a:spcPts val="0"/>
              </a:spcBef>
              <a:buNone/>
              <a:defRPr sz="1800">
                <a:latin typeface="+mj-lt"/>
              </a:defRPr>
            </a:lvl1pPr>
          </a:lstStyle>
          <a:p>
            <a:pPr lvl="0"/>
            <a:r>
              <a:rPr lang="en-US" dirty="0"/>
              <a:t>Name attribute</a:t>
            </a:r>
          </a:p>
        </p:txBody>
      </p:sp>
      <p:sp>
        <p:nvSpPr>
          <p:cNvPr id="6" name="Text Placeholder 3">
            <a:extLst>
              <a:ext uri="{FF2B5EF4-FFF2-40B4-BE49-F238E27FC236}">
                <a16:creationId xmlns:a16="http://schemas.microsoft.com/office/drawing/2014/main" id="{BA94D27E-F2D3-4E43-B280-E6CF5DAAF0EF}"/>
              </a:ext>
            </a:extLst>
          </p:cNvPr>
          <p:cNvSpPr>
            <a:spLocks noGrp="1"/>
          </p:cNvSpPr>
          <p:nvPr>
            <p:ph type="body" sz="quarter" idx="20" hasCustomPrompt="1"/>
          </p:nvPr>
        </p:nvSpPr>
        <p:spPr>
          <a:xfrm>
            <a:off x="8420100" y="2342540"/>
            <a:ext cx="3478213" cy="215444"/>
          </a:xfrm>
        </p:spPr>
        <p:txBody>
          <a:bodyPr/>
          <a:lstStyle>
            <a:lvl1pPr marL="0" indent="0" algn="l">
              <a:spcBef>
                <a:spcPts val="0"/>
              </a:spcBef>
              <a:buNone/>
              <a:defRPr sz="1400">
                <a:solidFill>
                  <a:schemeClr val="accent6"/>
                </a:solidFill>
                <a:latin typeface="+mn-lt"/>
              </a:defRPr>
            </a:lvl1pPr>
          </a:lstStyle>
          <a:p>
            <a:pPr lvl="0"/>
            <a:r>
              <a:rPr lang="en-US" dirty="0"/>
              <a:t>Job title or another attribute</a:t>
            </a:r>
          </a:p>
        </p:txBody>
      </p:sp>
      <p:sp>
        <p:nvSpPr>
          <p:cNvPr id="7" name="Title 1">
            <a:extLst>
              <a:ext uri="{FF2B5EF4-FFF2-40B4-BE49-F238E27FC236}">
                <a16:creationId xmlns:a16="http://schemas.microsoft.com/office/drawing/2014/main" id="{89F65E91-FAFD-244C-A86D-629BF5974C9C}"/>
              </a:ext>
            </a:extLst>
          </p:cNvPr>
          <p:cNvSpPr>
            <a:spLocks noGrp="1"/>
          </p:cNvSpPr>
          <p:nvPr>
            <p:ph type="title" hasCustomPrompt="1"/>
          </p:nvPr>
        </p:nvSpPr>
        <p:spPr>
          <a:xfrm>
            <a:off x="1163638" y="2025650"/>
            <a:ext cx="6372225" cy="553998"/>
          </a:xfrm>
        </p:spPr>
        <p:txBody>
          <a:bodyPr anchor="t"/>
          <a:lstStyle>
            <a:lvl1pPr>
              <a:defRPr>
                <a:solidFill>
                  <a:schemeClr val="accent3"/>
                </a:solidFill>
              </a:defRPr>
            </a:lvl1pPr>
          </a:lstStyle>
          <a:p>
            <a:r>
              <a:rPr lang="en-US" dirty="0"/>
              <a:t>Add quote text here</a:t>
            </a:r>
          </a:p>
        </p:txBody>
      </p:sp>
    </p:spTree>
    <p:extLst>
      <p:ext uri="{BB962C8B-B14F-4D97-AF65-F5344CB8AC3E}">
        <p14:creationId xmlns:p14="http://schemas.microsoft.com/office/powerpoint/2010/main" val="2919823759"/>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2" pos="369">
          <p15:clr>
            <a:srgbClr val="F26B43"/>
          </p15:clr>
        </p15:guide>
        <p15:guide id="3" orient="horz" pos="366">
          <p15:clr>
            <a:srgbClr val="F26B43"/>
          </p15:clr>
        </p15:guide>
        <p15:guide id="4" pos="7311">
          <p15:clr>
            <a:srgbClr val="F26B43"/>
          </p15:clr>
        </p15:guide>
        <p15:guide id="5" orient="horz" pos="3951">
          <p15:clr>
            <a:srgbClr val="F26B43"/>
          </p15:clr>
        </p15:guide>
        <p15:guide id="12" pos="2561">
          <p15:clr>
            <a:srgbClr val="A4A3A4"/>
          </p15:clr>
        </p15:guide>
        <p15:guide id="13" pos="2744">
          <p15:clr>
            <a:srgbClr val="A4A3A4"/>
          </p15:clr>
        </p15:guide>
        <p15:guide id="20" pos="4937">
          <p15:clr>
            <a:srgbClr val="A4A3A4"/>
          </p15:clr>
        </p15:guide>
        <p15:guide id="21" pos="5120">
          <p15:clr>
            <a:srgbClr val="A4A3A4"/>
          </p15:clr>
        </p15:guide>
        <p15:guide id="22" pos="2682">
          <p15:clr>
            <a:srgbClr val="F26B43"/>
          </p15:clr>
        </p15:guide>
        <p15:guide id="23" pos="4998">
          <p15:clr>
            <a:srgbClr val="F26B43"/>
          </p15:clr>
        </p15:guide>
        <p15:guide id="24" pos="733">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Quote slide with picture - alt">
    <p:spTree>
      <p:nvGrpSpPr>
        <p:cNvPr id="1" name=""/>
        <p:cNvGrpSpPr/>
        <p:nvPr/>
      </p:nvGrpSpPr>
      <p:grpSpPr>
        <a:xfrm>
          <a:off x="0" y="0"/>
          <a:ext cx="0" cy="0"/>
          <a:chOff x="0" y="0"/>
          <a:chExt cx="0" cy="0"/>
        </a:xfrm>
      </p:grpSpPr>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hasCustomPrompt="1"/>
          </p:nvPr>
        </p:nvSpPr>
        <p:spPr>
          <a:xfrm>
            <a:off x="1163638" y="3779493"/>
            <a:ext cx="6372225" cy="276999"/>
          </a:xfrm>
        </p:spPr>
        <p:txBody>
          <a:bodyPr/>
          <a:lstStyle>
            <a:lvl1pPr marL="0" indent="0" algn="l">
              <a:spcBef>
                <a:spcPts val="0"/>
              </a:spcBef>
              <a:buNone/>
              <a:defRPr sz="1800">
                <a:solidFill>
                  <a:schemeClr val="accent6"/>
                </a:solidFill>
                <a:latin typeface="+mj-lt"/>
              </a:defRPr>
            </a:lvl1pPr>
          </a:lstStyle>
          <a:p>
            <a:pPr lvl="0"/>
            <a:r>
              <a:rPr lang="en-US" dirty="0"/>
              <a:t>Name attribute</a:t>
            </a:r>
          </a:p>
        </p:txBody>
      </p:sp>
      <p:sp>
        <p:nvSpPr>
          <p:cNvPr id="14" name="TextBox 13">
            <a:extLst>
              <a:ext uri="{FF2B5EF4-FFF2-40B4-BE49-F238E27FC236}">
                <a16:creationId xmlns:a16="http://schemas.microsoft.com/office/drawing/2014/main" id="{52B36921-D927-4BA6-8891-8AEE9784923C}"/>
              </a:ext>
              <a:ext uri="{C183D7F6-B498-43B3-948B-1728B52AA6E4}">
                <adec:decorative xmlns:adec="http://schemas.microsoft.com/office/drawing/2017/decorative" val="1"/>
              </a:ext>
            </a:extLst>
          </p:cNvPr>
          <p:cNvSpPr txBox="1"/>
          <p:nvPr/>
        </p:nvSpPr>
        <p:spPr>
          <a:xfrm>
            <a:off x="12355721" y="-203944"/>
            <a:ext cx="577081" cy="153888"/>
          </a:xfrm>
          <a:prstGeom prst="rect">
            <a:avLst/>
          </a:prstGeom>
          <a:noFill/>
        </p:spPr>
        <p:txBody>
          <a:bodyPr wrap="none" lIns="0" tIns="0" rIns="0" bIns="0" rtlCol="0">
            <a:spAutoFit/>
          </a:bodyPr>
          <a:lstStyle/>
          <a:p>
            <a:pPr algn="l"/>
            <a:r>
              <a:rPr lang="en-US" sz="1000" dirty="0">
                <a:solidFill>
                  <a:srgbClr val="A3A3A3"/>
                </a:solidFill>
              </a:rPr>
              <a:t>ELT layout</a:t>
            </a:r>
          </a:p>
        </p:txBody>
      </p:sp>
      <p:sp>
        <p:nvSpPr>
          <p:cNvPr id="25" name="Picture Placeholder 24">
            <a:extLst>
              <a:ext uri="{FF2B5EF4-FFF2-40B4-BE49-F238E27FC236}">
                <a16:creationId xmlns:a16="http://schemas.microsoft.com/office/drawing/2014/main" id="{DB4C8BDC-6825-414F-89F2-3D7A2187253C}"/>
              </a:ext>
            </a:extLst>
          </p:cNvPr>
          <p:cNvSpPr>
            <a:spLocks noGrp="1"/>
          </p:cNvSpPr>
          <p:nvPr>
            <p:ph type="pic" sz="quarter" idx="19"/>
          </p:nvPr>
        </p:nvSpPr>
        <p:spPr>
          <a:xfrm>
            <a:off x="7835900" y="0"/>
            <a:ext cx="4356100" cy="6858000"/>
          </a:xfrm>
        </p:spPr>
        <p:txBody>
          <a:bodyPr/>
          <a:lstStyle/>
          <a:p>
            <a:r>
              <a:rPr lang="en-US"/>
              <a:t>Click icon to add picture</a:t>
            </a:r>
            <a:endParaRPr lang="en-US" dirty="0"/>
          </a:p>
        </p:txBody>
      </p:sp>
      <p:sp>
        <p:nvSpPr>
          <p:cNvPr id="26" name="Text Placeholder 3">
            <a:extLst>
              <a:ext uri="{FF2B5EF4-FFF2-40B4-BE49-F238E27FC236}">
                <a16:creationId xmlns:a16="http://schemas.microsoft.com/office/drawing/2014/main" id="{90DE3A0D-12BA-BE4F-85C2-FCD13F863574}"/>
              </a:ext>
            </a:extLst>
          </p:cNvPr>
          <p:cNvSpPr>
            <a:spLocks noGrp="1"/>
          </p:cNvSpPr>
          <p:nvPr>
            <p:ph type="body" sz="quarter" idx="20" hasCustomPrompt="1"/>
          </p:nvPr>
        </p:nvSpPr>
        <p:spPr>
          <a:xfrm>
            <a:off x="1163638" y="4077072"/>
            <a:ext cx="6372225" cy="215444"/>
          </a:xfrm>
        </p:spPr>
        <p:txBody>
          <a:bodyPr/>
          <a:lstStyle>
            <a:lvl1pPr marL="0" indent="0" algn="l">
              <a:spcBef>
                <a:spcPts val="0"/>
              </a:spcBef>
              <a:buNone/>
              <a:defRPr sz="1400">
                <a:solidFill>
                  <a:schemeClr val="accent6"/>
                </a:solidFill>
                <a:latin typeface="+mn-lt"/>
              </a:defRPr>
            </a:lvl1pPr>
          </a:lstStyle>
          <a:p>
            <a:pPr lvl="0"/>
            <a:r>
              <a:rPr lang="en-US" dirty="0"/>
              <a:t>Job title or another attribute</a:t>
            </a:r>
          </a:p>
        </p:txBody>
      </p:sp>
      <p:sp>
        <p:nvSpPr>
          <p:cNvPr id="27" name="Title 1">
            <a:extLst>
              <a:ext uri="{FF2B5EF4-FFF2-40B4-BE49-F238E27FC236}">
                <a16:creationId xmlns:a16="http://schemas.microsoft.com/office/drawing/2014/main" id="{4AA6D598-4BC5-AF4E-B609-A7442E6DEBD3}"/>
              </a:ext>
            </a:extLst>
          </p:cNvPr>
          <p:cNvSpPr>
            <a:spLocks noGrp="1"/>
          </p:cNvSpPr>
          <p:nvPr>
            <p:ph type="title" hasCustomPrompt="1"/>
          </p:nvPr>
        </p:nvSpPr>
        <p:spPr>
          <a:xfrm>
            <a:off x="1163638" y="2025650"/>
            <a:ext cx="6372225" cy="553998"/>
          </a:xfrm>
        </p:spPr>
        <p:txBody>
          <a:bodyPr anchor="t"/>
          <a:lstStyle>
            <a:lvl1pPr>
              <a:defRPr>
                <a:solidFill>
                  <a:schemeClr val="tx1"/>
                </a:solidFill>
              </a:defRPr>
            </a:lvl1pPr>
          </a:lstStyle>
          <a:p>
            <a:r>
              <a:rPr lang="en-US" dirty="0"/>
              <a:t>Add quote text here</a:t>
            </a:r>
          </a:p>
        </p:txBody>
      </p:sp>
    </p:spTree>
    <p:extLst>
      <p:ext uri="{BB962C8B-B14F-4D97-AF65-F5344CB8AC3E}">
        <p14:creationId xmlns:p14="http://schemas.microsoft.com/office/powerpoint/2010/main" val="4271090219"/>
      </p:ext>
    </p:extLst>
  </p:cSld>
  <p:clrMapOvr>
    <a:masterClrMapping/>
  </p:clrMapOvr>
  <p:transition>
    <p:fade/>
  </p:transition>
  <p:extLst>
    <p:ext uri="{DCECCB84-F9BA-43D5-87BE-67443E8EF086}">
      <p15:sldGuideLst xmlns:p15="http://schemas.microsoft.com/office/powerpoint/2012/main">
        <p15:guide id="3" orient="horz" pos="3584">
          <p15:clr>
            <a:srgbClr val="5ACBF0"/>
          </p15:clr>
        </p15:guide>
        <p15:guide id="4" orient="horz" pos="1276">
          <p15:clr>
            <a:srgbClr val="5ACBF0"/>
          </p15:clr>
        </p15:guide>
        <p15:guide id="5" orient="horz" pos="288">
          <p15:clr>
            <a:srgbClr val="5ACBF0"/>
          </p15:clr>
        </p15:guide>
        <p15:guide id="6" pos="733">
          <p15:clr>
            <a:srgbClr val="5ACBF0"/>
          </p15:clr>
        </p15:guide>
        <p15:guide id="7" pos="4747">
          <p15:clr>
            <a:srgbClr val="5ACBF0"/>
          </p15:clr>
        </p15:guide>
        <p15:guide id="8" pos="4936">
          <p15:clr>
            <a:srgbClr val="5ACBF0"/>
          </p15:clr>
        </p15:guide>
        <p15:guide id="9" pos="5123">
          <p15:clr>
            <a:srgbClr val="5ACBF0"/>
          </p15:clr>
        </p15:guide>
        <p15:guide id="10" orient="horz" pos="3465">
          <p15:clr>
            <a:srgbClr val="5ACBF0"/>
          </p15:clr>
        </p15:guide>
        <p15:guide id="11" orient="horz" pos="1956">
          <p15:clr>
            <a:srgbClr val="FBAE40"/>
          </p15:clr>
        </p15:guide>
        <p15:guide id="12" pos="1096">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Title and text side by s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E5C076-3B78-4451-8068-576892A08E9C}"/>
              </a:ext>
            </a:extLst>
          </p:cNvPr>
          <p:cNvSpPr>
            <a:spLocks noGrp="1"/>
          </p:cNvSpPr>
          <p:nvPr>
            <p:ph type="title" hasCustomPrompt="1"/>
          </p:nvPr>
        </p:nvSpPr>
        <p:spPr>
          <a:xfrm>
            <a:off x="585216" y="2309812"/>
            <a:ext cx="3182027" cy="3959225"/>
          </a:xfrm>
        </p:spPr>
        <p:txBody>
          <a:bodyPr anchor="t"/>
          <a:lstStyle>
            <a:lvl1pPr>
              <a:defRPr>
                <a:solidFill>
                  <a:schemeClr val="tx1"/>
                </a:solidFill>
              </a:defRPr>
            </a:lvl1pPr>
          </a:lstStyle>
          <a:p>
            <a:r>
              <a:rPr lang="en-US" dirty="0"/>
              <a:t>Title</a:t>
            </a:r>
          </a:p>
        </p:txBody>
      </p:sp>
      <p:sp>
        <p:nvSpPr>
          <p:cNvPr id="7" name="Text Placeholder 2">
            <a:extLst>
              <a:ext uri="{FF2B5EF4-FFF2-40B4-BE49-F238E27FC236}">
                <a16:creationId xmlns:a16="http://schemas.microsoft.com/office/drawing/2014/main" id="{7E9DBFD9-3E1E-4F19-AF15-56780F9C7927}"/>
              </a:ext>
            </a:extLst>
          </p:cNvPr>
          <p:cNvSpPr>
            <a:spLocks noGrp="1"/>
          </p:cNvSpPr>
          <p:nvPr>
            <p:ph type="body" sz="quarter" idx="11"/>
          </p:nvPr>
        </p:nvSpPr>
        <p:spPr>
          <a:xfrm>
            <a:off x="4356100" y="2309812"/>
            <a:ext cx="7253288" cy="3959223"/>
          </a:xfrm>
        </p:spPr>
        <p:txBody>
          <a:bodyPr anchor="t"/>
          <a:lstStyle>
            <a:lvl1pPr marL="231775" indent="-231775">
              <a:spcAft>
                <a:spcPts val="600"/>
              </a:spcAft>
              <a:buFont typeface="Wingdings" panose="05000000000000000000" pitchFamily="2" charset="2"/>
              <a:buChar char=""/>
              <a:defRPr/>
            </a:lvl1pPr>
          </a:lstStyle>
          <a:p>
            <a:pPr lvl="0"/>
            <a:r>
              <a:rPr lang="en-US"/>
              <a:t>Click to edit Master text styles</a:t>
            </a:r>
          </a:p>
        </p:txBody>
      </p:sp>
      <p:cxnSp>
        <p:nvCxnSpPr>
          <p:cNvPr id="5" name="Straight Connector 4">
            <a:extLst>
              <a:ext uri="{FF2B5EF4-FFF2-40B4-BE49-F238E27FC236}">
                <a16:creationId xmlns:a16="http://schemas.microsoft.com/office/drawing/2014/main" id="{C35867F2-3994-4092-B53B-5792FEE69887}"/>
              </a:ext>
              <a:ext uri="{C183D7F6-B498-43B3-948B-1728B52AA6E4}">
                <adec:decorative xmlns:adec="http://schemas.microsoft.com/office/drawing/2017/decorative" val="1"/>
              </a:ext>
            </a:extLst>
          </p:cNvPr>
          <p:cNvCxnSpPr>
            <a:cxnSpLocks/>
          </p:cNvCxnSpPr>
          <p:nvPr/>
        </p:nvCxnSpPr>
        <p:spPr>
          <a:xfrm>
            <a:off x="585216" y="2019300"/>
            <a:ext cx="3182112" cy="0"/>
          </a:xfrm>
          <a:prstGeom prst="line">
            <a:avLst/>
          </a:prstGeom>
          <a:ln w="2857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49D8AF80-CAD5-4055-80AD-0B31EBCB52A9}"/>
              </a:ext>
            </a:extLst>
          </p:cNvPr>
          <p:cNvSpPr txBox="1"/>
          <p:nvPr/>
        </p:nvSpPr>
        <p:spPr>
          <a:xfrm>
            <a:off x="12355721" y="-203944"/>
            <a:ext cx="577081" cy="153888"/>
          </a:xfrm>
          <a:prstGeom prst="rect">
            <a:avLst/>
          </a:prstGeom>
          <a:noFill/>
        </p:spPr>
        <p:txBody>
          <a:bodyPr wrap="none" lIns="0" tIns="0" rIns="0" bIns="0" rtlCol="0">
            <a:spAutoFit/>
          </a:bodyPr>
          <a:lstStyle/>
          <a:p>
            <a:pPr algn="l"/>
            <a:r>
              <a:rPr lang="en-US" sz="1000" dirty="0">
                <a:solidFill>
                  <a:srgbClr val="A3A3A3"/>
                </a:solidFill>
              </a:rPr>
              <a:t>ELT layout</a:t>
            </a:r>
          </a:p>
        </p:txBody>
      </p:sp>
      <p:cxnSp>
        <p:nvCxnSpPr>
          <p:cNvPr id="8" name="Straight Connector 7">
            <a:extLst>
              <a:ext uri="{FF2B5EF4-FFF2-40B4-BE49-F238E27FC236}">
                <a16:creationId xmlns:a16="http://schemas.microsoft.com/office/drawing/2014/main" id="{DF1A9F7D-F14E-4BCE-9EB4-D9EF47B67809}"/>
              </a:ext>
              <a:ext uri="{C183D7F6-B498-43B3-948B-1728B52AA6E4}">
                <adec:decorative xmlns:adec="http://schemas.microsoft.com/office/drawing/2017/decorative" val="1"/>
              </a:ext>
            </a:extLst>
          </p:cNvPr>
          <p:cNvCxnSpPr>
            <a:cxnSpLocks/>
          </p:cNvCxnSpPr>
          <p:nvPr/>
        </p:nvCxnSpPr>
        <p:spPr>
          <a:xfrm>
            <a:off x="4354523" y="2019300"/>
            <a:ext cx="7254865" cy="0"/>
          </a:xfrm>
          <a:prstGeom prst="line">
            <a:avLst/>
          </a:prstGeom>
          <a:ln w="19050">
            <a:solidFill>
              <a:schemeClr val="tx1">
                <a:alpha val="30000"/>
              </a:schemeClr>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49025940"/>
      </p:ext>
    </p:extLst>
  </p:cSld>
  <p:clrMapOvr>
    <a:masterClrMapping/>
  </p:clrMapOvr>
  <p:transition>
    <p:fade/>
  </p:transition>
  <p:extLst>
    <p:ext uri="{DCECCB84-F9BA-43D5-87BE-67443E8EF086}">
      <p15:sldGuideLst xmlns:p15="http://schemas.microsoft.com/office/powerpoint/2012/main">
        <p15:guide id="13" pos="2744">
          <p15:clr>
            <a:srgbClr val="5ACBF0"/>
          </p15:clr>
        </p15:guide>
        <p15:guide id="29" orient="horz" pos="1272">
          <p15:clr>
            <a:srgbClr val="5ACBF0"/>
          </p15:clr>
        </p15:guide>
        <p15:guide id="30" pos="2376">
          <p15:clr>
            <a:srgbClr val="5ACBF0"/>
          </p15:clr>
        </p15:guide>
        <p15:guide id="32" orient="horz" pos="1455">
          <p15:clr>
            <a:srgbClr val="5ACBF0"/>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Title and text side by side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E5C076-3B78-4451-8068-576892A08E9C}"/>
              </a:ext>
            </a:extLst>
          </p:cNvPr>
          <p:cNvSpPr>
            <a:spLocks noGrp="1"/>
          </p:cNvSpPr>
          <p:nvPr>
            <p:ph type="title" hasCustomPrompt="1"/>
          </p:nvPr>
        </p:nvSpPr>
        <p:spPr>
          <a:xfrm>
            <a:off x="588263" y="585788"/>
            <a:ext cx="3182027" cy="5683250"/>
          </a:xfrm>
        </p:spPr>
        <p:txBody>
          <a:bodyPr anchor="ctr"/>
          <a:lstStyle>
            <a:lvl1pPr>
              <a:defRPr/>
            </a:lvl1pPr>
          </a:lstStyle>
          <a:p>
            <a:r>
              <a:rPr lang="en-US" dirty="0"/>
              <a:t>Title</a:t>
            </a:r>
          </a:p>
        </p:txBody>
      </p:sp>
      <p:sp>
        <p:nvSpPr>
          <p:cNvPr id="3" name="Text Placeholder 2">
            <a:extLst>
              <a:ext uri="{FF2B5EF4-FFF2-40B4-BE49-F238E27FC236}">
                <a16:creationId xmlns:a16="http://schemas.microsoft.com/office/drawing/2014/main" id="{A4015781-2431-48C9-AEF1-52FBD41AF3FC}"/>
              </a:ext>
            </a:extLst>
          </p:cNvPr>
          <p:cNvSpPr>
            <a:spLocks noGrp="1"/>
          </p:cNvSpPr>
          <p:nvPr>
            <p:ph type="body" sz="quarter" idx="11"/>
          </p:nvPr>
        </p:nvSpPr>
        <p:spPr>
          <a:xfrm>
            <a:off x="4941888" y="585788"/>
            <a:ext cx="6667500" cy="5683249"/>
          </a:xfrm>
        </p:spPr>
        <p:txBody>
          <a:bodyPr anchor="ctr"/>
          <a:lstStyle>
            <a:lvl1pPr marL="231775" indent="-231775">
              <a:spcAft>
                <a:spcPts val="600"/>
              </a:spcAft>
              <a:buFont typeface="Wingdings" panose="05000000000000000000" pitchFamily="2" charset="2"/>
              <a:buChar char=""/>
              <a:defRPr/>
            </a:lvl1pPr>
          </a:lstStyle>
          <a:p>
            <a:pPr lvl="0"/>
            <a:r>
              <a:rPr lang="en-US"/>
              <a:t>Click to edit Master text styles</a:t>
            </a:r>
          </a:p>
        </p:txBody>
      </p:sp>
      <p:cxnSp>
        <p:nvCxnSpPr>
          <p:cNvPr id="5" name="Straight Connector 4">
            <a:extLst>
              <a:ext uri="{FF2B5EF4-FFF2-40B4-BE49-F238E27FC236}">
                <a16:creationId xmlns:a16="http://schemas.microsoft.com/office/drawing/2014/main" id="{C35867F2-3994-4092-B53B-5792FEE69887}"/>
              </a:ext>
              <a:ext uri="{C183D7F6-B498-43B3-948B-1728B52AA6E4}">
                <adec:decorative xmlns:adec="http://schemas.microsoft.com/office/drawing/2017/decorative" val="1"/>
              </a:ext>
            </a:extLst>
          </p:cNvPr>
          <p:cNvCxnSpPr/>
          <p:nvPr/>
        </p:nvCxnSpPr>
        <p:spPr>
          <a:xfrm>
            <a:off x="4356100" y="2578100"/>
            <a:ext cx="0" cy="1701800"/>
          </a:xfrm>
          <a:prstGeom prst="line">
            <a:avLst/>
          </a:prstGeom>
          <a:ln w="2857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A1DC2181-37AB-40A3-B61C-1DE7DBB57D63}"/>
              </a:ext>
            </a:extLst>
          </p:cNvPr>
          <p:cNvSpPr txBox="1"/>
          <p:nvPr/>
        </p:nvSpPr>
        <p:spPr>
          <a:xfrm>
            <a:off x="12355721" y="-203944"/>
            <a:ext cx="577081" cy="153888"/>
          </a:xfrm>
          <a:prstGeom prst="rect">
            <a:avLst/>
          </a:prstGeom>
          <a:noFill/>
        </p:spPr>
        <p:txBody>
          <a:bodyPr wrap="none" lIns="0" tIns="0" rIns="0" bIns="0" rtlCol="0">
            <a:spAutoFit/>
          </a:bodyPr>
          <a:lstStyle/>
          <a:p>
            <a:pPr algn="l"/>
            <a:r>
              <a:rPr lang="en-US" sz="1000" dirty="0">
                <a:solidFill>
                  <a:srgbClr val="A3A3A3"/>
                </a:solidFill>
              </a:rPr>
              <a:t>ELT layout</a:t>
            </a:r>
          </a:p>
        </p:txBody>
      </p:sp>
    </p:spTree>
    <p:extLst>
      <p:ext uri="{BB962C8B-B14F-4D97-AF65-F5344CB8AC3E}">
        <p14:creationId xmlns:p14="http://schemas.microsoft.com/office/powerpoint/2010/main" val="658007983"/>
      </p:ext>
    </p:extLst>
  </p:cSld>
  <p:clrMapOvr>
    <a:masterClrMapping/>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Slide Square Border Photo">
    <p:bg>
      <p:bgRef idx="1001">
        <a:schemeClr val="bg1"/>
      </p:bgRef>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584200" y="2425780"/>
            <a:ext cx="4756150" cy="1107996"/>
          </a:xfrm>
          <a:noFill/>
        </p:spPr>
        <p:txBody>
          <a:bodyPr wrap="square" lIns="0" tIns="0" rIns="0" bIns="0" anchor="b" anchorCtr="0">
            <a:spAutoFit/>
          </a:bodyPr>
          <a:lstStyle>
            <a:lvl1pPr>
              <a:defRPr sz="3600" spc="-50" baseline="0">
                <a:solidFill>
                  <a:schemeClr val="tx1"/>
                </a:solidFill>
                <a:latin typeface="+mj-lt"/>
                <a:cs typeface="Segoe UI" panose="020B0502040204020203" pitchFamily="34" charset="0"/>
              </a:defRPr>
            </a:lvl1pPr>
          </a:lstStyle>
          <a:p>
            <a:r>
              <a:rPr lang="en-US" dirty="0"/>
              <a:t>Event name or presentation title </a:t>
            </a:r>
          </a:p>
        </p:txBody>
      </p:sp>
      <p:sp>
        <p:nvSpPr>
          <p:cNvPr id="5" name="Text Placeholder 4"/>
          <p:cNvSpPr>
            <a:spLocks noGrp="1"/>
          </p:cNvSpPr>
          <p:nvPr>
            <p:ph type="body" sz="quarter" idx="12" hasCustomPrompt="1"/>
          </p:nvPr>
        </p:nvSpPr>
        <p:spPr>
          <a:xfrm>
            <a:off x="584200" y="3962400"/>
            <a:ext cx="4756150"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dirty="0"/>
              <a:t>Speaker name or subtitle text</a:t>
            </a:r>
          </a:p>
        </p:txBody>
      </p:sp>
      <p:pic>
        <p:nvPicPr>
          <p:cNvPr id="6" name="MS logo gray - EMF" descr="Microsoft logo, gray text version">
            <a:extLst>
              <a:ext uri="{FF2B5EF4-FFF2-40B4-BE49-F238E27FC236}">
                <a16:creationId xmlns:a16="http://schemas.microsoft.com/office/drawing/2014/main" id="{D3453B0B-33DE-4ED0-A610-D76D0E610F6F}"/>
              </a:ext>
            </a:extLst>
          </p:cNvPr>
          <p:cNvPicPr>
            <a:picLocks noChangeAspect="1"/>
          </p:cNvPicPr>
          <p:nvPr/>
        </p:nvPicPr>
        <p:blipFill>
          <a:blip r:embed="rId2"/>
          <a:stretch>
            <a:fillRect/>
          </a:stretch>
        </p:blipFill>
        <p:spPr bwMode="black">
          <a:xfrm>
            <a:off x="584200" y="585788"/>
            <a:ext cx="1366440" cy="292608"/>
          </a:xfrm>
          <a:prstGeom prst="rect">
            <a:avLst/>
          </a:prstGeom>
        </p:spPr>
      </p:pic>
      <p:sp>
        <p:nvSpPr>
          <p:cNvPr id="4" name="Picture Placeholder 3">
            <a:extLst>
              <a:ext uri="{FF2B5EF4-FFF2-40B4-BE49-F238E27FC236}">
                <a16:creationId xmlns:a16="http://schemas.microsoft.com/office/drawing/2014/main" id="{F20930C2-FF47-3F44-BA93-EEDCB40578EB}"/>
              </a:ext>
            </a:extLst>
          </p:cNvPr>
          <p:cNvSpPr>
            <a:spLocks noGrp="1"/>
          </p:cNvSpPr>
          <p:nvPr>
            <p:ph type="pic" sz="quarter" idx="13"/>
          </p:nvPr>
        </p:nvSpPr>
        <p:spPr>
          <a:xfrm>
            <a:off x="5627688" y="292100"/>
            <a:ext cx="6270625" cy="6272213"/>
          </a:xfrm>
        </p:spPr>
        <p:txBody>
          <a:bodyPr/>
          <a:lstStyle/>
          <a:p>
            <a:r>
              <a:rPr lang="en-US"/>
              <a:t>Click icon to add picture</a:t>
            </a:r>
          </a:p>
        </p:txBody>
      </p:sp>
    </p:spTree>
    <p:extLst>
      <p:ext uri="{BB962C8B-B14F-4D97-AF65-F5344CB8AC3E}">
        <p14:creationId xmlns:p14="http://schemas.microsoft.com/office/powerpoint/2010/main" val="170861063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228">
          <p15:clr>
            <a:srgbClr val="5ACBF0"/>
          </p15:clr>
        </p15:guide>
        <p15:guide id="2" orient="horz" pos="2496">
          <p15:clr>
            <a:srgbClr val="5ACBF0"/>
          </p15:clr>
        </p15:guide>
        <p15:guide id="3" pos="6132">
          <p15:clr>
            <a:srgbClr val="5ACBF0"/>
          </p15:clr>
        </p15:guide>
        <p15:guide id="4" orient="horz" pos="2160">
          <p15:clr>
            <a:srgbClr val="FBAE40"/>
          </p15:clr>
        </p15:guide>
        <p15:guide id="5" pos="3545">
          <p15:clr>
            <a:srgbClr val="FBAE40"/>
          </p15:clr>
        </p15:guide>
        <p15:guide id="6" pos="3364">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3_Title and text side by side 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E5C076-3B78-4451-8068-576892A08E9C}"/>
              </a:ext>
            </a:extLst>
          </p:cNvPr>
          <p:cNvSpPr>
            <a:spLocks noGrp="1"/>
          </p:cNvSpPr>
          <p:nvPr>
            <p:ph type="title" hasCustomPrompt="1"/>
          </p:nvPr>
        </p:nvSpPr>
        <p:spPr>
          <a:xfrm>
            <a:off x="588263" y="585788"/>
            <a:ext cx="3182027" cy="548745"/>
          </a:xfrm>
        </p:spPr>
        <p:txBody>
          <a:bodyPr anchor="t">
            <a:noAutofit/>
          </a:bodyPr>
          <a:lstStyle>
            <a:lvl1pPr>
              <a:defRPr>
                <a:solidFill>
                  <a:schemeClr val="tx2"/>
                </a:solidFill>
              </a:defRPr>
            </a:lvl1pPr>
          </a:lstStyle>
          <a:p>
            <a:r>
              <a:rPr lang="en-US" dirty="0"/>
              <a:t>Title</a:t>
            </a:r>
          </a:p>
        </p:txBody>
      </p:sp>
      <p:sp>
        <p:nvSpPr>
          <p:cNvPr id="3" name="Text Placeholder 2">
            <a:extLst>
              <a:ext uri="{FF2B5EF4-FFF2-40B4-BE49-F238E27FC236}">
                <a16:creationId xmlns:a16="http://schemas.microsoft.com/office/drawing/2014/main" id="{A4015781-2431-48C9-AEF1-52FBD41AF3FC}"/>
              </a:ext>
            </a:extLst>
          </p:cNvPr>
          <p:cNvSpPr>
            <a:spLocks noGrp="1"/>
          </p:cNvSpPr>
          <p:nvPr>
            <p:ph type="body" sz="quarter" idx="11"/>
          </p:nvPr>
        </p:nvSpPr>
        <p:spPr>
          <a:xfrm>
            <a:off x="4941888" y="585789"/>
            <a:ext cx="1873779" cy="2843212"/>
          </a:xfrm>
        </p:spPr>
        <p:txBody>
          <a:bodyPr anchor="t">
            <a:noAutofit/>
          </a:bodyPr>
          <a:lstStyle>
            <a:lvl1pPr marL="231775" indent="-231775">
              <a:spcAft>
                <a:spcPts val="600"/>
              </a:spcAft>
              <a:buFont typeface="Wingdings" panose="05000000000000000000" pitchFamily="2" charset="2"/>
              <a:buChar char=""/>
              <a:defRPr/>
            </a:lvl1pPr>
          </a:lstStyle>
          <a:p>
            <a:pPr lvl="0"/>
            <a:r>
              <a:rPr lang="en-US"/>
              <a:t>Click to edit Master text styles</a:t>
            </a:r>
          </a:p>
        </p:txBody>
      </p:sp>
      <p:sp>
        <p:nvSpPr>
          <p:cNvPr id="6" name="TextBox 5">
            <a:extLst>
              <a:ext uri="{FF2B5EF4-FFF2-40B4-BE49-F238E27FC236}">
                <a16:creationId xmlns:a16="http://schemas.microsoft.com/office/drawing/2014/main" id="{A1DC2181-37AB-40A3-B61C-1DE7DBB57D63}"/>
              </a:ext>
            </a:extLst>
          </p:cNvPr>
          <p:cNvSpPr txBox="1"/>
          <p:nvPr/>
        </p:nvSpPr>
        <p:spPr>
          <a:xfrm>
            <a:off x="12355721" y="-203944"/>
            <a:ext cx="577081" cy="153888"/>
          </a:xfrm>
          <a:prstGeom prst="rect">
            <a:avLst/>
          </a:prstGeom>
          <a:noFill/>
        </p:spPr>
        <p:txBody>
          <a:bodyPr wrap="none" lIns="0" tIns="0" rIns="0" bIns="0" rtlCol="0">
            <a:spAutoFit/>
          </a:bodyPr>
          <a:lstStyle/>
          <a:p>
            <a:pPr algn="l"/>
            <a:r>
              <a:rPr lang="en-US" sz="1000" dirty="0">
                <a:solidFill>
                  <a:srgbClr val="A3A3A3"/>
                </a:solidFill>
              </a:rPr>
              <a:t>ELT layout</a:t>
            </a:r>
          </a:p>
        </p:txBody>
      </p:sp>
    </p:spTree>
    <p:extLst>
      <p:ext uri="{BB962C8B-B14F-4D97-AF65-F5344CB8AC3E}">
        <p14:creationId xmlns:p14="http://schemas.microsoft.com/office/powerpoint/2010/main" val="3048687185"/>
      </p:ext>
    </p:extLst>
  </p:cSld>
  <p:clrMapOvr>
    <a:masterClrMapping/>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2_Blan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468E03-1EA0-214F-BDD2-BA223F1D4550}"/>
              </a:ext>
            </a:extLst>
          </p:cNvPr>
          <p:cNvSpPr>
            <a:spLocks noGrp="1"/>
          </p:cNvSpPr>
          <p:nvPr>
            <p:ph type="title" hasCustomPrompt="1"/>
          </p:nvPr>
        </p:nvSpPr>
        <p:spPr>
          <a:xfrm>
            <a:off x="588264" y="585788"/>
            <a:ext cx="2534350" cy="548745"/>
          </a:xfrm>
        </p:spPr>
        <p:txBody>
          <a:bodyPr anchor="t">
            <a:noAutofit/>
          </a:bodyPr>
          <a:lstStyle>
            <a:lvl1pPr>
              <a:defRPr sz="2800">
                <a:solidFill>
                  <a:schemeClr val="tx2"/>
                </a:solidFill>
              </a:defRPr>
            </a:lvl1pPr>
          </a:lstStyle>
          <a:p>
            <a:r>
              <a:rPr lang="en-US" dirty="0"/>
              <a:t>Title</a:t>
            </a:r>
          </a:p>
        </p:txBody>
      </p:sp>
      <p:sp>
        <p:nvSpPr>
          <p:cNvPr id="3" name="Text Placeholder 2">
            <a:extLst>
              <a:ext uri="{FF2B5EF4-FFF2-40B4-BE49-F238E27FC236}">
                <a16:creationId xmlns:a16="http://schemas.microsoft.com/office/drawing/2014/main" id="{D826C194-5DF2-7441-B8B3-5C47E35F2F7D}"/>
              </a:ext>
            </a:extLst>
          </p:cNvPr>
          <p:cNvSpPr>
            <a:spLocks noGrp="1"/>
          </p:cNvSpPr>
          <p:nvPr>
            <p:ph type="body" sz="quarter" idx="11"/>
          </p:nvPr>
        </p:nvSpPr>
        <p:spPr>
          <a:xfrm>
            <a:off x="4370387" y="585789"/>
            <a:ext cx="1589088" cy="2843212"/>
          </a:xfrm>
        </p:spPr>
        <p:txBody>
          <a:bodyPr anchor="t">
            <a:noAutofit/>
          </a:bodyPr>
          <a:lstStyle>
            <a:lvl1pPr marL="231775" indent="-231775">
              <a:spcAft>
                <a:spcPts val="600"/>
              </a:spcAft>
              <a:buFont typeface="Wingdings" panose="05000000000000000000" pitchFamily="2" charset="2"/>
              <a:buChar char=""/>
              <a:defRPr/>
            </a:lvl1pPr>
          </a:lstStyle>
          <a:p>
            <a:pPr lvl="0"/>
            <a:r>
              <a:rPr lang="en-US"/>
              <a:t>Click to edit Master text styles</a:t>
            </a:r>
          </a:p>
        </p:txBody>
      </p:sp>
      <p:sp>
        <p:nvSpPr>
          <p:cNvPr id="4" name="Text Placeholder 2">
            <a:extLst>
              <a:ext uri="{FF2B5EF4-FFF2-40B4-BE49-F238E27FC236}">
                <a16:creationId xmlns:a16="http://schemas.microsoft.com/office/drawing/2014/main" id="{2A8C8003-FE11-344B-91A7-BA3F99AD5E4D}"/>
              </a:ext>
            </a:extLst>
          </p:cNvPr>
          <p:cNvSpPr>
            <a:spLocks noGrp="1"/>
          </p:cNvSpPr>
          <p:nvPr>
            <p:ph type="body" sz="quarter" idx="12"/>
          </p:nvPr>
        </p:nvSpPr>
        <p:spPr>
          <a:xfrm>
            <a:off x="7192963" y="585789"/>
            <a:ext cx="1584325" cy="2843212"/>
          </a:xfrm>
        </p:spPr>
        <p:txBody>
          <a:bodyPr anchor="t">
            <a:noAutofit/>
          </a:bodyPr>
          <a:lstStyle>
            <a:lvl1pPr marL="231775" indent="-231775">
              <a:spcAft>
                <a:spcPts val="600"/>
              </a:spcAft>
              <a:buFont typeface="Wingdings" panose="05000000000000000000" pitchFamily="2" charset="2"/>
              <a:buChar char=""/>
              <a:defRPr/>
            </a:lvl1pPr>
          </a:lstStyle>
          <a:p>
            <a:pPr lvl="0"/>
            <a:r>
              <a:rPr lang="en-US"/>
              <a:t>Click to edit Master text styles</a:t>
            </a:r>
          </a:p>
        </p:txBody>
      </p:sp>
      <p:sp>
        <p:nvSpPr>
          <p:cNvPr id="5" name="Text Placeholder 2">
            <a:extLst>
              <a:ext uri="{FF2B5EF4-FFF2-40B4-BE49-F238E27FC236}">
                <a16:creationId xmlns:a16="http://schemas.microsoft.com/office/drawing/2014/main" id="{BBB0E468-375A-A74A-AD5E-EDC93E485E78}"/>
              </a:ext>
            </a:extLst>
          </p:cNvPr>
          <p:cNvSpPr>
            <a:spLocks noGrp="1"/>
          </p:cNvSpPr>
          <p:nvPr>
            <p:ph type="body" sz="quarter" idx="13"/>
          </p:nvPr>
        </p:nvSpPr>
        <p:spPr>
          <a:xfrm>
            <a:off x="4370387" y="3429000"/>
            <a:ext cx="1589088" cy="2843212"/>
          </a:xfrm>
        </p:spPr>
        <p:txBody>
          <a:bodyPr anchor="t">
            <a:noAutofit/>
          </a:bodyPr>
          <a:lstStyle>
            <a:lvl1pPr marL="231775" indent="-231775">
              <a:spcAft>
                <a:spcPts val="600"/>
              </a:spcAft>
              <a:buFont typeface="Wingdings" panose="05000000000000000000" pitchFamily="2" charset="2"/>
              <a:buChar char=""/>
              <a:defRPr/>
            </a:lvl1pPr>
          </a:lstStyle>
          <a:p>
            <a:pPr lvl="0"/>
            <a:r>
              <a:rPr lang="en-US"/>
              <a:t>Click to edit Master text styles</a:t>
            </a:r>
          </a:p>
        </p:txBody>
      </p:sp>
      <p:sp>
        <p:nvSpPr>
          <p:cNvPr id="6" name="Text Placeholder 2">
            <a:extLst>
              <a:ext uri="{FF2B5EF4-FFF2-40B4-BE49-F238E27FC236}">
                <a16:creationId xmlns:a16="http://schemas.microsoft.com/office/drawing/2014/main" id="{23306775-7E51-4F44-B99E-7E1D443B99E3}"/>
              </a:ext>
            </a:extLst>
          </p:cNvPr>
          <p:cNvSpPr>
            <a:spLocks noGrp="1"/>
          </p:cNvSpPr>
          <p:nvPr>
            <p:ph type="body" sz="quarter" idx="14"/>
          </p:nvPr>
        </p:nvSpPr>
        <p:spPr>
          <a:xfrm>
            <a:off x="7192963" y="3429000"/>
            <a:ext cx="1584325" cy="2843212"/>
          </a:xfrm>
        </p:spPr>
        <p:txBody>
          <a:bodyPr anchor="t">
            <a:noAutofit/>
          </a:bodyPr>
          <a:lstStyle>
            <a:lvl1pPr marL="231775" indent="-231775">
              <a:spcAft>
                <a:spcPts val="600"/>
              </a:spcAft>
              <a:buFont typeface="Wingdings" panose="05000000000000000000" pitchFamily="2" charset="2"/>
              <a:buChar char=""/>
              <a:defRPr/>
            </a:lvl1pPr>
          </a:lstStyle>
          <a:p>
            <a:pPr lvl="0"/>
            <a:r>
              <a:rPr lang="en-US"/>
              <a:t>Click to edit Master text styles</a:t>
            </a:r>
          </a:p>
        </p:txBody>
      </p:sp>
      <p:sp>
        <p:nvSpPr>
          <p:cNvPr id="7" name="Text Placeholder 2">
            <a:extLst>
              <a:ext uri="{FF2B5EF4-FFF2-40B4-BE49-F238E27FC236}">
                <a16:creationId xmlns:a16="http://schemas.microsoft.com/office/drawing/2014/main" id="{F1E6FE8E-4450-8545-9451-92092591B45E}"/>
              </a:ext>
            </a:extLst>
          </p:cNvPr>
          <p:cNvSpPr>
            <a:spLocks noGrp="1"/>
          </p:cNvSpPr>
          <p:nvPr>
            <p:ph type="body" sz="quarter" idx="15"/>
          </p:nvPr>
        </p:nvSpPr>
        <p:spPr>
          <a:xfrm>
            <a:off x="10013950" y="585789"/>
            <a:ext cx="1595438" cy="2843212"/>
          </a:xfrm>
        </p:spPr>
        <p:txBody>
          <a:bodyPr anchor="t">
            <a:noAutofit/>
          </a:bodyPr>
          <a:lstStyle>
            <a:lvl1pPr marL="231775" indent="-231775">
              <a:spcAft>
                <a:spcPts val="600"/>
              </a:spcAft>
              <a:buFont typeface="Wingdings" panose="05000000000000000000" pitchFamily="2" charset="2"/>
              <a:buChar char=""/>
              <a:defRPr/>
            </a:lvl1pPr>
          </a:lstStyle>
          <a:p>
            <a:pPr lvl="0"/>
            <a:r>
              <a:rPr lang="en-US"/>
              <a:t>Click to edit Master text styles</a:t>
            </a:r>
          </a:p>
        </p:txBody>
      </p:sp>
      <p:sp>
        <p:nvSpPr>
          <p:cNvPr id="8" name="Text Placeholder 2">
            <a:extLst>
              <a:ext uri="{FF2B5EF4-FFF2-40B4-BE49-F238E27FC236}">
                <a16:creationId xmlns:a16="http://schemas.microsoft.com/office/drawing/2014/main" id="{B006F60D-85D6-E049-BDFC-888F7E8E95E3}"/>
              </a:ext>
            </a:extLst>
          </p:cNvPr>
          <p:cNvSpPr>
            <a:spLocks noGrp="1"/>
          </p:cNvSpPr>
          <p:nvPr>
            <p:ph type="body" sz="quarter" idx="16"/>
          </p:nvPr>
        </p:nvSpPr>
        <p:spPr>
          <a:xfrm>
            <a:off x="10013950" y="3429000"/>
            <a:ext cx="1595438" cy="2843212"/>
          </a:xfrm>
        </p:spPr>
        <p:txBody>
          <a:bodyPr anchor="t">
            <a:noAutofit/>
          </a:bodyPr>
          <a:lstStyle>
            <a:lvl1pPr marL="231775" indent="-231775">
              <a:spcAft>
                <a:spcPts val="600"/>
              </a:spcAft>
              <a:buFont typeface="Wingdings" panose="05000000000000000000" pitchFamily="2" charset="2"/>
              <a:buChar char=""/>
              <a:defRPr/>
            </a:lvl1pPr>
          </a:lstStyle>
          <a:p>
            <a:pPr lvl="0"/>
            <a:r>
              <a:rPr lang="en-US"/>
              <a:t>Click to edit Master text styles</a:t>
            </a:r>
          </a:p>
        </p:txBody>
      </p:sp>
    </p:spTree>
    <p:extLst>
      <p:ext uri="{BB962C8B-B14F-4D97-AF65-F5344CB8AC3E}">
        <p14:creationId xmlns:p14="http://schemas.microsoft.com/office/powerpoint/2010/main" val="1661306940"/>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61">
          <p15:clr>
            <a:srgbClr val="A4A3A4"/>
          </p15:clr>
        </p15:guide>
        <p15:guide id="15" pos="3348">
          <p15:clr>
            <a:srgbClr val="A4A3A4"/>
          </p15:clr>
        </p15:guide>
        <p15:guide id="16" pos="3754">
          <p15:clr>
            <a:srgbClr val="A4A3A4"/>
          </p15:clr>
        </p15:guide>
        <p15:guide id="17" pos="3931">
          <p15:clr>
            <a:srgbClr val="A4A3A4"/>
          </p15:clr>
        </p15:guide>
        <p15:guide id="18" pos="4342">
          <p15:clr>
            <a:srgbClr val="A4A3A4"/>
          </p15:clr>
        </p15:guide>
        <p15:guide id="19" pos="4531">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Left Title 3 Column Righ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468E03-1EA0-214F-BDD2-BA223F1D4550}"/>
              </a:ext>
            </a:extLst>
          </p:cNvPr>
          <p:cNvSpPr>
            <a:spLocks noGrp="1"/>
          </p:cNvSpPr>
          <p:nvPr>
            <p:ph type="title" hasCustomPrompt="1"/>
          </p:nvPr>
        </p:nvSpPr>
        <p:spPr>
          <a:xfrm>
            <a:off x="588264" y="585788"/>
            <a:ext cx="2534350" cy="548745"/>
          </a:xfrm>
        </p:spPr>
        <p:txBody>
          <a:bodyPr anchor="t">
            <a:noAutofit/>
          </a:bodyPr>
          <a:lstStyle>
            <a:lvl1pPr>
              <a:defRPr sz="2800">
                <a:solidFill>
                  <a:schemeClr val="accent3"/>
                </a:solidFill>
              </a:defRPr>
            </a:lvl1pPr>
          </a:lstStyle>
          <a:p>
            <a:r>
              <a:rPr lang="en-US" dirty="0"/>
              <a:t>Title</a:t>
            </a:r>
          </a:p>
        </p:txBody>
      </p:sp>
      <p:sp>
        <p:nvSpPr>
          <p:cNvPr id="3" name="Text Placeholder 2">
            <a:extLst>
              <a:ext uri="{FF2B5EF4-FFF2-40B4-BE49-F238E27FC236}">
                <a16:creationId xmlns:a16="http://schemas.microsoft.com/office/drawing/2014/main" id="{D826C194-5DF2-7441-B8B3-5C47E35F2F7D}"/>
              </a:ext>
            </a:extLst>
          </p:cNvPr>
          <p:cNvSpPr>
            <a:spLocks noGrp="1"/>
          </p:cNvSpPr>
          <p:nvPr>
            <p:ph type="body" sz="quarter" idx="11"/>
          </p:nvPr>
        </p:nvSpPr>
        <p:spPr>
          <a:xfrm>
            <a:off x="4370387" y="961465"/>
            <a:ext cx="1589088" cy="2413747"/>
          </a:xfrm>
        </p:spPr>
        <p:txBody>
          <a:bodyPr anchor="t">
            <a:noAutofit/>
          </a:bodyPr>
          <a:lstStyle>
            <a:lvl1pPr marL="0" indent="0">
              <a:spcAft>
                <a:spcPts val="600"/>
              </a:spcAft>
              <a:buFont typeface="Wingdings" panose="05000000000000000000" pitchFamily="2" charset="2"/>
              <a:buNone/>
              <a:defRPr sz="1400"/>
            </a:lvl1pPr>
          </a:lstStyle>
          <a:p>
            <a:pPr lvl="0"/>
            <a:r>
              <a:rPr lang="en-US"/>
              <a:t>Click to edit Master text styles</a:t>
            </a:r>
          </a:p>
        </p:txBody>
      </p:sp>
      <p:sp>
        <p:nvSpPr>
          <p:cNvPr id="4" name="Text Placeholder 2">
            <a:extLst>
              <a:ext uri="{FF2B5EF4-FFF2-40B4-BE49-F238E27FC236}">
                <a16:creationId xmlns:a16="http://schemas.microsoft.com/office/drawing/2014/main" id="{2A8C8003-FE11-344B-91A7-BA3F99AD5E4D}"/>
              </a:ext>
            </a:extLst>
          </p:cNvPr>
          <p:cNvSpPr>
            <a:spLocks noGrp="1"/>
          </p:cNvSpPr>
          <p:nvPr>
            <p:ph type="body" sz="quarter" idx="12"/>
          </p:nvPr>
        </p:nvSpPr>
        <p:spPr>
          <a:xfrm>
            <a:off x="7192963" y="961465"/>
            <a:ext cx="1584325" cy="2413747"/>
          </a:xfrm>
        </p:spPr>
        <p:txBody>
          <a:bodyPr anchor="t">
            <a:noAutofit/>
          </a:bodyPr>
          <a:lstStyle>
            <a:lvl1pPr marL="0" indent="0">
              <a:spcAft>
                <a:spcPts val="600"/>
              </a:spcAft>
              <a:buFont typeface="Wingdings" panose="05000000000000000000" pitchFamily="2" charset="2"/>
              <a:buNone/>
              <a:defRPr sz="1400"/>
            </a:lvl1pPr>
          </a:lstStyle>
          <a:p>
            <a:pPr lvl="0"/>
            <a:r>
              <a:rPr lang="en-US"/>
              <a:t>Click to edit Master text styles</a:t>
            </a:r>
          </a:p>
        </p:txBody>
      </p:sp>
      <p:sp>
        <p:nvSpPr>
          <p:cNvPr id="5" name="Text Placeholder 2">
            <a:extLst>
              <a:ext uri="{FF2B5EF4-FFF2-40B4-BE49-F238E27FC236}">
                <a16:creationId xmlns:a16="http://schemas.microsoft.com/office/drawing/2014/main" id="{BBB0E468-375A-A74A-AD5E-EDC93E485E78}"/>
              </a:ext>
            </a:extLst>
          </p:cNvPr>
          <p:cNvSpPr>
            <a:spLocks noGrp="1"/>
          </p:cNvSpPr>
          <p:nvPr>
            <p:ph type="body" sz="quarter" idx="13"/>
          </p:nvPr>
        </p:nvSpPr>
        <p:spPr>
          <a:xfrm>
            <a:off x="4370387" y="3818966"/>
            <a:ext cx="1589088" cy="2453246"/>
          </a:xfrm>
        </p:spPr>
        <p:txBody>
          <a:bodyPr anchor="t">
            <a:noAutofit/>
          </a:bodyPr>
          <a:lstStyle>
            <a:lvl1pPr marL="0" indent="0">
              <a:spcAft>
                <a:spcPts val="600"/>
              </a:spcAft>
              <a:buFont typeface="Wingdings" panose="05000000000000000000" pitchFamily="2" charset="2"/>
              <a:buNone/>
              <a:defRPr sz="1400"/>
            </a:lvl1pPr>
          </a:lstStyle>
          <a:p>
            <a:pPr lvl="0"/>
            <a:r>
              <a:rPr lang="en-US"/>
              <a:t>Click to edit Master text styles</a:t>
            </a:r>
          </a:p>
        </p:txBody>
      </p:sp>
      <p:sp>
        <p:nvSpPr>
          <p:cNvPr id="6" name="Text Placeholder 2">
            <a:extLst>
              <a:ext uri="{FF2B5EF4-FFF2-40B4-BE49-F238E27FC236}">
                <a16:creationId xmlns:a16="http://schemas.microsoft.com/office/drawing/2014/main" id="{23306775-7E51-4F44-B99E-7E1D443B99E3}"/>
              </a:ext>
            </a:extLst>
          </p:cNvPr>
          <p:cNvSpPr>
            <a:spLocks noGrp="1"/>
          </p:cNvSpPr>
          <p:nvPr>
            <p:ph type="body" sz="quarter" idx="14"/>
          </p:nvPr>
        </p:nvSpPr>
        <p:spPr>
          <a:xfrm>
            <a:off x="7192963" y="3818965"/>
            <a:ext cx="1584325" cy="2453247"/>
          </a:xfrm>
        </p:spPr>
        <p:txBody>
          <a:bodyPr anchor="t">
            <a:noAutofit/>
          </a:bodyPr>
          <a:lstStyle>
            <a:lvl1pPr marL="0" indent="0">
              <a:spcAft>
                <a:spcPts val="600"/>
              </a:spcAft>
              <a:buFont typeface="Wingdings" panose="05000000000000000000" pitchFamily="2" charset="2"/>
              <a:buNone/>
              <a:defRPr sz="1400"/>
            </a:lvl1pPr>
          </a:lstStyle>
          <a:p>
            <a:pPr lvl="0"/>
            <a:r>
              <a:rPr lang="en-US"/>
              <a:t>Click to edit Master text styles</a:t>
            </a:r>
          </a:p>
        </p:txBody>
      </p:sp>
      <p:sp>
        <p:nvSpPr>
          <p:cNvPr id="7" name="Text Placeholder 2">
            <a:extLst>
              <a:ext uri="{FF2B5EF4-FFF2-40B4-BE49-F238E27FC236}">
                <a16:creationId xmlns:a16="http://schemas.microsoft.com/office/drawing/2014/main" id="{F1E6FE8E-4450-8545-9451-92092591B45E}"/>
              </a:ext>
            </a:extLst>
          </p:cNvPr>
          <p:cNvSpPr>
            <a:spLocks noGrp="1"/>
          </p:cNvSpPr>
          <p:nvPr>
            <p:ph type="body" sz="quarter" idx="15"/>
          </p:nvPr>
        </p:nvSpPr>
        <p:spPr>
          <a:xfrm>
            <a:off x="10013950" y="968188"/>
            <a:ext cx="1595438" cy="2413747"/>
          </a:xfrm>
        </p:spPr>
        <p:txBody>
          <a:bodyPr anchor="t">
            <a:noAutofit/>
          </a:bodyPr>
          <a:lstStyle>
            <a:lvl1pPr marL="0" indent="0">
              <a:spcAft>
                <a:spcPts val="600"/>
              </a:spcAft>
              <a:buFont typeface="Wingdings" panose="05000000000000000000" pitchFamily="2" charset="2"/>
              <a:buNone/>
              <a:defRPr sz="1400"/>
            </a:lvl1pPr>
          </a:lstStyle>
          <a:p>
            <a:pPr lvl="0"/>
            <a:r>
              <a:rPr lang="en-US"/>
              <a:t>Click to edit Master text styles</a:t>
            </a:r>
          </a:p>
        </p:txBody>
      </p:sp>
      <p:sp>
        <p:nvSpPr>
          <p:cNvPr id="8" name="Text Placeholder 2">
            <a:extLst>
              <a:ext uri="{FF2B5EF4-FFF2-40B4-BE49-F238E27FC236}">
                <a16:creationId xmlns:a16="http://schemas.microsoft.com/office/drawing/2014/main" id="{B006F60D-85D6-E049-BDFC-888F7E8E95E3}"/>
              </a:ext>
            </a:extLst>
          </p:cNvPr>
          <p:cNvSpPr>
            <a:spLocks noGrp="1"/>
          </p:cNvSpPr>
          <p:nvPr>
            <p:ph type="body" sz="quarter" idx="16"/>
          </p:nvPr>
        </p:nvSpPr>
        <p:spPr>
          <a:xfrm>
            <a:off x="10013950" y="3832412"/>
            <a:ext cx="1595438" cy="2439800"/>
          </a:xfrm>
        </p:spPr>
        <p:txBody>
          <a:bodyPr anchor="t">
            <a:noAutofit/>
          </a:bodyPr>
          <a:lstStyle>
            <a:lvl1pPr marL="0" indent="0">
              <a:spcAft>
                <a:spcPts val="600"/>
              </a:spcAft>
              <a:buFont typeface="Wingdings" panose="05000000000000000000" pitchFamily="2" charset="2"/>
              <a:buNone/>
              <a:defRPr sz="1400"/>
            </a:lvl1pPr>
          </a:lstStyle>
          <a:p>
            <a:pPr lvl="0"/>
            <a:r>
              <a:rPr lang="en-US"/>
              <a:t>Click to edit Master text styles</a:t>
            </a:r>
          </a:p>
        </p:txBody>
      </p:sp>
      <p:sp>
        <p:nvSpPr>
          <p:cNvPr id="9" name="Text Placeholder 2">
            <a:extLst>
              <a:ext uri="{FF2B5EF4-FFF2-40B4-BE49-F238E27FC236}">
                <a16:creationId xmlns:a16="http://schemas.microsoft.com/office/drawing/2014/main" id="{CC8AF00F-83DA-104D-A2BF-D2C439FE9BB3}"/>
              </a:ext>
            </a:extLst>
          </p:cNvPr>
          <p:cNvSpPr>
            <a:spLocks noGrp="1"/>
          </p:cNvSpPr>
          <p:nvPr>
            <p:ph type="body" sz="quarter" idx="17" hasCustomPrompt="1"/>
          </p:nvPr>
        </p:nvSpPr>
        <p:spPr>
          <a:xfrm>
            <a:off x="4370387" y="585789"/>
            <a:ext cx="1587600" cy="360000"/>
          </a:xfrm>
        </p:spPr>
        <p:txBody>
          <a:bodyPr anchor="b">
            <a:noAutofit/>
          </a:bodyPr>
          <a:lstStyle>
            <a:lvl1pPr marL="0" indent="0">
              <a:spcAft>
                <a:spcPts val="600"/>
              </a:spcAft>
              <a:buFont typeface="Wingdings" panose="05000000000000000000" pitchFamily="2" charset="2"/>
              <a:buNone/>
              <a:defRPr sz="2000">
                <a:solidFill>
                  <a:schemeClr val="accent3"/>
                </a:solidFill>
                <a:latin typeface="+mj-lt"/>
              </a:defRPr>
            </a:lvl1pPr>
          </a:lstStyle>
          <a:p>
            <a:pPr lvl="0"/>
            <a:r>
              <a:rPr lang="en-US" dirty="0"/>
              <a:t>1</a:t>
            </a:r>
          </a:p>
        </p:txBody>
      </p:sp>
      <p:sp>
        <p:nvSpPr>
          <p:cNvPr id="10" name="Text Placeholder 2">
            <a:extLst>
              <a:ext uri="{FF2B5EF4-FFF2-40B4-BE49-F238E27FC236}">
                <a16:creationId xmlns:a16="http://schemas.microsoft.com/office/drawing/2014/main" id="{24A44678-F325-7746-8C84-E6F44D505769}"/>
              </a:ext>
            </a:extLst>
          </p:cNvPr>
          <p:cNvSpPr>
            <a:spLocks noGrp="1"/>
          </p:cNvSpPr>
          <p:nvPr>
            <p:ph type="body" sz="quarter" idx="18" hasCustomPrompt="1"/>
          </p:nvPr>
        </p:nvSpPr>
        <p:spPr>
          <a:xfrm>
            <a:off x="7192962" y="585789"/>
            <a:ext cx="1584326" cy="360000"/>
          </a:xfrm>
        </p:spPr>
        <p:txBody>
          <a:bodyPr anchor="b">
            <a:noAutofit/>
          </a:bodyPr>
          <a:lstStyle>
            <a:lvl1pPr marL="0" indent="0">
              <a:spcAft>
                <a:spcPts val="600"/>
              </a:spcAft>
              <a:buFont typeface="Wingdings" panose="05000000000000000000" pitchFamily="2" charset="2"/>
              <a:buNone/>
              <a:defRPr sz="2000">
                <a:solidFill>
                  <a:schemeClr val="accent3"/>
                </a:solidFill>
                <a:latin typeface="+mj-lt"/>
              </a:defRPr>
            </a:lvl1pPr>
          </a:lstStyle>
          <a:p>
            <a:pPr lvl="0"/>
            <a:r>
              <a:rPr lang="en-US" dirty="0"/>
              <a:t>2</a:t>
            </a:r>
          </a:p>
        </p:txBody>
      </p:sp>
      <p:sp>
        <p:nvSpPr>
          <p:cNvPr id="12" name="Text Placeholder 2">
            <a:extLst>
              <a:ext uri="{FF2B5EF4-FFF2-40B4-BE49-F238E27FC236}">
                <a16:creationId xmlns:a16="http://schemas.microsoft.com/office/drawing/2014/main" id="{0EF3CCAA-003D-324C-9FAA-5B5DC19336A2}"/>
              </a:ext>
            </a:extLst>
          </p:cNvPr>
          <p:cNvSpPr>
            <a:spLocks noGrp="1"/>
          </p:cNvSpPr>
          <p:nvPr>
            <p:ph type="body" sz="quarter" idx="19" hasCustomPrompt="1"/>
          </p:nvPr>
        </p:nvSpPr>
        <p:spPr>
          <a:xfrm>
            <a:off x="10013950" y="585789"/>
            <a:ext cx="1595438" cy="360000"/>
          </a:xfrm>
        </p:spPr>
        <p:txBody>
          <a:bodyPr anchor="b">
            <a:noAutofit/>
          </a:bodyPr>
          <a:lstStyle>
            <a:lvl1pPr marL="0" indent="0">
              <a:spcAft>
                <a:spcPts val="600"/>
              </a:spcAft>
              <a:buFont typeface="Wingdings" panose="05000000000000000000" pitchFamily="2" charset="2"/>
              <a:buNone/>
              <a:defRPr sz="2000">
                <a:solidFill>
                  <a:schemeClr val="accent3"/>
                </a:solidFill>
                <a:latin typeface="+mj-lt"/>
              </a:defRPr>
            </a:lvl1pPr>
          </a:lstStyle>
          <a:p>
            <a:pPr lvl="0"/>
            <a:r>
              <a:rPr lang="en-US" dirty="0"/>
              <a:t>3</a:t>
            </a:r>
          </a:p>
        </p:txBody>
      </p:sp>
      <p:sp>
        <p:nvSpPr>
          <p:cNvPr id="13" name="Text Placeholder 2">
            <a:extLst>
              <a:ext uri="{FF2B5EF4-FFF2-40B4-BE49-F238E27FC236}">
                <a16:creationId xmlns:a16="http://schemas.microsoft.com/office/drawing/2014/main" id="{C2BCACD0-0017-9A49-9325-DCBC40CB2C2D}"/>
              </a:ext>
            </a:extLst>
          </p:cNvPr>
          <p:cNvSpPr>
            <a:spLocks noGrp="1"/>
          </p:cNvSpPr>
          <p:nvPr>
            <p:ph type="body" sz="quarter" idx="20" hasCustomPrompt="1"/>
          </p:nvPr>
        </p:nvSpPr>
        <p:spPr>
          <a:xfrm>
            <a:off x="4371875" y="3442448"/>
            <a:ext cx="1587600" cy="360000"/>
          </a:xfrm>
        </p:spPr>
        <p:txBody>
          <a:bodyPr anchor="b">
            <a:noAutofit/>
          </a:bodyPr>
          <a:lstStyle>
            <a:lvl1pPr marL="0" indent="0">
              <a:spcAft>
                <a:spcPts val="600"/>
              </a:spcAft>
              <a:buFont typeface="Wingdings" panose="05000000000000000000" pitchFamily="2" charset="2"/>
              <a:buNone/>
              <a:defRPr sz="2000">
                <a:solidFill>
                  <a:schemeClr val="accent3"/>
                </a:solidFill>
                <a:latin typeface="+mj-lt"/>
              </a:defRPr>
            </a:lvl1pPr>
          </a:lstStyle>
          <a:p>
            <a:pPr lvl="0"/>
            <a:r>
              <a:rPr lang="en-US" dirty="0"/>
              <a:t>4</a:t>
            </a:r>
          </a:p>
        </p:txBody>
      </p:sp>
      <p:sp>
        <p:nvSpPr>
          <p:cNvPr id="14" name="Text Placeholder 2">
            <a:extLst>
              <a:ext uri="{FF2B5EF4-FFF2-40B4-BE49-F238E27FC236}">
                <a16:creationId xmlns:a16="http://schemas.microsoft.com/office/drawing/2014/main" id="{E251C719-BC21-8C4B-9DBC-6E80CFA162A9}"/>
              </a:ext>
            </a:extLst>
          </p:cNvPr>
          <p:cNvSpPr>
            <a:spLocks noGrp="1"/>
          </p:cNvSpPr>
          <p:nvPr>
            <p:ph type="body" sz="quarter" idx="21" hasCustomPrompt="1"/>
          </p:nvPr>
        </p:nvSpPr>
        <p:spPr>
          <a:xfrm>
            <a:off x="7198939" y="3442447"/>
            <a:ext cx="1584326" cy="360000"/>
          </a:xfrm>
        </p:spPr>
        <p:txBody>
          <a:bodyPr anchor="b">
            <a:noAutofit/>
          </a:bodyPr>
          <a:lstStyle>
            <a:lvl1pPr marL="0" indent="0">
              <a:spcAft>
                <a:spcPts val="600"/>
              </a:spcAft>
              <a:buFont typeface="Wingdings" panose="05000000000000000000" pitchFamily="2" charset="2"/>
              <a:buNone/>
              <a:defRPr sz="2000">
                <a:solidFill>
                  <a:schemeClr val="accent3"/>
                </a:solidFill>
                <a:latin typeface="+mj-lt"/>
              </a:defRPr>
            </a:lvl1pPr>
          </a:lstStyle>
          <a:p>
            <a:pPr lvl="0"/>
            <a:r>
              <a:rPr lang="en-US" dirty="0"/>
              <a:t>5</a:t>
            </a:r>
          </a:p>
        </p:txBody>
      </p:sp>
      <p:sp>
        <p:nvSpPr>
          <p:cNvPr id="15" name="Text Placeholder 2">
            <a:extLst>
              <a:ext uri="{FF2B5EF4-FFF2-40B4-BE49-F238E27FC236}">
                <a16:creationId xmlns:a16="http://schemas.microsoft.com/office/drawing/2014/main" id="{F4273179-F1BC-0844-A024-D6A32BBE630E}"/>
              </a:ext>
            </a:extLst>
          </p:cNvPr>
          <p:cNvSpPr>
            <a:spLocks noGrp="1"/>
          </p:cNvSpPr>
          <p:nvPr>
            <p:ph type="body" sz="quarter" idx="22" hasCustomPrompt="1"/>
          </p:nvPr>
        </p:nvSpPr>
        <p:spPr>
          <a:xfrm>
            <a:off x="10013950" y="3453944"/>
            <a:ext cx="1595438" cy="360000"/>
          </a:xfrm>
        </p:spPr>
        <p:txBody>
          <a:bodyPr anchor="b">
            <a:noAutofit/>
          </a:bodyPr>
          <a:lstStyle>
            <a:lvl1pPr marL="0" indent="0">
              <a:spcAft>
                <a:spcPts val="600"/>
              </a:spcAft>
              <a:buFont typeface="Wingdings" panose="05000000000000000000" pitchFamily="2" charset="2"/>
              <a:buNone/>
              <a:defRPr sz="2000">
                <a:solidFill>
                  <a:schemeClr val="accent3"/>
                </a:solidFill>
                <a:latin typeface="+mj-lt"/>
              </a:defRPr>
            </a:lvl1pPr>
          </a:lstStyle>
          <a:p>
            <a:pPr lvl="0"/>
            <a:r>
              <a:rPr lang="en-US" dirty="0"/>
              <a:t>6</a:t>
            </a:r>
          </a:p>
        </p:txBody>
      </p:sp>
      <p:sp>
        <p:nvSpPr>
          <p:cNvPr id="17" name="Text Placeholder 16">
            <a:extLst>
              <a:ext uri="{FF2B5EF4-FFF2-40B4-BE49-F238E27FC236}">
                <a16:creationId xmlns:a16="http://schemas.microsoft.com/office/drawing/2014/main" id="{A6C6A35A-94DF-F144-AECD-CDD578CC4A7D}"/>
              </a:ext>
            </a:extLst>
          </p:cNvPr>
          <p:cNvSpPr>
            <a:spLocks noGrp="1"/>
          </p:cNvSpPr>
          <p:nvPr>
            <p:ph type="body" sz="quarter" idx="23"/>
          </p:nvPr>
        </p:nvSpPr>
        <p:spPr>
          <a:xfrm>
            <a:off x="584200" y="1436688"/>
            <a:ext cx="2538413" cy="1249573"/>
          </a:xfrm>
        </p:spPr>
        <p:txBody>
          <a:bodyPr/>
          <a:lstStyle>
            <a:lvl1pPr marL="0" indent="0">
              <a:buNone/>
              <a:defRPr sz="1400">
                <a:solidFill>
                  <a:schemeClr val="tx1"/>
                </a:solidFill>
              </a:defRPr>
            </a:lvl1pPr>
            <a:lvl2pPr marL="228600" indent="0">
              <a:buNone/>
              <a:defRPr sz="1400">
                <a:solidFill>
                  <a:schemeClr val="tx1"/>
                </a:solidFill>
              </a:defRPr>
            </a:lvl2pPr>
            <a:lvl3pPr marL="457200" indent="0">
              <a:buNone/>
              <a:defRPr sz="1400">
                <a:solidFill>
                  <a:schemeClr val="tx1"/>
                </a:solidFill>
              </a:defRPr>
            </a:lvl3pPr>
            <a:lvl4pPr marL="661988" indent="0">
              <a:buNone/>
              <a:defRPr sz="1400">
                <a:solidFill>
                  <a:schemeClr val="tx1"/>
                </a:solidFill>
              </a:defRPr>
            </a:lvl4pPr>
            <a:lvl5pPr marL="855663" indent="0">
              <a:buNone/>
              <a:defRPr sz="14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2722837"/>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0" pos="1967">
          <p15:clr>
            <a:srgbClr val="A4A3A4"/>
          </p15:clr>
        </p15:guide>
        <p15:guide id="11" pos="2150">
          <p15:clr>
            <a:srgbClr val="A4A3A4"/>
          </p15:clr>
        </p15:guide>
        <p15:guide id="12" pos="2561">
          <p15:clr>
            <a:srgbClr val="A4A3A4"/>
          </p15:clr>
        </p15:guide>
        <p15:guide id="13" pos="2744">
          <p15:clr>
            <a:srgbClr val="A4A3A4"/>
          </p15:clr>
        </p15:guide>
        <p15:guide id="16" pos="3754">
          <p15:clr>
            <a:srgbClr val="A4A3A4"/>
          </p15:clr>
        </p15:guide>
        <p15:guide id="17" pos="3931">
          <p15:clr>
            <a:srgbClr val="A4A3A4"/>
          </p15:clr>
        </p15:guide>
        <p15:guide id="18" pos="4342">
          <p15:clr>
            <a:srgbClr val="A4A3A4"/>
          </p15:clr>
        </p15:guide>
        <p15:guide id="19" pos="4531">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8" orient="horz" pos="905">
          <p15:clr>
            <a:srgbClr val="5ACBF0"/>
          </p15:clr>
        </p15:guide>
        <p15:guide id="30" orient="horz" pos="288">
          <p15:clr>
            <a:srgbClr val="5ACBF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Title and text side by side 3">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3145D81-1C8C-4946-BE5C-32EF3FAA542B}"/>
              </a:ext>
            </a:extLst>
          </p:cNvPr>
          <p:cNvSpPr/>
          <p:nvPr/>
        </p:nvSpPr>
        <p:spPr bwMode="auto">
          <a:xfrm>
            <a:off x="0" y="0"/>
            <a:ext cx="4356100" cy="685800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dirty="0" err="1">
              <a:solidFill>
                <a:srgbClr val="FFFFFF"/>
              </a:solidFill>
              <a:ea typeface="Segoe UI" pitchFamily="34" charset="0"/>
              <a:cs typeface="Segoe UI" pitchFamily="34" charset="0"/>
            </a:endParaRPr>
          </a:p>
        </p:txBody>
      </p:sp>
      <p:sp>
        <p:nvSpPr>
          <p:cNvPr id="2" name="Title 1">
            <a:extLst>
              <a:ext uri="{FF2B5EF4-FFF2-40B4-BE49-F238E27FC236}">
                <a16:creationId xmlns:a16="http://schemas.microsoft.com/office/drawing/2014/main" id="{39E5C076-3B78-4451-8068-576892A08E9C}"/>
              </a:ext>
            </a:extLst>
          </p:cNvPr>
          <p:cNvSpPr>
            <a:spLocks noGrp="1"/>
          </p:cNvSpPr>
          <p:nvPr>
            <p:ph type="title" hasCustomPrompt="1"/>
          </p:nvPr>
        </p:nvSpPr>
        <p:spPr>
          <a:xfrm>
            <a:off x="588263" y="585788"/>
            <a:ext cx="3182027" cy="3118624"/>
          </a:xfrm>
        </p:spPr>
        <p:txBody>
          <a:bodyPr anchor="t">
            <a:noAutofit/>
          </a:bodyPr>
          <a:lstStyle>
            <a:lvl1pPr>
              <a:defRPr>
                <a:solidFill>
                  <a:schemeClr val="accent3"/>
                </a:solidFill>
              </a:defRPr>
            </a:lvl1pPr>
          </a:lstStyle>
          <a:p>
            <a:r>
              <a:rPr lang="en-US" dirty="0"/>
              <a:t>Title</a:t>
            </a:r>
          </a:p>
        </p:txBody>
      </p:sp>
      <p:sp>
        <p:nvSpPr>
          <p:cNvPr id="3" name="Text Placeholder 2">
            <a:extLst>
              <a:ext uri="{FF2B5EF4-FFF2-40B4-BE49-F238E27FC236}">
                <a16:creationId xmlns:a16="http://schemas.microsoft.com/office/drawing/2014/main" id="{A4015781-2431-48C9-AEF1-52FBD41AF3FC}"/>
              </a:ext>
            </a:extLst>
          </p:cNvPr>
          <p:cNvSpPr>
            <a:spLocks noGrp="1"/>
          </p:cNvSpPr>
          <p:nvPr>
            <p:ph type="body" sz="quarter" idx="11"/>
          </p:nvPr>
        </p:nvSpPr>
        <p:spPr>
          <a:xfrm>
            <a:off x="4941888" y="585788"/>
            <a:ext cx="6667500" cy="5683249"/>
          </a:xfrm>
        </p:spPr>
        <p:txBody>
          <a:bodyPr anchor="t">
            <a:noAutofit/>
          </a:bodyPr>
          <a:lstStyle>
            <a:lvl1pPr marL="231775" indent="-231775">
              <a:spcAft>
                <a:spcPts val="600"/>
              </a:spcAft>
              <a:buFont typeface="Wingdings" panose="05000000000000000000" pitchFamily="2" charset="2"/>
              <a:buChar char=""/>
              <a:defRPr/>
            </a:lvl1pPr>
          </a:lstStyle>
          <a:p>
            <a:pPr lvl="0"/>
            <a:r>
              <a:rPr lang="en-US"/>
              <a:t>Click to edit Master text styles</a:t>
            </a:r>
          </a:p>
        </p:txBody>
      </p:sp>
      <p:sp>
        <p:nvSpPr>
          <p:cNvPr id="6" name="TextBox 5">
            <a:extLst>
              <a:ext uri="{FF2B5EF4-FFF2-40B4-BE49-F238E27FC236}">
                <a16:creationId xmlns:a16="http://schemas.microsoft.com/office/drawing/2014/main" id="{A1DC2181-37AB-40A3-B61C-1DE7DBB57D63}"/>
              </a:ext>
            </a:extLst>
          </p:cNvPr>
          <p:cNvSpPr txBox="1"/>
          <p:nvPr/>
        </p:nvSpPr>
        <p:spPr>
          <a:xfrm>
            <a:off x="12355721" y="-203944"/>
            <a:ext cx="577081" cy="153888"/>
          </a:xfrm>
          <a:prstGeom prst="rect">
            <a:avLst/>
          </a:prstGeom>
          <a:noFill/>
        </p:spPr>
        <p:txBody>
          <a:bodyPr wrap="none" lIns="0" tIns="0" rIns="0" bIns="0" rtlCol="0">
            <a:spAutoFit/>
          </a:bodyPr>
          <a:lstStyle/>
          <a:p>
            <a:pPr algn="l"/>
            <a:r>
              <a:rPr lang="en-US" sz="1000" dirty="0">
                <a:solidFill>
                  <a:srgbClr val="A3A3A3"/>
                </a:solidFill>
              </a:rPr>
              <a:t>ELT layout</a:t>
            </a:r>
          </a:p>
        </p:txBody>
      </p:sp>
    </p:spTree>
    <p:extLst>
      <p:ext uri="{BB962C8B-B14F-4D97-AF65-F5344CB8AC3E}">
        <p14:creationId xmlns:p14="http://schemas.microsoft.com/office/powerpoint/2010/main" val="888615100"/>
      </p:ext>
    </p:extLst>
  </p:cSld>
  <p:clrMapOvr>
    <a:masterClrMapping/>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Title and text side by side multi column">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3145D81-1C8C-4946-BE5C-32EF3FAA542B}"/>
              </a:ext>
            </a:extLst>
          </p:cNvPr>
          <p:cNvSpPr/>
          <p:nvPr/>
        </p:nvSpPr>
        <p:spPr bwMode="auto">
          <a:xfrm>
            <a:off x="0" y="0"/>
            <a:ext cx="4356100" cy="685800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dirty="0" err="1">
              <a:solidFill>
                <a:srgbClr val="FFFFFF"/>
              </a:solidFill>
              <a:ea typeface="Segoe UI" pitchFamily="34" charset="0"/>
              <a:cs typeface="Segoe UI" pitchFamily="34" charset="0"/>
            </a:endParaRPr>
          </a:p>
        </p:txBody>
      </p:sp>
      <p:sp>
        <p:nvSpPr>
          <p:cNvPr id="2" name="Title 1">
            <a:extLst>
              <a:ext uri="{FF2B5EF4-FFF2-40B4-BE49-F238E27FC236}">
                <a16:creationId xmlns:a16="http://schemas.microsoft.com/office/drawing/2014/main" id="{39E5C076-3B78-4451-8068-576892A08E9C}"/>
              </a:ext>
            </a:extLst>
          </p:cNvPr>
          <p:cNvSpPr>
            <a:spLocks noGrp="1"/>
          </p:cNvSpPr>
          <p:nvPr>
            <p:ph type="title" hasCustomPrompt="1"/>
          </p:nvPr>
        </p:nvSpPr>
        <p:spPr>
          <a:xfrm>
            <a:off x="588263" y="585788"/>
            <a:ext cx="3182027" cy="3118624"/>
          </a:xfrm>
        </p:spPr>
        <p:txBody>
          <a:bodyPr anchor="t">
            <a:noAutofit/>
          </a:bodyPr>
          <a:lstStyle>
            <a:lvl1pPr>
              <a:defRPr>
                <a:solidFill>
                  <a:schemeClr val="accent3"/>
                </a:solidFill>
              </a:defRPr>
            </a:lvl1pPr>
          </a:lstStyle>
          <a:p>
            <a:r>
              <a:rPr lang="en-US" dirty="0"/>
              <a:t>Title</a:t>
            </a:r>
          </a:p>
        </p:txBody>
      </p:sp>
      <p:sp>
        <p:nvSpPr>
          <p:cNvPr id="6" name="TextBox 5">
            <a:extLst>
              <a:ext uri="{FF2B5EF4-FFF2-40B4-BE49-F238E27FC236}">
                <a16:creationId xmlns:a16="http://schemas.microsoft.com/office/drawing/2014/main" id="{A1DC2181-37AB-40A3-B61C-1DE7DBB57D63}"/>
              </a:ext>
            </a:extLst>
          </p:cNvPr>
          <p:cNvSpPr txBox="1"/>
          <p:nvPr/>
        </p:nvSpPr>
        <p:spPr>
          <a:xfrm>
            <a:off x="12355721" y="-203944"/>
            <a:ext cx="577081" cy="153888"/>
          </a:xfrm>
          <a:prstGeom prst="rect">
            <a:avLst/>
          </a:prstGeom>
          <a:noFill/>
        </p:spPr>
        <p:txBody>
          <a:bodyPr wrap="none" lIns="0" tIns="0" rIns="0" bIns="0" rtlCol="0">
            <a:spAutoFit/>
          </a:bodyPr>
          <a:lstStyle/>
          <a:p>
            <a:pPr algn="l"/>
            <a:r>
              <a:rPr lang="en-US" sz="1000" dirty="0">
                <a:solidFill>
                  <a:srgbClr val="A3A3A3"/>
                </a:solidFill>
              </a:rPr>
              <a:t>ELT layout</a:t>
            </a:r>
          </a:p>
        </p:txBody>
      </p:sp>
      <p:sp>
        <p:nvSpPr>
          <p:cNvPr id="13" name="Text Placeholder 12">
            <a:extLst>
              <a:ext uri="{FF2B5EF4-FFF2-40B4-BE49-F238E27FC236}">
                <a16:creationId xmlns:a16="http://schemas.microsoft.com/office/drawing/2014/main" id="{5A7F7DDB-BF21-0B40-8DBB-D5BC0B4C25FC}"/>
              </a:ext>
            </a:extLst>
          </p:cNvPr>
          <p:cNvSpPr>
            <a:spLocks noGrp="1"/>
          </p:cNvSpPr>
          <p:nvPr>
            <p:ph type="body" sz="quarter" idx="12" hasCustomPrompt="1"/>
          </p:nvPr>
        </p:nvSpPr>
        <p:spPr>
          <a:xfrm>
            <a:off x="4941888" y="1258018"/>
            <a:ext cx="2605087" cy="1323439"/>
          </a:xfrm>
        </p:spPr>
        <p:txBody>
          <a:bodyPr/>
          <a:lstStyle>
            <a:lvl1pPr marL="0" indent="0">
              <a:buNone/>
              <a:defRPr sz="1400">
                <a:latin typeface="+mj-lt"/>
              </a:defRPr>
            </a:lvl1pPr>
            <a:lvl2pPr marL="9525" indent="0">
              <a:buNone/>
              <a:tabLst/>
              <a:defRPr sz="1200">
                <a:solidFill>
                  <a:schemeClr val="accent6"/>
                </a:solidFill>
                <a:latin typeface="+mn-lt"/>
              </a:defRPr>
            </a:lvl2pPr>
            <a:lvl3pPr marL="457200" indent="0">
              <a:buNone/>
              <a:defRPr sz="1200">
                <a:latin typeface="+mn-lt"/>
              </a:defRPr>
            </a:lvl3pPr>
            <a:lvl4pPr marL="661988" indent="0">
              <a:buNone/>
              <a:defRPr sz="1200">
                <a:latin typeface="+mn-lt"/>
              </a:defRPr>
            </a:lvl4pPr>
            <a:lvl5pPr marL="855663" indent="0">
              <a:buNone/>
              <a:defRPr sz="1200">
                <a:latin typeface="+mn-lt"/>
              </a:defRPr>
            </a:lvl5pPr>
          </a:lstStyle>
          <a:p>
            <a:pPr lvl="0"/>
            <a:r>
              <a:rPr lang="en-US" dirty="0" err="1"/>
              <a:t>Firstname</a:t>
            </a:r>
            <a:r>
              <a:rPr lang="en-US" dirty="0"/>
              <a:t> </a:t>
            </a:r>
            <a:r>
              <a:rPr lang="en-US" dirty="0" err="1"/>
              <a:t>Lastname</a:t>
            </a:r>
            <a:endParaRPr lang="en-US" dirty="0"/>
          </a:p>
          <a:p>
            <a:pPr lvl="1"/>
            <a:r>
              <a:rPr lang="en-US" dirty="0"/>
              <a:t>Title</a:t>
            </a:r>
          </a:p>
          <a:p>
            <a:pPr lvl="1"/>
            <a:endParaRPr lang="en-US" dirty="0"/>
          </a:p>
          <a:p>
            <a:pPr lvl="1"/>
            <a:r>
              <a:rPr lang="en-US" dirty="0"/>
              <a:t>m: xxx-xxx-</a:t>
            </a:r>
            <a:r>
              <a:rPr lang="en-US" dirty="0" err="1"/>
              <a:t>xxxx</a:t>
            </a:r>
            <a:endParaRPr lang="en-US" dirty="0"/>
          </a:p>
          <a:p>
            <a:pPr lvl="1"/>
            <a:r>
              <a:rPr lang="en-US" dirty="0"/>
              <a:t>t: xxx-xxx-</a:t>
            </a:r>
            <a:r>
              <a:rPr lang="en-US" dirty="0" err="1"/>
              <a:t>xxxx</a:t>
            </a:r>
            <a:endParaRPr lang="en-US" dirty="0"/>
          </a:p>
          <a:p>
            <a:pPr lvl="1"/>
            <a:r>
              <a:rPr lang="en-US" dirty="0"/>
              <a:t>e: </a:t>
            </a:r>
            <a:r>
              <a:rPr lang="en-US" dirty="0" err="1"/>
              <a:t>xxxxxxxxxxxxxxxxx@microsoft.com</a:t>
            </a:r>
            <a:endParaRPr lang="en-US" dirty="0"/>
          </a:p>
        </p:txBody>
      </p:sp>
      <p:sp>
        <p:nvSpPr>
          <p:cNvPr id="14" name="Text Placeholder 12">
            <a:extLst>
              <a:ext uri="{FF2B5EF4-FFF2-40B4-BE49-F238E27FC236}">
                <a16:creationId xmlns:a16="http://schemas.microsoft.com/office/drawing/2014/main" id="{4BDDDD90-9BFD-D94C-A026-A013126F234B}"/>
              </a:ext>
            </a:extLst>
          </p:cNvPr>
          <p:cNvSpPr>
            <a:spLocks noGrp="1"/>
          </p:cNvSpPr>
          <p:nvPr>
            <p:ph type="body" sz="quarter" idx="13" hasCustomPrompt="1"/>
          </p:nvPr>
        </p:nvSpPr>
        <p:spPr>
          <a:xfrm>
            <a:off x="8688288" y="1258018"/>
            <a:ext cx="2605087" cy="1323439"/>
          </a:xfrm>
        </p:spPr>
        <p:txBody>
          <a:bodyPr/>
          <a:lstStyle>
            <a:lvl1pPr marL="0" indent="0">
              <a:buNone/>
              <a:defRPr sz="1400">
                <a:latin typeface="+mj-lt"/>
              </a:defRPr>
            </a:lvl1pPr>
            <a:lvl2pPr marL="9525" indent="0">
              <a:buNone/>
              <a:tabLst/>
              <a:defRPr sz="1200">
                <a:solidFill>
                  <a:schemeClr val="accent6"/>
                </a:solidFill>
                <a:latin typeface="+mn-lt"/>
              </a:defRPr>
            </a:lvl2pPr>
            <a:lvl3pPr marL="457200" indent="0">
              <a:buNone/>
              <a:defRPr sz="1200">
                <a:latin typeface="+mn-lt"/>
              </a:defRPr>
            </a:lvl3pPr>
            <a:lvl4pPr marL="661988" indent="0">
              <a:buNone/>
              <a:defRPr sz="1200">
                <a:latin typeface="+mn-lt"/>
              </a:defRPr>
            </a:lvl4pPr>
            <a:lvl5pPr marL="855663" indent="0">
              <a:buNone/>
              <a:defRPr sz="1200">
                <a:latin typeface="+mn-lt"/>
              </a:defRPr>
            </a:lvl5pPr>
          </a:lstStyle>
          <a:p>
            <a:pPr lvl="0"/>
            <a:r>
              <a:rPr lang="en-US" dirty="0" err="1"/>
              <a:t>Firstname</a:t>
            </a:r>
            <a:r>
              <a:rPr lang="en-US" dirty="0"/>
              <a:t> </a:t>
            </a:r>
            <a:r>
              <a:rPr lang="en-US" dirty="0" err="1"/>
              <a:t>Lastname</a:t>
            </a:r>
            <a:endParaRPr lang="en-US" dirty="0"/>
          </a:p>
          <a:p>
            <a:pPr lvl="1"/>
            <a:r>
              <a:rPr lang="en-US" dirty="0"/>
              <a:t>Title</a:t>
            </a:r>
          </a:p>
          <a:p>
            <a:pPr lvl="1"/>
            <a:endParaRPr lang="en-US" dirty="0"/>
          </a:p>
          <a:p>
            <a:pPr lvl="1"/>
            <a:r>
              <a:rPr lang="en-US" dirty="0"/>
              <a:t>m: xxx-xxx-</a:t>
            </a:r>
            <a:r>
              <a:rPr lang="en-US" dirty="0" err="1"/>
              <a:t>xxxx</a:t>
            </a:r>
            <a:endParaRPr lang="en-US" dirty="0"/>
          </a:p>
          <a:p>
            <a:pPr lvl="1"/>
            <a:r>
              <a:rPr lang="en-US" dirty="0"/>
              <a:t>t: xxx-xxx-</a:t>
            </a:r>
            <a:r>
              <a:rPr lang="en-US" dirty="0" err="1"/>
              <a:t>xxxx</a:t>
            </a:r>
            <a:endParaRPr lang="en-US" dirty="0"/>
          </a:p>
          <a:p>
            <a:pPr lvl="1"/>
            <a:r>
              <a:rPr lang="en-US" dirty="0"/>
              <a:t>e: </a:t>
            </a:r>
            <a:r>
              <a:rPr lang="en-US" dirty="0" err="1"/>
              <a:t>xxxxxxxxxxxxxxxxx@microsoft.com</a:t>
            </a:r>
            <a:endParaRPr lang="en-US" dirty="0"/>
          </a:p>
        </p:txBody>
      </p:sp>
      <p:sp>
        <p:nvSpPr>
          <p:cNvPr id="15" name="Text Placeholder 12">
            <a:extLst>
              <a:ext uri="{FF2B5EF4-FFF2-40B4-BE49-F238E27FC236}">
                <a16:creationId xmlns:a16="http://schemas.microsoft.com/office/drawing/2014/main" id="{232B6EB5-03C8-914E-9180-000AE9B40A6D}"/>
              </a:ext>
            </a:extLst>
          </p:cNvPr>
          <p:cNvSpPr>
            <a:spLocks noGrp="1"/>
          </p:cNvSpPr>
          <p:nvPr>
            <p:ph type="body" sz="quarter" idx="14" hasCustomPrompt="1"/>
          </p:nvPr>
        </p:nvSpPr>
        <p:spPr>
          <a:xfrm>
            <a:off x="4941988" y="2960688"/>
            <a:ext cx="2605087" cy="1323439"/>
          </a:xfrm>
        </p:spPr>
        <p:txBody>
          <a:bodyPr/>
          <a:lstStyle>
            <a:lvl1pPr marL="0" indent="0">
              <a:buNone/>
              <a:defRPr sz="1400">
                <a:latin typeface="+mj-lt"/>
              </a:defRPr>
            </a:lvl1pPr>
            <a:lvl2pPr marL="9525" indent="0">
              <a:buNone/>
              <a:tabLst/>
              <a:defRPr sz="1200">
                <a:solidFill>
                  <a:schemeClr val="accent6"/>
                </a:solidFill>
                <a:latin typeface="+mn-lt"/>
              </a:defRPr>
            </a:lvl2pPr>
            <a:lvl3pPr marL="457200" indent="0">
              <a:buNone/>
              <a:defRPr sz="1200">
                <a:latin typeface="+mn-lt"/>
              </a:defRPr>
            </a:lvl3pPr>
            <a:lvl4pPr marL="661988" indent="0">
              <a:buNone/>
              <a:defRPr sz="1200">
                <a:latin typeface="+mn-lt"/>
              </a:defRPr>
            </a:lvl4pPr>
            <a:lvl5pPr marL="855663" indent="0">
              <a:buNone/>
              <a:defRPr sz="1200">
                <a:latin typeface="+mn-lt"/>
              </a:defRPr>
            </a:lvl5pPr>
          </a:lstStyle>
          <a:p>
            <a:pPr lvl="0"/>
            <a:r>
              <a:rPr lang="en-US" dirty="0" err="1"/>
              <a:t>Firstname</a:t>
            </a:r>
            <a:r>
              <a:rPr lang="en-US" dirty="0"/>
              <a:t> </a:t>
            </a:r>
            <a:r>
              <a:rPr lang="en-US" dirty="0" err="1"/>
              <a:t>Lastname</a:t>
            </a:r>
            <a:endParaRPr lang="en-US" dirty="0"/>
          </a:p>
          <a:p>
            <a:pPr lvl="1"/>
            <a:r>
              <a:rPr lang="en-US" dirty="0"/>
              <a:t>Title</a:t>
            </a:r>
          </a:p>
          <a:p>
            <a:pPr lvl="1"/>
            <a:endParaRPr lang="en-US" dirty="0"/>
          </a:p>
          <a:p>
            <a:pPr lvl="1"/>
            <a:r>
              <a:rPr lang="en-US" dirty="0"/>
              <a:t>m: xxx-xxx-</a:t>
            </a:r>
            <a:r>
              <a:rPr lang="en-US" dirty="0" err="1"/>
              <a:t>xxxx</a:t>
            </a:r>
            <a:endParaRPr lang="en-US" dirty="0"/>
          </a:p>
          <a:p>
            <a:pPr lvl="1"/>
            <a:r>
              <a:rPr lang="en-US" dirty="0"/>
              <a:t>t: xxx-xxx-</a:t>
            </a:r>
            <a:r>
              <a:rPr lang="en-US" dirty="0" err="1"/>
              <a:t>xxxx</a:t>
            </a:r>
            <a:endParaRPr lang="en-US" dirty="0"/>
          </a:p>
          <a:p>
            <a:pPr lvl="1"/>
            <a:r>
              <a:rPr lang="en-US" dirty="0"/>
              <a:t>e: </a:t>
            </a:r>
            <a:r>
              <a:rPr lang="en-US" dirty="0" err="1"/>
              <a:t>xxxxxxxxxxxxxxxxx@microsoft.com</a:t>
            </a:r>
            <a:endParaRPr lang="en-US" dirty="0"/>
          </a:p>
        </p:txBody>
      </p:sp>
      <p:sp>
        <p:nvSpPr>
          <p:cNvPr id="16" name="Text Placeholder 12">
            <a:extLst>
              <a:ext uri="{FF2B5EF4-FFF2-40B4-BE49-F238E27FC236}">
                <a16:creationId xmlns:a16="http://schemas.microsoft.com/office/drawing/2014/main" id="{E05CAB66-4649-1E49-8948-4B95A4DA20C6}"/>
              </a:ext>
            </a:extLst>
          </p:cNvPr>
          <p:cNvSpPr>
            <a:spLocks noGrp="1"/>
          </p:cNvSpPr>
          <p:nvPr>
            <p:ph type="body" sz="quarter" idx="15" hasCustomPrompt="1"/>
          </p:nvPr>
        </p:nvSpPr>
        <p:spPr>
          <a:xfrm>
            <a:off x="8688388" y="2960688"/>
            <a:ext cx="2605087" cy="1323439"/>
          </a:xfrm>
        </p:spPr>
        <p:txBody>
          <a:bodyPr/>
          <a:lstStyle>
            <a:lvl1pPr marL="0" indent="0">
              <a:buNone/>
              <a:defRPr sz="1400">
                <a:latin typeface="+mj-lt"/>
              </a:defRPr>
            </a:lvl1pPr>
            <a:lvl2pPr marL="9525" indent="0">
              <a:buNone/>
              <a:tabLst/>
              <a:defRPr sz="1200">
                <a:solidFill>
                  <a:schemeClr val="accent6"/>
                </a:solidFill>
                <a:latin typeface="+mn-lt"/>
              </a:defRPr>
            </a:lvl2pPr>
            <a:lvl3pPr marL="457200" indent="0">
              <a:buNone/>
              <a:defRPr sz="1200">
                <a:latin typeface="+mn-lt"/>
              </a:defRPr>
            </a:lvl3pPr>
            <a:lvl4pPr marL="661988" indent="0">
              <a:buNone/>
              <a:defRPr sz="1200">
                <a:latin typeface="+mn-lt"/>
              </a:defRPr>
            </a:lvl4pPr>
            <a:lvl5pPr marL="855663" indent="0">
              <a:buNone/>
              <a:defRPr sz="1200">
                <a:latin typeface="+mn-lt"/>
              </a:defRPr>
            </a:lvl5pPr>
          </a:lstStyle>
          <a:p>
            <a:pPr lvl="0"/>
            <a:r>
              <a:rPr lang="en-US" dirty="0" err="1"/>
              <a:t>Firstname</a:t>
            </a:r>
            <a:r>
              <a:rPr lang="en-US" dirty="0"/>
              <a:t> </a:t>
            </a:r>
            <a:r>
              <a:rPr lang="en-US" dirty="0" err="1"/>
              <a:t>Lastname</a:t>
            </a:r>
            <a:endParaRPr lang="en-US" dirty="0"/>
          </a:p>
          <a:p>
            <a:pPr lvl="1"/>
            <a:r>
              <a:rPr lang="en-US" dirty="0"/>
              <a:t>Title</a:t>
            </a:r>
          </a:p>
          <a:p>
            <a:pPr lvl="1"/>
            <a:endParaRPr lang="en-US" dirty="0"/>
          </a:p>
          <a:p>
            <a:pPr lvl="1"/>
            <a:r>
              <a:rPr lang="en-US" dirty="0"/>
              <a:t>m: xxx-xxx-</a:t>
            </a:r>
            <a:r>
              <a:rPr lang="en-US" dirty="0" err="1"/>
              <a:t>xxxx</a:t>
            </a:r>
            <a:endParaRPr lang="en-US" dirty="0"/>
          </a:p>
          <a:p>
            <a:pPr lvl="1"/>
            <a:r>
              <a:rPr lang="en-US" dirty="0"/>
              <a:t>t: xxx-xxx-</a:t>
            </a:r>
            <a:r>
              <a:rPr lang="en-US" dirty="0" err="1"/>
              <a:t>xxxx</a:t>
            </a:r>
            <a:endParaRPr lang="en-US" dirty="0"/>
          </a:p>
          <a:p>
            <a:pPr lvl="1"/>
            <a:r>
              <a:rPr lang="en-US" dirty="0"/>
              <a:t>e: </a:t>
            </a:r>
            <a:r>
              <a:rPr lang="en-US" dirty="0" err="1"/>
              <a:t>xxxxxxxxxxxxxxxxx@microsoft.com</a:t>
            </a:r>
            <a:endParaRPr lang="en-US" dirty="0"/>
          </a:p>
        </p:txBody>
      </p:sp>
      <p:sp>
        <p:nvSpPr>
          <p:cNvPr id="17" name="Text Placeholder 12">
            <a:extLst>
              <a:ext uri="{FF2B5EF4-FFF2-40B4-BE49-F238E27FC236}">
                <a16:creationId xmlns:a16="http://schemas.microsoft.com/office/drawing/2014/main" id="{42F89A67-E82E-F843-9DEB-23D191BCA6DA}"/>
              </a:ext>
            </a:extLst>
          </p:cNvPr>
          <p:cNvSpPr>
            <a:spLocks noGrp="1"/>
          </p:cNvSpPr>
          <p:nvPr>
            <p:ph type="body" sz="quarter" idx="16" hasCustomPrompt="1"/>
          </p:nvPr>
        </p:nvSpPr>
        <p:spPr>
          <a:xfrm>
            <a:off x="4941988" y="4545013"/>
            <a:ext cx="2605087" cy="1323439"/>
          </a:xfrm>
        </p:spPr>
        <p:txBody>
          <a:bodyPr/>
          <a:lstStyle>
            <a:lvl1pPr marL="0" indent="0">
              <a:buNone/>
              <a:defRPr sz="1400">
                <a:latin typeface="+mj-lt"/>
              </a:defRPr>
            </a:lvl1pPr>
            <a:lvl2pPr marL="9525" indent="0">
              <a:buNone/>
              <a:tabLst/>
              <a:defRPr sz="1200">
                <a:solidFill>
                  <a:schemeClr val="accent6"/>
                </a:solidFill>
                <a:latin typeface="+mn-lt"/>
              </a:defRPr>
            </a:lvl2pPr>
            <a:lvl3pPr marL="457200" indent="0">
              <a:buNone/>
              <a:defRPr sz="1200">
                <a:latin typeface="+mn-lt"/>
              </a:defRPr>
            </a:lvl3pPr>
            <a:lvl4pPr marL="661988" indent="0">
              <a:buNone/>
              <a:defRPr sz="1200">
                <a:latin typeface="+mn-lt"/>
              </a:defRPr>
            </a:lvl4pPr>
            <a:lvl5pPr marL="855663" indent="0">
              <a:buNone/>
              <a:defRPr sz="1200">
                <a:latin typeface="+mn-lt"/>
              </a:defRPr>
            </a:lvl5pPr>
          </a:lstStyle>
          <a:p>
            <a:pPr lvl="0"/>
            <a:r>
              <a:rPr lang="en-US" dirty="0" err="1"/>
              <a:t>Firstname</a:t>
            </a:r>
            <a:r>
              <a:rPr lang="en-US" dirty="0"/>
              <a:t> </a:t>
            </a:r>
            <a:r>
              <a:rPr lang="en-US" dirty="0" err="1"/>
              <a:t>Lastname</a:t>
            </a:r>
            <a:endParaRPr lang="en-US" dirty="0"/>
          </a:p>
          <a:p>
            <a:pPr lvl="1"/>
            <a:r>
              <a:rPr lang="en-US" dirty="0"/>
              <a:t>Title</a:t>
            </a:r>
          </a:p>
          <a:p>
            <a:pPr lvl="1"/>
            <a:endParaRPr lang="en-US" dirty="0"/>
          </a:p>
          <a:p>
            <a:pPr lvl="1"/>
            <a:r>
              <a:rPr lang="en-US" dirty="0"/>
              <a:t>m: xxx-xxx-</a:t>
            </a:r>
            <a:r>
              <a:rPr lang="en-US" dirty="0" err="1"/>
              <a:t>xxxx</a:t>
            </a:r>
            <a:endParaRPr lang="en-US" dirty="0"/>
          </a:p>
          <a:p>
            <a:pPr lvl="1"/>
            <a:r>
              <a:rPr lang="en-US" dirty="0"/>
              <a:t>t: xxx-xxx-</a:t>
            </a:r>
            <a:r>
              <a:rPr lang="en-US" dirty="0" err="1"/>
              <a:t>xxxx</a:t>
            </a:r>
            <a:endParaRPr lang="en-US" dirty="0"/>
          </a:p>
          <a:p>
            <a:pPr lvl="1"/>
            <a:r>
              <a:rPr lang="en-US" dirty="0"/>
              <a:t>e: </a:t>
            </a:r>
            <a:r>
              <a:rPr lang="en-US" dirty="0" err="1"/>
              <a:t>xxxxxxxxxxxxxxxxx@microsoft.com</a:t>
            </a:r>
            <a:endParaRPr lang="en-US" dirty="0"/>
          </a:p>
        </p:txBody>
      </p:sp>
      <p:sp>
        <p:nvSpPr>
          <p:cNvPr id="18" name="Text Placeholder 12">
            <a:extLst>
              <a:ext uri="{FF2B5EF4-FFF2-40B4-BE49-F238E27FC236}">
                <a16:creationId xmlns:a16="http://schemas.microsoft.com/office/drawing/2014/main" id="{0B8598BC-5AC5-AD4D-A8E2-20CD9CD176BF}"/>
              </a:ext>
            </a:extLst>
          </p:cNvPr>
          <p:cNvSpPr>
            <a:spLocks noGrp="1"/>
          </p:cNvSpPr>
          <p:nvPr>
            <p:ph type="body" sz="quarter" idx="17" hasCustomPrompt="1"/>
          </p:nvPr>
        </p:nvSpPr>
        <p:spPr>
          <a:xfrm>
            <a:off x="8688388" y="4545013"/>
            <a:ext cx="2605087" cy="1323439"/>
          </a:xfrm>
        </p:spPr>
        <p:txBody>
          <a:bodyPr/>
          <a:lstStyle>
            <a:lvl1pPr marL="0" indent="0">
              <a:buNone/>
              <a:defRPr sz="1400">
                <a:latin typeface="+mj-lt"/>
              </a:defRPr>
            </a:lvl1pPr>
            <a:lvl2pPr marL="9525" indent="0">
              <a:buNone/>
              <a:tabLst/>
              <a:defRPr sz="1200">
                <a:solidFill>
                  <a:schemeClr val="accent6"/>
                </a:solidFill>
                <a:latin typeface="+mn-lt"/>
              </a:defRPr>
            </a:lvl2pPr>
            <a:lvl3pPr marL="457200" indent="0">
              <a:buNone/>
              <a:defRPr sz="1200">
                <a:latin typeface="+mn-lt"/>
              </a:defRPr>
            </a:lvl3pPr>
            <a:lvl4pPr marL="661988" indent="0">
              <a:buNone/>
              <a:defRPr sz="1200">
                <a:latin typeface="+mn-lt"/>
              </a:defRPr>
            </a:lvl4pPr>
            <a:lvl5pPr marL="855663" indent="0">
              <a:buNone/>
              <a:defRPr sz="1200">
                <a:latin typeface="+mn-lt"/>
              </a:defRPr>
            </a:lvl5pPr>
          </a:lstStyle>
          <a:p>
            <a:pPr lvl="0"/>
            <a:r>
              <a:rPr lang="en-US" dirty="0" err="1"/>
              <a:t>Firstname</a:t>
            </a:r>
            <a:r>
              <a:rPr lang="en-US" dirty="0"/>
              <a:t> </a:t>
            </a:r>
            <a:r>
              <a:rPr lang="en-US" dirty="0" err="1"/>
              <a:t>Lastname</a:t>
            </a:r>
            <a:endParaRPr lang="en-US" dirty="0"/>
          </a:p>
          <a:p>
            <a:pPr lvl="1"/>
            <a:r>
              <a:rPr lang="en-US" dirty="0"/>
              <a:t>Title</a:t>
            </a:r>
          </a:p>
          <a:p>
            <a:pPr lvl="1"/>
            <a:endParaRPr lang="en-US" dirty="0"/>
          </a:p>
          <a:p>
            <a:pPr lvl="1"/>
            <a:r>
              <a:rPr lang="en-US" dirty="0"/>
              <a:t>m: xxx-xxx-</a:t>
            </a:r>
            <a:r>
              <a:rPr lang="en-US" dirty="0" err="1"/>
              <a:t>xxxx</a:t>
            </a:r>
            <a:endParaRPr lang="en-US" dirty="0"/>
          </a:p>
          <a:p>
            <a:pPr lvl="1"/>
            <a:r>
              <a:rPr lang="en-US" dirty="0"/>
              <a:t>t: xxx-xxx-</a:t>
            </a:r>
            <a:r>
              <a:rPr lang="en-US" dirty="0" err="1"/>
              <a:t>xxxx</a:t>
            </a:r>
            <a:endParaRPr lang="en-US" dirty="0"/>
          </a:p>
          <a:p>
            <a:pPr lvl="1"/>
            <a:r>
              <a:rPr lang="en-US" dirty="0"/>
              <a:t>e: </a:t>
            </a:r>
            <a:r>
              <a:rPr lang="en-US" dirty="0" err="1"/>
              <a:t>xxxxxxxxxxxxxxxxx@microsoft.com</a:t>
            </a:r>
            <a:endParaRPr lang="en-US" dirty="0"/>
          </a:p>
        </p:txBody>
      </p:sp>
    </p:spTree>
    <p:extLst>
      <p:ext uri="{BB962C8B-B14F-4D97-AF65-F5344CB8AC3E}">
        <p14:creationId xmlns:p14="http://schemas.microsoft.com/office/powerpoint/2010/main" val="1959708082"/>
      </p:ext>
    </p:extLst>
  </p:cSld>
  <p:clrMapOvr>
    <a:masterClrMapping/>
  </p:clrMapOvr>
  <p:transition>
    <p:fade/>
  </p:transition>
  <p:extLst>
    <p:ext uri="{DCECCB84-F9BA-43D5-87BE-67443E8EF086}">
      <p15:sldGuideLst xmlns:p15="http://schemas.microsoft.com/office/powerpoint/2012/main">
        <p15:guide id="13" pos="2744">
          <p15:clr>
            <a:srgbClr val="5ACBF0"/>
          </p15:clr>
        </p15:guide>
        <p15:guide id="30" pos="2376">
          <p15:clr>
            <a:srgbClr val="5ACBF0"/>
          </p15:clr>
        </p15:guide>
        <p15:guide id="31" pos="3113">
          <p15:clr>
            <a:srgbClr val="5ACBF0"/>
          </p15:clr>
        </p15:guide>
        <p15:guide id="32" pos="5473">
          <p15:clr>
            <a:srgbClr val="FBAE40"/>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Title and text side by side multi column 2">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3145D81-1C8C-4946-BE5C-32EF3FAA542B}"/>
              </a:ext>
            </a:extLst>
          </p:cNvPr>
          <p:cNvSpPr/>
          <p:nvPr/>
        </p:nvSpPr>
        <p:spPr bwMode="auto">
          <a:xfrm>
            <a:off x="0" y="0"/>
            <a:ext cx="4356100" cy="685800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dirty="0" err="1">
              <a:solidFill>
                <a:srgbClr val="FFFFFF"/>
              </a:solidFill>
              <a:ea typeface="Segoe UI" pitchFamily="34" charset="0"/>
              <a:cs typeface="Segoe UI" pitchFamily="34" charset="0"/>
            </a:endParaRPr>
          </a:p>
        </p:txBody>
      </p:sp>
      <p:sp>
        <p:nvSpPr>
          <p:cNvPr id="2" name="Title 1">
            <a:extLst>
              <a:ext uri="{FF2B5EF4-FFF2-40B4-BE49-F238E27FC236}">
                <a16:creationId xmlns:a16="http://schemas.microsoft.com/office/drawing/2014/main" id="{39E5C076-3B78-4451-8068-576892A08E9C}"/>
              </a:ext>
            </a:extLst>
          </p:cNvPr>
          <p:cNvSpPr>
            <a:spLocks noGrp="1"/>
          </p:cNvSpPr>
          <p:nvPr>
            <p:ph type="title" hasCustomPrompt="1"/>
          </p:nvPr>
        </p:nvSpPr>
        <p:spPr>
          <a:xfrm>
            <a:off x="588263" y="585788"/>
            <a:ext cx="3182027" cy="3118624"/>
          </a:xfrm>
        </p:spPr>
        <p:txBody>
          <a:bodyPr anchor="t">
            <a:noAutofit/>
          </a:bodyPr>
          <a:lstStyle>
            <a:lvl1pPr>
              <a:defRPr>
                <a:solidFill>
                  <a:schemeClr val="accent3"/>
                </a:solidFill>
              </a:defRPr>
            </a:lvl1pPr>
          </a:lstStyle>
          <a:p>
            <a:r>
              <a:rPr lang="en-US" dirty="0"/>
              <a:t>Resources</a:t>
            </a:r>
          </a:p>
        </p:txBody>
      </p:sp>
      <p:sp>
        <p:nvSpPr>
          <p:cNvPr id="6" name="TextBox 5">
            <a:extLst>
              <a:ext uri="{FF2B5EF4-FFF2-40B4-BE49-F238E27FC236}">
                <a16:creationId xmlns:a16="http://schemas.microsoft.com/office/drawing/2014/main" id="{A1DC2181-37AB-40A3-B61C-1DE7DBB57D63}"/>
              </a:ext>
            </a:extLst>
          </p:cNvPr>
          <p:cNvSpPr txBox="1"/>
          <p:nvPr/>
        </p:nvSpPr>
        <p:spPr>
          <a:xfrm>
            <a:off x="12355721" y="-203944"/>
            <a:ext cx="577081" cy="153888"/>
          </a:xfrm>
          <a:prstGeom prst="rect">
            <a:avLst/>
          </a:prstGeom>
          <a:noFill/>
        </p:spPr>
        <p:txBody>
          <a:bodyPr wrap="none" lIns="0" tIns="0" rIns="0" bIns="0" rtlCol="0">
            <a:spAutoFit/>
          </a:bodyPr>
          <a:lstStyle/>
          <a:p>
            <a:pPr algn="l"/>
            <a:r>
              <a:rPr lang="en-US" sz="1000" dirty="0">
                <a:solidFill>
                  <a:srgbClr val="A3A3A3"/>
                </a:solidFill>
              </a:rPr>
              <a:t>ELT layout</a:t>
            </a:r>
          </a:p>
        </p:txBody>
      </p:sp>
      <p:sp>
        <p:nvSpPr>
          <p:cNvPr id="29" name="Text Placeholder 4">
            <a:extLst>
              <a:ext uri="{FF2B5EF4-FFF2-40B4-BE49-F238E27FC236}">
                <a16:creationId xmlns:a16="http://schemas.microsoft.com/office/drawing/2014/main" id="{8F144F22-0BD6-9648-A319-DDB697CF396B}"/>
              </a:ext>
            </a:extLst>
          </p:cNvPr>
          <p:cNvSpPr>
            <a:spLocks noGrp="1"/>
          </p:cNvSpPr>
          <p:nvPr>
            <p:ph type="body" sz="quarter" idx="12" hasCustomPrompt="1"/>
          </p:nvPr>
        </p:nvSpPr>
        <p:spPr>
          <a:xfrm>
            <a:off x="8688289" y="718472"/>
            <a:ext cx="2921100" cy="549890"/>
          </a:xfrm>
        </p:spPr>
        <p:txBody>
          <a:bodyPr/>
          <a:lstStyle>
            <a:lvl1pPr marL="0" indent="0">
              <a:buNone/>
              <a:defRPr sz="2400">
                <a:latin typeface="+mj-lt"/>
              </a:defRPr>
            </a:lvl1pPr>
            <a:lvl2pPr marL="228600" indent="0">
              <a:buNone/>
              <a:defRPr/>
            </a:lvl2pPr>
            <a:lvl3pPr marL="457200" indent="0">
              <a:buNone/>
              <a:defRPr/>
            </a:lvl3pPr>
            <a:lvl4pPr marL="661988" indent="0">
              <a:buNone/>
              <a:defRPr/>
            </a:lvl4pPr>
            <a:lvl5pPr marL="855663" indent="0">
              <a:buNone/>
              <a:defRPr/>
            </a:lvl5pPr>
          </a:lstStyle>
          <a:p>
            <a:pPr lvl="0"/>
            <a:r>
              <a:rPr lang="en-US" dirty="0"/>
              <a:t>Resource type</a:t>
            </a:r>
          </a:p>
        </p:txBody>
      </p:sp>
      <p:sp>
        <p:nvSpPr>
          <p:cNvPr id="30" name="Text Placeholder 7">
            <a:extLst>
              <a:ext uri="{FF2B5EF4-FFF2-40B4-BE49-F238E27FC236}">
                <a16:creationId xmlns:a16="http://schemas.microsoft.com/office/drawing/2014/main" id="{5CF58F7B-2211-6646-985A-CAD949B1B5E7}"/>
              </a:ext>
            </a:extLst>
          </p:cNvPr>
          <p:cNvSpPr>
            <a:spLocks noGrp="1"/>
          </p:cNvSpPr>
          <p:nvPr>
            <p:ph type="body" sz="quarter" idx="13" hasCustomPrompt="1"/>
          </p:nvPr>
        </p:nvSpPr>
        <p:spPr>
          <a:xfrm>
            <a:off x="8688288" y="1346405"/>
            <a:ext cx="2921101" cy="473976"/>
          </a:xfrm>
        </p:spPr>
        <p:txBody>
          <a:bodyPr/>
          <a:lstStyle>
            <a:lvl1pPr>
              <a:defRPr sz="1400">
                <a:solidFill>
                  <a:schemeClr val="accent6"/>
                </a:solidFill>
              </a:defRPr>
            </a:lvl1pPr>
            <a:lvl2pPr marL="228600" indent="0">
              <a:buNone/>
              <a:defRPr sz="1400">
                <a:solidFill>
                  <a:schemeClr val="accent6"/>
                </a:solidFill>
              </a:defRPr>
            </a:lvl2pPr>
            <a:lvl3pPr>
              <a:defRPr sz="1400">
                <a:solidFill>
                  <a:schemeClr val="accent6"/>
                </a:solidFill>
              </a:defRPr>
            </a:lvl3pPr>
            <a:lvl4pPr>
              <a:defRPr sz="1400">
                <a:solidFill>
                  <a:schemeClr val="accent6"/>
                </a:solidFill>
              </a:defRPr>
            </a:lvl4pPr>
            <a:lvl5pPr>
              <a:defRPr sz="1400">
                <a:solidFill>
                  <a:schemeClr val="accent6"/>
                </a:solidFill>
              </a:defRPr>
            </a:lvl5pPr>
          </a:lstStyle>
          <a:p>
            <a:pPr lvl="0"/>
            <a:r>
              <a:rPr lang="en-US" dirty="0"/>
              <a:t>Resource name</a:t>
            </a:r>
          </a:p>
          <a:p>
            <a:pPr lvl="0"/>
            <a:r>
              <a:rPr lang="en-US" dirty="0"/>
              <a:t>Resource name</a:t>
            </a:r>
          </a:p>
        </p:txBody>
      </p:sp>
      <p:sp>
        <p:nvSpPr>
          <p:cNvPr id="31" name="Text Placeholder 4">
            <a:extLst>
              <a:ext uri="{FF2B5EF4-FFF2-40B4-BE49-F238E27FC236}">
                <a16:creationId xmlns:a16="http://schemas.microsoft.com/office/drawing/2014/main" id="{405EE505-078A-9D4D-AB44-E74DDB284FDF}"/>
              </a:ext>
            </a:extLst>
          </p:cNvPr>
          <p:cNvSpPr>
            <a:spLocks noGrp="1"/>
          </p:cNvSpPr>
          <p:nvPr>
            <p:ph type="body" sz="quarter" idx="14" hasCustomPrompt="1"/>
          </p:nvPr>
        </p:nvSpPr>
        <p:spPr>
          <a:xfrm>
            <a:off x="4943872" y="718472"/>
            <a:ext cx="2921100" cy="549890"/>
          </a:xfrm>
        </p:spPr>
        <p:txBody>
          <a:bodyPr/>
          <a:lstStyle>
            <a:lvl1pPr marL="0" indent="0">
              <a:buNone/>
              <a:defRPr sz="2400">
                <a:latin typeface="+mj-lt"/>
              </a:defRPr>
            </a:lvl1pPr>
            <a:lvl2pPr marL="228600" indent="0">
              <a:buNone/>
              <a:defRPr/>
            </a:lvl2pPr>
            <a:lvl3pPr marL="457200" indent="0">
              <a:buNone/>
              <a:defRPr/>
            </a:lvl3pPr>
            <a:lvl4pPr marL="661988" indent="0">
              <a:buNone/>
              <a:defRPr/>
            </a:lvl4pPr>
            <a:lvl5pPr marL="855663" indent="0">
              <a:buNone/>
              <a:defRPr/>
            </a:lvl5pPr>
          </a:lstStyle>
          <a:p>
            <a:pPr lvl="0"/>
            <a:r>
              <a:rPr lang="en-US" dirty="0"/>
              <a:t>Resource type</a:t>
            </a:r>
          </a:p>
        </p:txBody>
      </p:sp>
      <p:sp>
        <p:nvSpPr>
          <p:cNvPr id="32" name="Text Placeholder 7">
            <a:extLst>
              <a:ext uri="{FF2B5EF4-FFF2-40B4-BE49-F238E27FC236}">
                <a16:creationId xmlns:a16="http://schemas.microsoft.com/office/drawing/2014/main" id="{C8C6E084-6AAE-1F47-A359-962769636923}"/>
              </a:ext>
            </a:extLst>
          </p:cNvPr>
          <p:cNvSpPr>
            <a:spLocks noGrp="1"/>
          </p:cNvSpPr>
          <p:nvPr>
            <p:ph type="body" sz="quarter" idx="15" hasCustomPrompt="1"/>
          </p:nvPr>
        </p:nvSpPr>
        <p:spPr>
          <a:xfrm>
            <a:off x="4943871" y="1346405"/>
            <a:ext cx="2921101" cy="473976"/>
          </a:xfrm>
        </p:spPr>
        <p:txBody>
          <a:bodyPr/>
          <a:lstStyle>
            <a:lvl1pPr>
              <a:defRPr sz="1400">
                <a:solidFill>
                  <a:schemeClr val="accent6"/>
                </a:solidFill>
              </a:defRPr>
            </a:lvl1pPr>
            <a:lvl2pPr marL="228600" indent="0">
              <a:buNone/>
              <a:defRPr sz="1400">
                <a:solidFill>
                  <a:schemeClr val="accent6"/>
                </a:solidFill>
              </a:defRPr>
            </a:lvl2pPr>
            <a:lvl3pPr>
              <a:defRPr sz="1400">
                <a:solidFill>
                  <a:schemeClr val="accent6"/>
                </a:solidFill>
              </a:defRPr>
            </a:lvl3pPr>
            <a:lvl4pPr>
              <a:defRPr sz="1400">
                <a:solidFill>
                  <a:schemeClr val="accent6"/>
                </a:solidFill>
              </a:defRPr>
            </a:lvl4pPr>
            <a:lvl5pPr>
              <a:defRPr sz="1400">
                <a:solidFill>
                  <a:schemeClr val="accent6"/>
                </a:solidFill>
              </a:defRPr>
            </a:lvl5pPr>
          </a:lstStyle>
          <a:p>
            <a:pPr lvl="0"/>
            <a:r>
              <a:rPr lang="en-US" dirty="0"/>
              <a:t>Resource name</a:t>
            </a:r>
          </a:p>
          <a:p>
            <a:pPr lvl="0"/>
            <a:r>
              <a:rPr lang="en-US" dirty="0"/>
              <a:t>Resource name</a:t>
            </a:r>
          </a:p>
        </p:txBody>
      </p:sp>
      <p:sp>
        <p:nvSpPr>
          <p:cNvPr id="33" name="Text Placeholder 4">
            <a:extLst>
              <a:ext uri="{FF2B5EF4-FFF2-40B4-BE49-F238E27FC236}">
                <a16:creationId xmlns:a16="http://schemas.microsoft.com/office/drawing/2014/main" id="{1028C337-4BBC-0847-9E7B-072AA5006B67}"/>
              </a:ext>
            </a:extLst>
          </p:cNvPr>
          <p:cNvSpPr>
            <a:spLocks noGrp="1"/>
          </p:cNvSpPr>
          <p:nvPr>
            <p:ph type="body" sz="quarter" idx="16" hasCustomPrompt="1"/>
          </p:nvPr>
        </p:nvSpPr>
        <p:spPr>
          <a:xfrm>
            <a:off x="8688388" y="2528888"/>
            <a:ext cx="2921100" cy="549890"/>
          </a:xfrm>
        </p:spPr>
        <p:txBody>
          <a:bodyPr/>
          <a:lstStyle>
            <a:lvl1pPr marL="0" indent="0">
              <a:buNone/>
              <a:defRPr sz="2400">
                <a:latin typeface="+mj-lt"/>
              </a:defRPr>
            </a:lvl1pPr>
            <a:lvl2pPr marL="228600" indent="0">
              <a:buNone/>
              <a:defRPr/>
            </a:lvl2pPr>
            <a:lvl3pPr marL="457200" indent="0">
              <a:buNone/>
              <a:defRPr/>
            </a:lvl3pPr>
            <a:lvl4pPr marL="661988" indent="0">
              <a:buNone/>
              <a:defRPr/>
            </a:lvl4pPr>
            <a:lvl5pPr marL="855663" indent="0">
              <a:buNone/>
              <a:defRPr/>
            </a:lvl5pPr>
          </a:lstStyle>
          <a:p>
            <a:pPr lvl="0"/>
            <a:r>
              <a:rPr lang="en-US" dirty="0"/>
              <a:t>Resource type</a:t>
            </a:r>
          </a:p>
        </p:txBody>
      </p:sp>
      <p:sp>
        <p:nvSpPr>
          <p:cNvPr id="34" name="Text Placeholder 7">
            <a:extLst>
              <a:ext uri="{FF2B5EF4-FFF2-40B4-BE49-F238E27FC236}">
                <a16:creationId xmlns:a16="http://schemas.microsoft.com/office/drawing/2014/main" id="{3CA908C0-CC26-994C-BCBB-16677F403D53}"/>
              </a:ext>
            </a:extLst>
          </p:cNvPr>
          <p:cNvSpPr>
            <a:spLocks noGrp="1"/>
          </p:cNvSpPr>
          <p:nvPr>
            <p:ph type="body" sz="quarter" idx="17" hasCustomPrompt="1"/>
          </p:nvPr>
        </p:nvSpPr>
        <p:spPr>
          <a:xfrm>
            <a:off x="8688387" y="3156821"/>
            <a:ext cx="2921101" cy="473976"/>
          </a:xfrm>
        </p:spPr>
        <p:txBody>
          <a:bodyPr/>
          <a:lstStyle>
            <a:lvl1pPr>
              <a:defRPr sz="1400">
                <a:solidFill>
                  <a:schemeClr val="accent6"/>
                </a:solidFill>
              </a:defRPr>
            </a:lvl1pPr>
            <a:lvl2pPr marL="228600" indent="0">
              <a:buNone/>
              <a:defRPr sz="1400">
                <a:solidFill>
                  <a:schemeClr val="accent6"/>
                </a:solidFill>
              </a:defRPr>
            </a:lvl2pPr>
            <a:lvl3pPr>
              <a:defRPr sz="1400">
                <a:solidFill>
                  <a:schemeClr val="accent6"/>
                </a:solidFill>
              </a:defRPr>
            </a:lvl3pPr>
            <a:lvl4pPr>
              <a:defRPr sz="1400">
                <a:solidFill>
                  <a:schemeClr val="accent6"/>
                </a:solidFill>
              </a:defRPr>
            </a:lvl4pPr>
            <a:lvl5pPr>
              <a:defRPr sz="1400">
                <a:solidFill>
                  <a:schemeClr val="accent6"/>
                </a:solidFill>
              </a:defRPr>
            </a:lvl5pPr>
          </a:lstStyle>
          <a:p>
            <a:pPr lvl="0"/>
            <a:r>
              <a:rPr lang="en-US" dirty="0"/>
              <a:t>Resource name</a:t>
            </a:r>
          </a:p>
          <a:p>
            <a:pPr lvl="0"/>
            <a:r>
              <a:rPr lang="en-US" dirty="0"/>
              <a:t>Resource name</a:t>
            </a:r>
          </a:p>
        </p:txBody>
      </p:sp>
      <p:sp>
        <p:nvSpPr>
          <p:cNvPr id="35" name="Text Placeholder 4">
            <a:extLst>
              <a:ext uri="{FF2B5EF4-FFF2-40B4-BE49-F238E27FC236}">
                <a16:creationId xmlns:a16="http://schemas.microsoft.com/office/drawing/2014/main" id="{2DF3FE50-082A-0948-BD94-1E474F8B6650}"/>
              </a:ext>
            </a:extLst>
          </p:cNvPr>
          <p:cNvSpPr>
            <a:spLocks noGrp="1"/>
          </p:cNvSpPr>
          <p:nvPr>
            <p:ph type="body" sz="quarter" idx="18" hasCustomPrompt="1"/>
          </p:nvPr>
        </p:nvSpPr>
        <p:spPr>
          <a:xfrm>
            <a:off x="4943971" y="2528888"/>
            <a:ext cx="2921100" cy="549890"/>
          </a:xfrm>
        </p:spPr>
        <p:txBody>
          <a:bodyPr/>
          <a:lstStyle>
            <a:lvl1pPr marL="0" indent="0">
              <a:buNone/>
              <a:defRPr sz="2400">
                <a:latin typeface="+mj-lt"/>
              </a:defRPr>
            </a:lvl1pPr>
            <a:lvl2pPr marL="228600" indent="0">
              <a:buNone/>
              <a:defRPr/>
            </a:lvl2pPr>
            <a:lvl3pPr marL="457200" indent="0">
              <a:buNone/>
              <a:defRPr/>
            </a:lvl3pPr>
            <a:lvl4pPr marL="661988" indent="0">
              <a:buNone/>
              <a:defRPr/>
            </a:lvl4pPr>
            <a:lvl5pPr marL="855663" indent="0">
              <a:buNone/>
              <a:defRPr/>
            </a:lvl5pPr>
          </a:lstStyle>
          <a:p>
            <a:pPr lvl="0"/>
            <a:r>
              <a:rPr lang="en-US" dirty="0"/>
              <a:t>Resource type</a:t>
            </a:r>
          </a:p>
        </p:txBody>
      </p:sp>
      <p:sp>
        <p:nvSpPr>
          <p:cNvPr id="36" name="Text Placeholder 7">
            <a:extLst>
              <a:ext uri="{FF2B5EF4-FFF2-40B4-BE49-F238E27FC236}">
                <a16:creationId xmlns:a16="http://schemas.microsoft.com/office/drawing/2014/main" id="{51B46850-7DCD-C045-8688-B3173EA7128A}"/>
              </a:ext>
            </a:extLst>
          </p:cNvPr>
          <p:cNvSpPr>
            <a:spLocks noGrp="1"/>
          </p:cNvSpPr>
          <p:nvPr>
            <p:ph type="body" sz="quarter" idx="19" hasCustomPrompt="1"/>
          </p:nvPr>
        </p:nvSpPr>
        <p:spPr>
          <a:xfrm>
            <a:off x="4943970" y="3156821"/>
            <a:ext cx="2921101" cy="473976"/>
          </a:xfrm>
        </p:spPr>
        <p:txBody>
          <a:bodyPr/>
          <a:lstStyle>
            <a:lvl1pPr>
              <a:defRPr sz="1400">
                <a:solidFill>
                  <a:schemeClr val="accent6"/>
                </a:solidFill>
              </a:defRPr>
            </a:lvl1pPr>
            <a:lvl2pPr marL="228600" indent="0">
              <a:buNone/>
              <a:defRPr sz="1400">
                <a:solidFill>
                  <a:schemeClr val="accent6"/>
                </a:solidFill>
              </a:defRPr>
            </a:lvl2pPr>
            <a:lvl3pPr>
              <a:defRPr sz="1400">
                <a:solidFill>
                  <a:schemeClr val="accent6"/>
                </a:solidFill>
              </a:defRPr>
            </a:lvl3pPr>
            <a:lvl4pPr>
              <a:defRPr sz="1400">
                <a:solidFill>
                  <a:schemeClr val="accent6"/>
                </a:solidFill>
              </a:defRPr>
            </a:lvl4pPr>
            <a:lvl5pPr>
              <a:defRPr sz="1400">
                <a:solidFill>
                  <a:schemeClr val="accent6"/>
                </a:solidFill>
              </a:defRPr>
            </a:lvl5pPr>
          </a:lstStyle>
          <a:p>
            <a:pPr lvl="0"/>
            <a:r>
              <a:rPr lang="en-US" dirty="0"/>
              <a:t>Resource name</a:t>
            </a:r>
          </a:p>
          <a:p>
            <a:pPr lvl="0"/>
            <a:r>
              <a:rPr lang="en-US" dirty="0"/>
              <a:t>Resource name</a:t>
            </a:r>
          </a:p>
        </p:txBody>
      </p:sp>
      <p:sp>
        <p:nvSpPr>
          <p:cNvPr id="37" name="Text Placeholder 4">
            <a:extLst>
              <a:ext uri="{FF2B5EF4-FFF2-40B4-BE49-F238E27FC236}">
                <a16:creationId xmlns:a16="http://schemas.microsoft.com/office/drawing/2014/main" id="{2281B86D-86C4-EF4D-8E51-FA06DC5C129C}"/>
              </a:ext>
            </a:extLst>
          </p:cNvPr>
          <p:cNvSpPr>
            <a:spLocks noGrp="1"/>
          </p:cNvSpPr>
          <p:nvPr>
            <p:ph type="body" sz="quarter" idx="20" hasCustomPrompt="1"/>
          </p:nvPr>
        </p:nvSpPr>
        <p:spPr>
          <a:xfrm>
            <a:off x="8688388" y="4508500"/>
            <a:ext cx="2921100" cy="549890"/>
          </a:xfrm>
        </p:spPr>
        <p:txBody>
          <a:bodyPr/>
          <a:lstStyle>
            <a:lvl1pPr marL="0" indent="0">
              <a:buNone/>
              <a:defRPr sz="2400">
                <a:latin typeface="+mj-lt"/>
              </a:defRPr>
            </a:lvl1pPr>
            <a:lvl2pPr marL="228600" indent="0">
              <a:buNone/>
              <a:defRPr/>
            </a:lvl2pPr>
            <a:lvl3pPr marL="457200" indent="0">
              <a:buNone/>
              <a:defRPr/>
            </a:lvl3pPr>
            <a:lvl4pPr marL="661988" indent="0">
              <a:buNone/>
              <a:defRPr/>
            </a:lvl4pPr>
            <a:lvl5pPr marL="855663" indent="0">
              <a:buNone/>
              <a:defRPr/>
            </a:lvl5pPr>
          </a:lstStyle>
          <a:p>
            <a:pPr lvl="0"/>
            <a:r>
              <a:rPr lang="en-US" dirty="0"/>
              <a:t>Resource type</a:t>
            </a:r>
          </a:p>
        </p:txBody>
      </p:sp>
      <p:sp>
        <p:nvSpPr>
          <p:cNvPr id="38" name="Text Placeholder 7">
            <a:extLst>
              <a:ext uri="{FF2B5EF4-FFF2-40B4-BE49-F238E27FC236}">
                <a16:creationId xmlns:a16="http://schemas.microsoft.com/office/drawing/2014/main" id="{CD7C6A60-8B27-F941-BE59-3393319E04A8}"/>
              </a:ext>
            </a:extLst>
          </p:cNvPr>
          <p:cNvSpPr>
            <a:spLocks noGrp="1"/>
          </p:cNvSpPr>
          <p:nvPr>
            <p:ph type="body" sz="quarter" idx="21" hasCustomPrompt="1"/>
          </p:nvPr>
        </p:nvSpPr>
        <p:spPr>
          <a:xfrm>
            <a:off x="8688387" y="5136433"/>
            <a:ext cx="2921101" cy="473976"/>
          </a:xfrm>
        </p:spPr>
        <p:txBody>
          <a:bodyPr/>
          <a:lstStyle>
            <a:lvl1pPr>
              <a:defRPr sz="1400">
                <a:solidFill>
                  <a:schemeClr val="accent6"/>
                </a:solidFill>
              </a:defRPr>
            </a:lvl1pPr>
            <a:lvl2pPr marL="228600" indent="0">
              <a:buNone/>
              <a:defRPr sz="1400">
                <a:solidFill>
                  <a:schemeClr val="accent6"/>
                </a:solidFill>
              </a:defRPr>
            </a:lvl2pPr>
            <a:lvl3pPr>
              <a:defRPr sz="1400">
                <a:solidFill>
                  <a:schemeClr val="accent6"/>
                </a:solidFill>
              </a:defRPr>
            </a:lvl3pPr>
            <a:lvl4pPr>
              <a:defRPr sz="1400">
                <a:solidFill>
                  <a:schemeClr val="accent6"/>
                </a:solidFill>
              </a:defRPr>
            </a:lvl4pPr>
            <a:lvl5pPr>
              <a:defRPr sz="1400">
                <a:solidFill>
                  <a:schemeClr val="accent6"/>
                </a:solidFill>
              </a:defRPr>
            </a:lvl5pPr>
          </a:lstStyle>
          <a:p>
            <a:pPr lvl="0"/>
            <a:r>
              <a:rPr lang="en-US" dirty="0"/>
              <a:t>Resource name</a:t>
            </a:r>
          </a:p>
          <a:p>
            <a:pPr lvl="0"/>
            <a:r>
              <a:rPr lang="en-US" dirty="0"/>
              <a:t>Resource name</a:t>
            </a:r>
          </a:p>
        </p:txBody>
      </p:sp>
      <p:sp>
        <p:nvSpPr>
          <p:cNvPr id="39" name="Text Placeholder 4">
            <a:extLst>
              <a:ext uri="{FF2B5EF4-FFF2-40B4-BE49-F238E27FC236}">
                <a16:creationId xmlns:a16="http://schemas.microsoft.com/office/drawing/2014/main" id="{65525191-F6B4-544C-B681-5D4D7614A715}"/>
              </a:ext>
            </a:extLst>
          </p:cNvPr>
          <p:cNvSpPr>
            <a:spLocks noGrp="1"/>
          </p:cNvSpPr>
          <p:nvPr>
            <p:ph type="body" sz="quarter" idx="22" hasCustomPrompt="1"/>
          </p:nvPr>
        </p:nvSpPr>
        <p:spPr>
          <a:xfrm>
            <a:off x="4943971" y="4508500"/>
            <a:ext cx="2921100" cy="549890"/>
          </a:xfrm>
        </p:spPr>
        <p:txBody>
          <a:bodyPr/>
          <a:lstStyle>
            <a:lvl1pPr marL="0" indent="0">
              <a:buNone/>
              <a:defRPr sz="2400">
                <a:latin typeface="+mj-lt"/>
              </a:defRPr>
            </a:lvl1pPr>
            <a:lvl2pPr marL="228600" indent="0">
              <a:buNone/>
              <a:defRPr/>
            </a:lvl2pPr>
            <a:lvl3pPr marL="457200" indent="0">
              <a:buNone/>
              <a:defRPr/>
            </a:lvl3pPr>
            <a:lvl4pPr marL="661988" indent="0">
              <a:buNone/>
              <a:defRPr/>
            </a:lvl4pPr>
            <a:lvl5pPr marL="855663" indent="0">
              <a:buNone/>
              <a:defRPr/>
            </a:lvl5pPr>
          </a:lstStyle>
          <a:p>
            <a:pPr lvl="0"/>
            <a:r>
              <a:rPr lang="en-US" dirty="0"/>
              <a:t>Resource type</a:t>
            </a:r>
          </a:p>
        </p:txBody>
      </p:sp>
      <p:sp>
        <p:nvSpPr>
          <p:cNvPr id="40" name="Text Placeholder 7">
            <a:extLst>
              <a:ext uri="{FF2B5EF4-FFF2-40B4-BE49-F238E27FC236}">
                <a16:creationId xmlns:a16="http://schemas.microsoft.com/office/drawing/2014/main" id="{382BF458-E658-2448-A63F-544B4E757619}"/>
              </a:ext>
            </a:extLst>
          </p:cNvPr>
          <p:cNvSpPr>
            <a:spLocks noGrp="1"/>
          </p:cNvSpPr>
          <p:nvPr>
            <p:ph type="body" sz="quarter" idx="23" hasCustomPrompt="1"/>
          </p:nvPr>
        </p:nvSpPr>
        <p:spPr>
          <a:xfrm>
            <a:off x="4943970" y="5136433"/>
            <a:ext cx="2921101" cy="473976"/>
          </a:xfrm>
        </p:spPr>
        <p:txBody>
          <a:bodyPr/>
          <a:lstStyle>
            <a:lvl1pPr>
              <a:defRPr sz="1400">
                <a:solidFill>
                  <a:schemeClr val="accent6"/>
                </a:solidFill>
              </a:defRPr>
            </a:lvl1pPr>
            <a:lvl2pPr marL="228600" indent="0">
              <a:buNone/>
              <a:defRPr sz="1400">
                <a:solidFill>
                  <a:schemeClr val="accent6"/>
                </a:solidFill>
              </a:defRPr>
            </a:lvl2pPr>
            <a:lvl3pPr>
              <a:defRPr sz="1400">
                <a:solidFill>
                  <a:schemeClr val="accent6"/>
                </a:solidFill>
              </a:defRPr>
            </a:lvl3pPr>
            <a:lvl4pPr>
              <a:defRPr sz="1400">
                <a:solidFill>
                  <a:schemeClr val="accent6"/>
                </a:solidFill>
              </a:defRPr>
            </a:lvl4pPr>
            <a:lvl5pPr>
              <a:defRPr sz="1400">
                <a:solidFill>
                  <a:schemeClr val="accent6"/>
                </a:solidFill>
              </a:defRPr>
            </a:lvl5pPr>
          </a:lstStyle>
          <a:p>
            <a:pPr lvl="0"/>
            <a:r>
              <a:rPr lang="en-US" dirty="0"/>
              <a:t>Resource name</a:t>
            </a:r>
          </a:p>
          <a:p>
            <a:pPr lvl="0"/>
            <a:r>
              <a:rPr lang="en-US" dirty="0"/>
              <a:t>Resource name</a:t>
            </a:r>
          </a:p>
        </p:txBody>
      </p:sp>
    </p:spTree>
    <p:extLst>
      <p:ext uri="{BB962C8B-B14F-4D97-AF65-F5344CB8AC3E}">
        <p14:creationId xmlns:p14="http://schemas.microsoft.com/office/powerpoint/2010/main" val="1296036489"/>
      </p:ext>
    </p:extLst>
  </p:cSld>
  <p:clrMapOvr>
    <a:masterClrMapping/>
  </p:clrMapOvr>
  <p:transition>
    <p:fade/>
  </p:transition>
  <p:extLst>
    <p:ext uri="{DCECCB84-F9BA-43D5-87BE-67443E8EF086}">
      <p15:sldGuideLst xmlns:p15="http://schemas.microsoft.com/office/powerpoint/2012/main">
        <p15:guide id="13" pos="2744">
          <p15:clr>
            <a:srgbClr val="5ACBF0"/>
          </p15:clr>
        </p15:guide>
        <p15:guide id="30" pos="2376">
          <p15:clr>
            <a:srgbClr val="5ACBF0"/>
          </p15:clr>
        </p15:guide>
        <p15:guide id="31" pos="3113">
          <p15:clr>
            <a:srgbClr val="5ACBF0"/>
          </p15:clr>
        </p15:guide>
        <p15:guide id="32" pos="5473">
          <p15:clr>
            <a:srgbClr val="FBAE40"/>
          </p15:clr>
        </p15:guide>
      </p15:sldGuideLst>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2_Title and text side by side 3">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3145D81-1C8C-4946-BE5C-32EF3FAA542B}"/>
              </a:ext>
            </a:extLst>
          </p:cNvPr>
          <p:cNvSpPr/>
          <p:nvPr/>
        </p:nvSpPr>
        <p:spPr bwMode="auto">
          <a:xfrm>
            <a:off x="0" y="0"/>
            <a:ext cx="4356100" cy="685800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dirty="0" err="1">
              <a:solidFill>
                <a:srgbClr val="FFFFFF"/>
              </a:solidFill>
              <a:ea typeface="Segoe UI" pitchFamily="34" charset="0"/>
              <a:cs typeface="Segoe UI" pitchFamily="34" charset="0"/>
            </a:endParaRPr>
          </a:p>
        </p:txBody>
      </p:sp>
      <p:sp>
        <p:nvSpPr>
          <p:cNvPr id="2" name="Title 1">
            <a:extLst>
              <a:ext uri="{FF2B5EF4-FFF2-40B4-BE49-F238E27FC236}">
                <a16:creationId xmlns:a16="http://schemas.microsoft.com/office/drawing/2014/main" id="{39E5C076-3B78-4451-8068-576892A08E9C}"/>
              </a:ext>
            </a:extLst>
          </p:cNvPr>
          <p:cNvSpPr>
            <a:spLocks noGrp="1"/>
          </p:cNvSpPr>
          <p:nvPr>
            <p:ph type="title" hasCustomPrompt="1"/>
          </p:nvPr>
        </p:nvSpPr>
        <p:spPr>
          <a:xfrm>
            <a:off x="588263" y="585788"/>
            <a:ext cx="3182027" cy="575747"/>
          </a:xfrm>
        </p:spPr>
        <p:txBody>
          <a:bodyPr anchor="t">
            <a:noAutofit/>
          </a:bodyPr>
          <a:lstStyle>
            <a:lvl1pPr>
              <a:defRPr>
                <a:solidFill>
                  <a:schemeClr val="accent3"/>
                </a:solidFill>
              </a:defRPr>
            </a:lvl1pPr>
          </a:lstStyle>
          <a:p>
            <a:r>
              <a:rPr lang="en-US" dirty="0"/>
              <a:t>Title</a:t>
            </a:r>
          </a:p>
        </p:txBody>
      </p:sp>
      <p:sp>
        <p:nvSpPr>
          <p:cNvPr id="3" name="Text Placeholder 2">
            <a:extLst>
              <a:ext uri="{FF2B5EF4-FFF2-40B4-BE49-F238E27FC236}">
                <a16:creationId xmlns:a16="http://schemas.microsoft.com/office/drawing/2014/main" id="{A4015781-2431-48C9-AEF1-52FBD41AF3FC}"/>
              </a:ext>
            </a:extLst>
          </p:cNvPr>
          <p:cNvSpPr>
            <a:spLocks noGrp="1"/>
          </p:cNvSpPr>
          <p:nvPr>
            <p:ph type="body" sz="quarter" idx="11" hasCustomPrompt="1"/>
          </p:nvPr>
        </p:nvSpPr>
        <p:spPr>
          <a:xfrm>
            <a:off x="584200" y="1286005"/>
            <a:ext cx="3187700" cy="4983033"/>
          </a:xfrm>
        </p:spPr>
        <p:txBody>
          <a:bodyPr anchor="t">
            <a:noAutofit/>
          </a:bodyPr>
          <a:lstStyle>
            <a:lvl1pPr marL="0" indent="0">
              <a:spcAft>
                <a:spcPts val="600"/>
              </a:spcAft>
              <a:buFont typeface="Wingdings" panose="05000000000000000000" pitchFamily="2" charset="2"/>
              <a:buNone/>
              <a:defRPr sz="2000">
                <a:solidFill>
                  <a:schemeClr val="bg1"/>
                </a:solidFill>
              </a:defRPr>
            </a:lvl1pPr>
          </a:lstStyle>
          <a:p>
            <a:pPr lvl="0"/>
            <a:r>
              <a:rPr lang="en-US" dirty="0"/>
              <a:t>Subtitle</a:t>
            </a:r>
          </a:p>
        </p:txBody>
      </p:sp>
      <p:sp>
        <p:nvSpPr>
          <p:cNvPr id="6" name="TextBox 5">
            <a:extLst>
              <a:ext uri="{FF2B5EF4-FFF2-40B4-BE49-F238E27FC236}">
                <a16:creationId xmlns:a16="http://schemas.microsoft.com/office/drawing/2014/main" id="{A1DC2181-37AB-40A3-B61C-1DE7DBB57D63}"/>
              </a:ext>
            </a:extLst>
          </p:cNvPr>
          <p:cNvSpPr txBox="1"/>
          <p:nvPr/>
        </p:nvSpPr>
        <p:spPr>
          <a:xfrm>
            <a:off x="12355721" y="-203944"/>
            <a:ext cx="577081" cy="153888"/>
          </a:xfrm>
          <a:prstGeom prst="rect">
            <a:avLst/>
          </a:prstGeom>
          <a:noFill/>
        </p:spPr>
        <p:txBody>
          <a:bodyPr wrap="none" lIns="0" tIns="0" rIns="0" bIns="0" rtlCol="0">
            <a:spAutoFit/>
          </a:bodyPr>
          <a:lstStyle/>
          <a:p>
            <a:pPr algn="l"/>
            <a:r>
              <a:rPr lang="en-US" sz="1000" dirty="0">
                <a:solidFill>
                  <a:srgbClr val="A3A3A3"/>
                </a:solidFill>
              </a:rPr>
              <a:t>ELT layout</a:t>
            </a:r>
          </a:p>
        </p:txBody>
      </p:sp>
    </p:spTree>
    <p:extLst>
      <p:ext uri="{BB962C8B-B14F-4D97-AF65-F5344CB8AC3E}">
        <p14:creationId xmlns:p14="http://schemas.microsoft.com/office/powerpoint/2010/main" val="2541429934"/>
      </p:ext>
    </p:extLst>
  </p:cSld>
  <p:clrMapOvr>
    <a:masterClrMapping/>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1_Title and text side by side 3">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3145D81-1C8C-4946-BE5C-32EF3FAA542B}"/>
              </a:ext>
            </a:extLst>
          </p:cNvPr>
          <p:cNvSpPr/>
          <p:nvPr/>
        </p:nvSpPr>
        <p:spPr bwMode="auto">
          <a:xfrm>
            <a:off x="7835900" y="0"/>
            <a:ext cx="4356100" cy="685800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dirty="0" err="1">
              <a:solidFill>
                <a:srgbClr val="FFFFFF"/>
              </a:solidFill>
              <a:ea typeface="Segoe UI" pitchFamily="34" charset="0"/>
              <a:cs typeface="Segoe UI" pitchFamily="34" charset="0"/>
            </a:endParaRPr>
          </a:p>
        </p:txBody>
      </p:sp>
      <p:sp>
        <p:nvSpPr>
          <p:cNvPr id="2" name="Title 1">
            <a:extLst>
              <a:ext uri="{FF2B5EF4-FFF2-40B4-BE49-F238E27FC236}">
                <a16:creationId xmlns:a16="http://schemas.microsoft.com/office/drawing/2014/main" id="{39E5C076-3B78-4451-8068-576892A08E9C}"/>
              </a:ext>
            </a:extLst>
          </p:cNvPr>
          <p:cNvSpPr>
            <a:spLocks noGrp="1"/>
          </p:cNvSpPr>
          <p:nvPr>
            <p:ph type="title" hasCustomPrompt="1"/>
          </p:nvPr>
        </p:nvSpPr>
        <p:spPr>
          <a:xfrm>
            <a:off x="584200" y="585788"/>
            <a:ext cx="6088063" cy="608698"/>
          </a:xfrm>
        </p:spPr>
        <p:txBody>
          <a:bodyPr anchor="t">
            <a:noAutofit/>
          </a:bodyPr>
          <a:lstStyle>
            <a:lvl1pPr>
              <a:defRPr>
                <a:solidFill>
                  <a:schemeClr val="tx2"/>
                </a:solidFill>
              </a:defRPr>
            </a:lvl1pPr>
          </a:lstStyle>
          <a:p>
            <a:r>
              <a:rPr lang="en-US" dirty="0"/>
              <a:t>Title</a:t>
            </a:r>
          </a:p>
        </p:txBody>
      </p:sp>
      <p:sp>
        <p:nvSpPr>
          <p:cNvPr id="3" name="Text Placeholder 2">
            <a:extLst>
              <a:ext uri="{FF2B5EF4-FFF2-40B4-BE49-F238E27FC236}">
                <a16:creationId xmlns:a16="http://schemas.microsoft.com/office/drawing/2014/main" id="{A4015781-2431-48C9-AEF1-52FBD41AF3FC}"/>
              </a:ext>
            </a:extLst>
          </p:cNvPr>
          <p:cNvSpPr>
            <a:spLocks noGrp="1"/>
          </p:cNvSpPr>
          <p:nvPr>
            <p:ph type="body" sz="quarter" idx="11"/>
          </p:nvPr>
        </p:nvSpPr>
        <p:spPr>
          <a:xfrm>
            <a:off x="8361404" y="585788"/>
            <a:ext cx="3247983" cy="5683249"/>
          </a:xfrm>
        </p:spPr>
        <p:txBody>
          <a:bodyPr anchor="t">
            <a:noAutofit/>
          </a:bodyPr>
          <a:lstStyle>
            <a:lvl1pPr marL="0" indent="0">
              <a:spcAft>
                <a:spcPts val="600"/>
              </a:spcAft>
              <a:buFont typeface="Wingdings" panose="05000000000000000000" pitchFamily="2" charset="2"/>
              <a:buNone/>
              <a:defRPr sz="2000">
                <a:solidFill>
                  <a:schemeClr val="bg1"/>
                </a:solidFill>
              </a:defRPr>
            </a:lvl1pPr>
          </a:lstStyle>
          <a:p>
            <a:pPr lvl="0"/>
            <a:r>
              <a:rPr lang="en-US"/>
              <a:t>Click to edit Master text styles</a:t>
            </a:r>
          </a:p>
        </p:txBody>
      </p:sp>
      <p:sp>
        <p:nvSpPr>
          <p:cNvPr id="6" name="TextBox 5">
            <a:extLst>
              <a:ext uri="{FF2B5EF4-FFF2-40B4-BE49-F238E27FC236}">
                <a16:creationId xmlns:a16="http://schemas.microsoft.com/office/drawing/2014/main" id="{A1DC2181-37AB-40A3-B61C-1DE7DBB57D63}"/>
              </a:ext>
            </a:extLst>
          </p:cNvPr>
          <p:cNvSpPr txBox="1"/>
          <p:nvPr/>
        </p:nvSpPr>
        <p:spPr>
          <a:xfrm>
            <a:off x="12355721" y="-203944"/>
            <a:ext cx="577081" cy="153888"/>
          </a:xfrm>
          <a:prstGeom prst="rect">
            <a:avLst/>
          </a:prstGeom>
          <a:noFill/>
        </p:spPr>
        <p:txBody>
          <a:bodyPr wrap="none" lIns="0" tIns="0" rIns="0" bIns="0" rtlCol="0">
            <a:spAutoFit/>
          </a:bodyPr>
          <a:lstStyle/>
          <a:p>
            <a:pPr algn="l"/>
            <a:r>
              <a:rPr lang="en-US" sz="1000" dirty="0">
                <a:solidFill>
                  <a:srgbClr val="A3A3A3"/>
                </a:solidFill>
              </a:rPr>
              <a:t>ELT layout</a:t>
            </a:r>
          </a:p>
        </p:txBody>
      </p:sp>
      <p:sp>
        <p:nvSpPr>
          <p:cNvPr id="7" name="Text Placeholder 2">
            <a:extLst>
              <a:ext uri="{FF2B5EF4-FFF2-40B4-BE49-F238E27FC236}">
                <a16:creationId xmlns:a16="http://schemas.microsoft.com/office/drawing/2014/main" id="{731C9FF9-0EE9-A946-8C26-107C9EB0E78C}"/>
              </a:ext>
            </a:extLst>
          </p:cNvPr>
          <p:cNvSpPr>
            <a:spLocks noGrp="1"/>
          </p:cNvSpPr>
          <p:nvPr>
            <p:ph type="body" sz="quarter" idx="12"/>
          </p:nvPr>
        </p:nvSpPr>
        <p:spPr>
          <a:xfrm>
            <a:off x="584200" y="1196752"/>
            <a:ext cx="6088063" cy="2232247"/>
          </a:xfrm>
        </p:spPr>
        <p:txBody>
          <a:bodyPr anchor="t">
            <a:noAutofit/>
          </a:bodyPr>
          <a:lstStyle>
            <a:lvl1pPr marL="0" indent="0">
              <a:spcAft>
                <a:spcPts val="600"/>
              </a:spcAft>
              <a:buFont typeface="Wingdings" panose="05000000000000000000" pitchFamily="2" charset="2"/>
              <a:buNone/>
              <a:defRPr sz="2000">
                <a:solidFill>
                  <a:schemeClr val="tx1"/>
                </a:solidFill>
              </a:defRPr>
            </a:lvl1pPr>
          </a:lstStyle>
          <a:p>
            <a:pPr lvl="0"/>
            <a:r>
              <a:rPr lang="en-US"/>
              <a:t>Click to edit Master text styles</a:t>
            </a:r>
          </a:p>
        </p:txBody>
      </p:sp>
    </p:spTree>
    <p:extLst>
      <p:ext uri="{BB962C8B-B14F-4D97-AF65-F5344CB8AC3E}">
        <p14:creationId xmlns:p14="http://schemas.microsoft.com/office/powerpoint/2010/main" val="555072943"/>
      </p:ext>
    </p:extLst>
  </p:cSld>
  <p:clrMapOvr>
    <a:masterClrMapping/>
  </p:clrMapOvr>
  <p:transition>
    <p:fade/>
  </p:transition>
  <p:extLst>
    <p:ext uri="{DCECCB84-F9BA-43D5-87BE-67443E8EF086}">
      <p15:sldGuideLst xmlns:p15="http://schemas.microsoft.com/office/powerpoint/2012/main">
        <p15:guide id="13" pos="4929">
          <p15:clr>
            <a:srgbClr val="5ACBF0"/>
          </p15:clr>
        </p15:guide>
        <p15:guide id="29" orient="horz" pos="2160">
          <p15:clr>
            <a:srgbClr val="5ACBF0"/>
          </p15:clr>
        </p15:guide>
        <p15:guide id="30" pos="4566">
          <p15:clr>
            <a:srgbClr val="5ACBF0"/>
          </p15:clr>
        </p15:guide>
        <p15:guide id="31" pos="4203">
          <p15:clr>
            <a:srgbClr val="5ACBF0"/>
          </p15:clr>
        </p15:guide>
      </p15:sldGuideLst>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Title and text side by side 4">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E5C076-3B78-4451-8068-576892A08E9C}"/>
              </a:ext>
            </a:extLst>
          </p:cNvPr>
          <p:cNvSpPr>
            <a:spLocks noGrp="1"/>
          </p:cNvSpPr>
          <p:nvPr>
            <p:ph type="title" hasCustomPrompt="1"/>
          </p:nvPr>
        </p:nvSpPr>
        <p:spPr>
          <a:xfrm>
            <a:off x="588263" y="585788"/>
            <a:ext cx="3182027" cy="5683250"/>
          </a:xfrm>
        </p:spPr>
        <p:txBody>
          <a:bodyPr anchor="ctr">
            <a:noAutofit/>
          </a:bodyPr>
          <a:lstStyle>
            <a:lvl1pPr>
              <a:defRPr>
                <a:solidFill>
                  <a:schemeClr val="tx1"/>
                </a:solidFill>
              </a:defRPr>
            </a:lvl1pPr>
          </a:lstStyle>
          <a:p>
            <a:r>
              <a:rPr lang="en-US" dirty="0"/>
              <a:t>Title</a:t>
            </a:r>
          </a:p>
        </p:txBody>
      </p:sp>
      <p:sp>
        <p:nvSpPr>
          <p:cNvPr id="3" name="Text Placeholder 2">
            <a:extLst>
              <a:ext uri="{FF2B5EF4-FFF2-40B4-BE49-F238E27FC236}">
                <a16:creationId xmlns:a16="http://schemas.microsoft.com/office/drawing/2014/main" id="{A4015781-2431-48C9-AEF1-52FBD41AF3FC}"/>
              </a:ext>
            </a:extLst>
          </p:cNvPr>
          <p:cNvSpPr>
            <a:spLocks noGrp="1"/>
          </p:cNvSpPr>
          <p:nvPr>
            <p:ph type="body" sz="quarter" idx="11"/>
          </p:nvPr>
        </p:nvSpPr>
        <p:spPr>
          <a:xfrm>
            <a:off x="4941888" y="585788"/>
            <a:ext cx="6667500" cy="5683249"/>
          </a:xfrm>
        </p:spPr>
        <p:txBody>
          <a:bodyPr anchor="ctr">
            <a:noAutofit/>
          </a:bodyPr>
          <a:lstStyle>
            <a:lvl1pPr marL="0" indent="0">
              <a:spcAft>
                <a:spcPts val="600"/>
              </a:spcAft>
              <a:buFont typeface="Wingdings" panose="05000000000000000000" pitchFamily="2" charset="2"/>
              <a:buNone/>
              <a:defRPr>
                <a:solidFill>
                  <a:schemeClr val="tx1"/>
                </a:solidFill>
              </a:defRPr>
            </a:lvl1pPr>
          </a:lstStyle>
          <a:p>
            <a:pPr lvl="0"/>
            <a:r>
              <a:rPr lang="en-US"/>
              <a:t>Click to edit Master text styles</a:t>
            </a:r>
          </a:p>
        </p:txBody>
      </p:sp>
      <p:cxnSp>
        <p:nvCxnSpPr>
          <p:cNvPr id="5" name="Straight Connector 4">
            <a:extLst>
              <a:ext uri="{FF2B5EF4-FFF2-40B4-BE49-F238E27FC236}">
                <a16:creationId xmlns:a16="http://schemas.microsoft.com/office/drawing/2014/main" id="{C35867F2-3994-4092-B53B-5792FEE69887}"/>
              </a:ext>
              <a:ext uri="{C183D7F6-B498-43B3-948B-1728B52AA6E4}">
                <adec:decorative xmlns:adec="http://schemas.microsoft.com/office/drawing/2017/decorative" val="1"/>
              </a:ext>
            </a:extLst>
          </p:cNvPr>
          <p:cNvCxnSpPr/>
          <p:nvPr/>
        </p:nvCxnSpPr>
        <p:spPr>
          <a:xfrm>
            <a:off x="4356100" y="2578100"/>
            <a:ext cx="0" cy="1701800"/>
          </a:xfrm>
          <a:prstGeom prst="line">
            <a:avLst/>
          </a:prstGeom>
          <a:ln w="28575">
            <a:solidFill>
              <a:schemeClr val="tx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A1DC2181-37AB-40A3-B61C-1DE7DBB57D63}"/>
              </a:ext>
            </a:extLst>
          </p:cNvPr>
          <p:cNvSpPr txBox="1"/>
          <p:nvPr/>
        </p:nvSpPr>
        <p:spPr>
          <a:xfrm>
            <a:off x="12355721" y="-203944"/>
            <a:ext cx="577081" cy="153888"/>
          </a:xfrm>
          <a:prstGeom prst="rect">
            <a:avLst/>
          </a:prstGeom>
          <a:noFill/>
        </p:spPr>
        <p:txBody>
          <a:bodyPr wrap="none" lIns="0" tIns="0" rIns="0" bIns="0" rtlCol="0">
            <a:spAutoFit/>
          </a:bodyPr>
          <a:lstStyle/>
          <a:p>
            <a:pPr algn="l"/>
            <a:r>
              <a:rPr lang="en-US" sz="1000" dirty="0">
                <a:solidFill>
                  <a:srgbClr val="A3A3A3"/>
                </a:solidFill>
              </a:rPr>
              <a:t>ELT layout</a:t>
            </a:r>
          </a:p>
        </p:txBody>
      </p:sp>
    </p:spTree>
    <p:extLst>
      <p:ext uri="{BB962C8B-B14F-4D97-AF65-F5344CB8AC3E}">
        <p14:creationId xmlns:p14="http://schemas.microsoft.com/office/powerpoint/2010/main" val="3304122769"/>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Title and text side by side 5">
    <p:bg>
      <p:bgRef idx="1001">
        <a:schemeClr val="bg2"/>
      </p:bgRef>
    </p:bg>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28DDDE60-CF92-3E47-B933-9AD563CFC823}"/>
              </a:ext>
              <a:ext uri="{C183D7F6-B498-43B3-948B-1728B52AA6E4}">
                <adec:decorative xmlns:adec="http://schemas.microsoft.com/office/drawing/2017/decorative" val="1"/>
              </a:ext>
            </a:extLst>
          </p:cNvPr>
          <p:cNvCxnSpPr>
            <a:cxnSpLocks/>
          </p:cNvCxnSpPr>
          <p:nvPr/>
        </p:nvCxnSpPr>
        <p:spPr>
          <a:xfrm>
            <a:off x="6096000" y="1989442"/>
            <a:ext cx="0" cy="2879117"/>
          </a:xfrm>
          <a:prstGeom prst="line">
            <a:avLst/>
          </a:prstGeom>
          <a:ln w="28575">
            <a:solidFill>
              <a:schemeClr val="tx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5" name="Title 1">
            <a:extLst>
              <a:ext uri="{FF2B5EF4-FFF2-40B4-BE49-F238E27FC236}">
                <a16:creationId xmlns:a16="http://schemas.microsoft.com/office/drawing/2014/main" id="{A9E8FB02-E25B-E14D-8924-32CC3949ADD1}"/>
              </a:ext>
            </a:extLst>
          </p:cNvPr>
          <p:cNvSpPr>
            <a:spLocks noGrp="1"/>
          </p:cNvSpPr>
          <p:nvPr>
            <p:ph type="title" hasCustomPrompt="1"/>
          </p:nvPr>
        </p:nvSpPr>
        <p:spPr>
          <a:xfrm>
            <a:off x="588263" y="585788"/>
            <a:ext cx="4894962" cy="5683250"/>
          </a:xfrm>
        </p:spPr>
        <p:txBody>
          <a:bodyPr anchor="ctr">
            <a:noAutofit/>
          </a:bodyPr>
          <a:lstStyle>
            <a:lvl1pPr>
              <a:defRPr>
                <a:solidFill>
                  <a:schemeClr val="accent3"/>
                </a:solidFill>
              </a:defRPr>
            </a:lvl1pPr>
          </a:lstStyle>
          <a:p>
            <a:r>
              <a:rPr lang="en-US" dirty="0"/>
              <a:t>Title</a:t>
            </a:r>
          </a:p>
        </p:txBody>
      </p:sp>
      <p:sp>
        <p:nvSpPr>
          <p:cNvPr id="6" name="Text Placeholder 2">
            <a:extLst>
              <a:ext uri="{FF2B5EF4-FFF2-40B4-BE49-F238E27FC236}">
                <a16:creationId xmlns:a16="http://schemas.microsoft.com/office/drawing/2014/main" id="{C74FD3CD-1AFC-E14A-A565-37F4D59C5377}"/>
              </a:ext>
            </a:extLst>
          </p:cNvPr>
          <p:cNvSpPr>
            <a:spLocks noGrp="1"/>
          </p:cNvSpPr>
          <p:nvPr>
            <p:ph type="body" sz="quarter" idx="11"/>
          </p:nvPr>
        </p:nvSpPr>
        <p:spPr>
          <a:xfrm>
            <a:off x="6672262" y="585788"/>
            <a:ext cx="4937125" cy="5683249"/>
          </a:xfrm>
        </p:spPr>
        <p:txBody>
          <a:bodyPr anchor="ctr">
            <a:noAutofit/>
          </a:bodyPr>
          <a:lstStyle>
            <a:lvl1pPr marL="0" indent="0">
              <a:spcAft>
                <a:spcPts val="600"/>
              </a:spcAft>
              <a:buFont typeface="Wingdings" panose="05000000000000000000" pitchFamily="2" charset="2"/>
              <a:buNone/>
              <a:defRPr>
                <a:solidFill>
                  <a:schemeClr val="tx1"/>
                </a:solidFill>
              </a:defRPr>
            </a:lvl1pPr>
          </a:lstStyle>
          <a:p>
            <a:pPr lvl="0"/>
            <a:r>
              <a:rPr lang="en-US"/>
              <a:t>Click to edit Master text styles</a:t>
            </a:r>
          </a:p>
        </p:txBody>
      </p:sp>
    </p:spTree>
    <p:extLst>
      <p:ext uri="{BB962C8B-B14F-4D97-AF65-F5344CB8AC3E}">
        <p14:creationId xmlns:p14="http://schemas.microsoft.com/office/powerpoint/2010/main" val="1284796409"/>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2" pos="369">
          <p15:clr>
            <a:srgbClr val="F26B43"/>
          </p15:clr>
        </p15:guide>
        <p15:guide id="3" orient="horz" pos="366">
          <p15:clr>
            <a:srgbClr val="F26B43"/>
          </p15:clr>
        </p15:guide>
        <p15:guide id="4" pos="7311">
          <p15:clr>
            <a:srgbClr val="F26B43"/>
          </p15:clr>
        </p15:guide>
        <p15:guide id="5" orient="horz" pos="3951">
          <p15:clr>
            <a:srgbClr val="F26B43"/>
          </p15:clr>
        </p15:guide>
        <p15:guide id="16" pos="3749">
          <p15:clr>
            <a:srgbClr val="A4A3A4"/>
          </p15:clr>
        </p15:guide>
        <p15:guide id="17" pos="3931">
          <p15:clr>
            <a:srgbClr val="A4A3A4"/>
          </p15:clr>
        </p15:guide>
        <p15:guide id="28" pos="3840">
          <p15:clr>
            <a:srgbClr val="F26B43"/>
          </p15:clr>
        </p15:guide>
        <p15:guide id="29" pos="3454">
          <p15:clr>
            <a:srgbClr val="FBAE40"/>
          </p15:clr>
        </p15:guide>
        <p15:guide id="30" pos="4203">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End Slide Color Bkg">
    <p:bg>
      <p:bgRef idx="1001">
        <a:schemeClr val="bg2"/>
      </p:bgRef>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584200" y="5715040"/>
            <a:ext cx="9144000" cy="553998"/>
          </a:xfrm>
          <a:noFill/>
        </p:spPr>
        <p:txBody>
          <a:bodyPr lIns="0" tIns="0" rIns="0" bIns="0" anchor="b" anchorCtr="0">
            <a:spAutoFit/>
          </a:bodyPr>
          <a:lstStyle>
            <a:lvl1pPr>
              <a:defRPr sz="3600" spc="-50" baseline="0">
                <a:solidFill>
                  <a:schemeClr val="accent3"/>
                </a:solidFill>
                <a:latin typeface="+mj-lt"/>
                <a:cs typeface="Segoe UI" panose="020B0502040204020203" pitchFamily="34" charset="0"/>
              </a:defRPr>
            </a:lvl1pPr>
          </a:lstStyle>
          <a:p>
            <a:r>
              <a:rPr lang="en-US" dirty="0"/>
              <a:t>Thank you</a:t>
            </a:r>
          </a:p>
        </p:txBody>
      </p:sp>
      <p:pic>
        <p:nvPicPr>
          <p:cNvPr id="7" name="MS logo white - EMF" descr="Microsoft logo white text version">
            <a:extLst>
              <a:ext uri="{FF2B5EF4-FFF2-40B4-BE49-F238E27FC236}">
                <a16:creationId xmlns:a16="http://schemas.microsoft.com/office/drawing/2014/main" id="{0FD32619-3819-428A-8565-629596C91418}"/>
              </a:ext>
            </a:extLst>
          </p:cNvPr>
          <p:cNvPicPr>
            <a:picLocks noChangeAspect="1"/>
          </p:cNvPicPr>
          <p:nvPr/>
        </p:nvPicPr>
        <p:blipFill>
          <a:blip r:embed="rId2"/>
          <a:stretch>
            <a:fillRect/>
          </a:stretch>
        </p:blipFill>
        <p:spPr bwMode="black">
          <a:xfrm>
            <a:off x="584200" y="585788"/>
            <a:ext cx="1366245" cy="292608"/>
          </a:xfrm>
          <a:prstGeom prst="rect">
            <a:avLst/>
          </a:prstGeom>
        </p:spPr>
      </p:pic>
    </p:spTree>
    <p:extLst>
      <p:ext uri="{BB962C8B-B14F-4D97-AF65-F5344CB8AC3E}">
        <p14:creationId xmlns:p14="http://schemas.microsoft.com/office/powerpoint/2010/main" val="395732645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3" pos="6132">
          <p15:clr>
            <a:srgbClr val="5ACBF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Project Profil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A753517-0CF4-2145-AABB-8F14C26A09AD}"/>
              </a:ext>
            </a:extLst>
          </p:cNvPr>
          <p:cNvSpPr/>
          <p:nvPr/>
        </p:nvSpPr>
        <p:spPr bwMode="auto">
          <a:xfrm>
            <a:off x="-1" y="0"/>
            <a:ext cx="5959475" cy="685800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dirty="0" err="1">
              <a:solidFill>
                <a:srgbClr val="FFFFFF"/>
              </a:solidFill>
              <a:ea typeface="Segoe UI" pitchFamily="34" charset="0"/>
              <a:cs typeface="Segoe UI" pitchFamily="34" charset="0"/>
            </a:endParaRPr>
          </a:p>
        </p:txBody>
      </p:sp>
      <p:sp>
        <p:nvSpPr>
          <p:cNvPr id="3" name="Title 1">
            <a:extLst>
              <a:ext uri="{FF2B5EF4-FFF2-40B4-BE49-F238E27FC236}">
                <a16:creationId xmlns:a16="http://schemas.microsoft.com/office/drawing/2014/main" id="{62DDA6FD-CC5D-0345-82C4-633849427A60}"/>
              </a:ext>
            </a:extLst>
          </p:cNvPr>
          <p:cNvSpPr>
            <a:spLocks noGrp="1"/>
          </p:cNvSpPr>
          <p:nvPr>
            <p:ph type="title" hasCustomPrompt="1"/>
          </p:nvPr>
        </p:nvSpPr>
        <p:spPr>
          <a:xfrm>
            <a:off x="588263" y="585788"/>
            <a:ext cx="4726687" cy="850900"/>
          </a:xfrm>
        </p:spPr>
        <p:txBody>
          <a:bodyPr anchor="t">
            <a:noAutofit/>
          </a:bodyPr>
          <a:lstStyle>
            <a:lvl1pPr>
              <a:defRPr>
                <a:solidFill>
                  <a:schemeClr val="accent3"/>
                </a:solidFill>
              </a:defRPr>
            </a:lvl1pPr>
          </a:lstStyle>
          <a:p>
            <a:r>
              <a:rPr lang="en-US" dirty="0"/>
              <a:t>Project Name</a:t>
            </a:r>
          </a:p>
        </p:txBody>
      </p:sp>
      <p:cxnSp>
        <p:nvCxnSpPr>
          <p:cNvPr id="11" name="Straight Connector 10">
            <a:extLst>
              <a:ext uri="{FF2B5EF4-FFF2-40B4-BE49-F238E27FC236}">
                <a16:creationId xmlns:a16="http://schemas.microsoft.com/office/drawing/2014/main" id="{B2304FDD-17CA-A147-9CB2-F7A4E83816B0}"/>
              </a:ext>
            </a:extLst>
          </p:cNvPr>
          <p:cNvCxnSpPr/>
          <p:nvPr/>
        </p:nvCxnSpPr>
        <p:spPr>
          <a:xfrm>
            <a:off x="6240463" y="2028346"/>
            <a:ext cx="5368925"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23" name="Text Placeholder 22">
            <a:extLst>
              <a:ext uri="{FF2B5EF4-FFF2-40B4-BE49-F238E27FC236}">
                <a16:creationId xmlns:a16="http://schemas.microsoft.com/office/drawing/2014/main" id="{7E88AE75-9022-0C40-AABE-5A0B8F88A37D}"/>
              </a:ext>
            </a:extLst>
          </p:cNvPr>
          <p:cNvSpPr>
            <a:spLocks noGrp="1"/>
          </p:cNvSpPr>
          <p:nvPr>
            <p:ph type="body" sz="quarter" idx="10" hasCustomPrompt="1"/>
          </p:nvPr>
        </p:nvSpPr>
        <p:spPr>
          <a:xfrm>
            <a:off x="584201" y="2017713"/>
            <a:ext cx="3481387" cy="2326791"/>
          </a:xfrm>
        </p:spPr>
        <p:txBody>
          <a:bodyPr/>
          <a:lstStyle>
            <a:lvl1pPr marL="0" indent="0">
              <a:lnSpc>
                <a:spcPct val="100000"/>
              </a:lnSpc>
              <a:buNone/>
              <a:defRPr sz="1800">
                <a:solidFill>
                  <a:schemeClr val="bg1"/>
                </a:solidFill>
              </a:defRPr>
            </a:lvl1pPr>
            <a:lvl2pPr marL="228600" indent="0">
              <a:buNone/>
              <a:defRPr sz="1800">
                <a:solidFill>
                  <a:schemeClr val="bg1"/>
                </a:solidFill>
              </a:defRPr>
            </a:lvl2pPr>
            <a:lvl3pPr marL="457200" indent="0">
              <a:buNone/>
              <a:defRPr sz="1800">
                <a:solidFill>
                  <a:schemeClr val="bg1"/>
                </a:solidFill>
              </a:defRPr>
            </a:lvl3pPr>
            <a:lvl4pPr marL="661988" indent="0">
              <a:buNone/>
              <a:defRPr sz="1800">
                <a:solidFill>
                  <a:schemeClr val="bg1"/>
                </a:solidFill>
              </a:defRPr>
            </a:lvl4pPr>
            <a:lvl5pPr marL="855663" indent="0">
              <a:buNone/>
              <a:defRPr sz="1800">
                <a:solidFill>
                  <a:schemeClr val="bg1"/>
                </a:solidFill>
              </a:defRPr>
            </a:lvl5pPr>
          </a:lstStyle>
          <a:p>
            <a:pPr>
              <a:lnSpc>
                <a:spcPct val="100000"/>
              </a:lnSpc>
            </a:pPr>
            <a:r>
              <a:rPr lang="en-US" sz="1800" b="0" dirty="0">
                <a:solidFill>
                  <a:schemeClr val="bg1"/>
                </a:solidFill>
                <a:latin typeface="Segoe UI" panose="020B0502040204020203" pitchFamily="34" charset="0"/>
                <a:cs typeface="Segoe UI" panose="020B0502040204020203" pitchFamily="34" charset="0"/>
              </a:rPr>
              <a:t>Provide more context and a detailed overview of what the project goals are, what you have or hope to accomplish.</a:t>
            </a:r>
          </a:p>
          <a:p>
            <a:pPr>
              <a:lnSpc>
                <a:spcPct val="100000"/>
              </a:lnSpc>
            </a:pPr>
            <a:endParaRPr lang="en-US" sz="1800" b="0" dirty="0">
              <a:solidFill>
                <a:schemeClr val="bg1"/>
              </a:solidFill>
              <a:latin typeface="Segoe UI" panose="020B0502040204020203" pitchFamily="34" charset="0"/>
              <a:cs typeface="Segoe UI" panose="020B0502040204020203" pitchFamily="34" charset="0"/>
            </a:endParaRPr>
          </a:p>
          <a:p>
            <a:pPr>
              <a:lnSpc>
                <a:spcPct val="100000"/>
              </a:lnSpc>
            </a:pPr>
            <a:r>
              <a:rPr lang="en-US" sz="1800" b="0" dirty="0">
                <a:solidFill>
                  <a:schemeClr val="bg1"/>
                </a:solidFill>
                <a:latin typeface="Segoe UI" panose="020B0502040204020203" pitchFamily="34" charset="0"/>
                <a:cs typeface="Segoe UI" panose="020B0502040204020203" pitchFamily="34" charset="0"/>
              </a:rPr>
              <a:t>This space accommodates multiple lines of text so there is enough room to give details.</a:t>
            </a:r>
          </a:p>
        </p:txBody>
      </p:sp>
      <p:sp>
        <p:nvSpPr>
          <p:cNvPr id="32" name="Text Placeholder 31">
            <a:extLst>
              <a:ext uri="{FF2B5EF4-FFF2-40B4-BE49-F238E27FC236}">
                <a16:creationId xmlns:a16="http://schemas.microsoft.com/office/drawing/2014/main" id="{A0CD7186-AF1B-F240-9FA1-9EE24D7F044C}"/>
              </a:ext>
            </a:extLst>
          </p:cNvPr>
          <p:cNvSpPr>
            <a:spLocks noGrp="1"/>
          </p:cNvSpPr>
          <p:nvPr>
            <p:ph type="body" sz="quarter" idx="11" hasCustomPrompt="1"/>
          </p:nvPr>
        </p:nvSpPr>
        <p:spPr>
          <a:xfrm>
            <a:off x="6240463" y="585788"/>
            <a:ext cx="1597025" cy="647700"/>
          </a:xfrm>
        </p:spPr>
        <p:txBody>
          <a:bodyPr anchor="ctr">
            <a:noAutofit/>
          </a:bodyPr>
          <a:lstStyle>
            <a:lvl1pPr marL="0" indent="0" algn="ctr">
              <a:buNone/>
              <a:defRPr sz="3600">
                <a:latin typeface="+mj-lt"/>
              </a:defRPr>
            </a:lvl1pPr>
            <a:lvl2pPr>
              <a:defRPr sz="3600">
                <a:latin typeface="+mj-lt"/>
              </a:defRPr>
            </a:lvl2pPr>
            <a:lvl3pPr>
              <a:defRPr sz="3600">
                <a:latin typeface="+mj-lt"/>
              </a:defRPr>
            </a:lvl3pPr>
            <a:lvl4pPr>
              <a:defRPr sz="3600">
                <a:latin typeface="+mj-lt"/>
              </a:defRPr>
            </a:lvl4pPr>
            <a:lvl5pPr>
              <a:defRPr sz="3600">
                <a:latin typeface="+mj-lt"/>
              </a:defRPr>
            </a:lvl5pPr>
          </a:lstStyle>
          <a:p>
            <a:pPr lvl="0"/>
            <a:r>
              <a:rPr lang="en-US" dirty="0"/>
              <a:t>$2M</a:t>
            </a:r>
          </a:p>
        </p:txBody>
      </p:sp>
      <p:sp>
        <p:nvSpPr>
          <p:cNvPr id="33" name="Text Placeholder 31">
            <a:extLst>
              <a:ext uri="{FF2B5EF4-FFF2-40B4-BE49-F238E27FC236}">
                <a16:creationId xmlns:a16="http://schemas.microsoft.com/office/drawing/2014/main" id="{7587C738-B53A-F743-AF70-728C3FB00C7E}"/>
              </a:ext>
            </a:extLst>
          </p:cNvPr>
          <p:cNvSpPr>
            <a:spLocks noGrp="1"/>
          </p:cNvSpPr>
          <p:nvPr>
            <p:ph type="body" sz="quarter" idx="12" hasCustomPrompt="1"/>
          </p:nvPr>
        </p:nvSpPr>
        <p:spPr>
          <a:xfrm>
            <a:off x="8148638" y="585788"/>
            <a:ext cx="1560611" cy="647700"/>
          </a:xfrm>
        </p:spPr>
        <p:txBody>
          <a:bodyPr anchor="ctr">
            <a:noAutofit/>
          </a:bodyPr>
          <a:lstStyle>
            <a:lvl1pPr marL="0" indent="0" algn="ctr">
              <a:buNone/>
              <a:defRPr sz="3600">
                <a:latin typeface="+mj-lt"/>
              </a:defRPr>
            </a:lvl1pPr>
            <a:lvl2pPr>
              <a:defRPr sz="3600">
                <a:latin typeface="+mj-lt"/>
              </a:defRPr>
            </a:lvl2pPr>
            <a:lvl3pPr>
              <a:defRPr sz="3600">
                <a:latin typeface="+mj-lt"/>
              </a:defRPr>
            </a:lvl3pPr>
            <a:lvl4pPr>
              <a:defRPr sz="3600">
                <a:latin typeface="+mj-lt"/>
              </a:defRPr>
            </a:lvl4pPr>
            <a:lvl5pPr>
              <a:defRPr sz="3600">
                <a:latin typeface="+mj-lt"/>
              </a:defRPr>
            </a:lvl5pPr>
          </a:lstStyle>
          <a:p>
            <a:pPr lvl="0"/>
            <a:r>
              <a:rPr lang="en-US" dirty="0"/>
              <a:t>70%</a:t>
            </a:r>
          </a:p>
        </p:txBody>
      </p:sp>
      <p:sp>
        <p:nvSpPr>
          <p:cNvPr id="34" name="Text Placeholder 31">
            <a:extLst>
              <a:ext uri="{FF2B5EF4-FFF2-40B4-BE49-F238E27FC236}">
                <a16:creationId xmlns:a16="http://schemas.microsoft.com/office/drawing/2014/main" id="{51CBA738-F416-D541-8E97-0F3A7416055D}"/>
              </a:ext>
            </a:extLst>
          </p:cNvPr>
          <p:cNvSpPr>
            <a:spLocks noGrp="1"/>
          </p:cNvSpPr>
          <p:nvPr>
            <p:ph type="body" sz="quarter" idx="13" hasCustomPrompt="1"/>
          </p:nvPr>
        </p:nvSpPr>
        <p:spPr>
          <a:xfrm>
            <a:off x="10013951" y="585788"/>
            <a:ext cx="1595438" cy="647700"/>
          </a:xfrm>
        </p:spPr>
        <p:txBody>
          <a:bodyPr anchor="ctr">
            <a:noAutofit/>
          </a:bodyPr>
          <a:lstStyle>
            <a:lvl1pPr marL="0" indent="0" algn="ctr">
              <a:buNone/>
              <a:defRPr sz="3600">
                <a:latin typeface="+mj-lt"/>
              </a:defRPr>
            </a:lvl1pPr>
            <a:lvl2pPr>
              <a:defRPr sz="3600">
                <a:latin typeface="+mj-lt"/>
              </a:defRPr>
            </a:lvl2pPr>
            <a:lvl3pPr>
              <a:defRPr sz="3600">
                <a:latin typeface="+mj-lt"/>
              </a:defRPr>
            </a:lvl3pPr>
            <a:lvl4pPr>
              <a:defRPr sz="3600">
                <a:latin typeface="+mj-lt"/>
              </a:defRPr>
            </a:lvl4pPr>
            <a:lvl5pPr>
              <a:defRPr sz="3600">
                <a:latin typeface="+mj-lt"/>
              </a:defRPr>
            </a:lvl5pPr>
          </a:lstStyle>
          <a:p>
            <a:pPr lvl="0"/>
            <a:r>
              <a:rPr lang="en-US" dirty="0"/>
              <a:t>300</a:t>
            </a:r>
          </a:p>
        </p:txBody>
      </p:sp>
      <p:sp>
        <p:nvSpPr>
          <p:cNvPr id="36" name="Text Placeholder 35">
            <a:extLst>
              <a:ext uri="{FF2B5EF4-FFF2-40B4-BE49-F238E27FC236}">
                <a16:creationId xmlns:a16="http://schemas.microsoft.com/office/drawing/2014/main" id="{28B23554-69BF-764F-A44D-94C8151E6484}"/>
              </a:ext>
            </a:extLst>
          </p:cNvPr>
          <p:cNvSpPr>
            <a:spLocks noGrp="1"/>
          </p:cNvSpPr>
          <p:nvPr>
            <p:ph type="body" sz="quarter" idx="14" hasCustomPrompt="1"/>
          </p:nvPr>
        </p:nvSpPr>
        <p:spPr>
          <a:xfrm>
            <a:off x="6240463" y="1233489"/>
            <a:ext cx="1571625" cy="611186"/>
          </a:xfrm>
        </p:spPr>
        <p:txBody>
          <a:bodyPr anchor="ctr">
            <a:noAutofit/>
          </a:bodyPr>
          <a:lstStyle>
            <a:lvl1pPr marL="0" indent="0" algn="ctr">
              <a:buNone/>
              <a:defRPr sz="1400">
                <a:solidFill>
                  <a:schemeClr val="accent6"/>
                </a:solidFill>
              </a:defRPr>
            </a:lvl1pPr>
            <a:lvl2pPr marL="228600" indent="0">
              <a:buNone/>
              <a:defRPr sz="1400"/>
            </a:lvl2pPr>
            <a:lvl3pPr marL="457200" indent="0">
              <a:buNone/>
              <a:defRPr sz="1400"/>
            </a:lvl3pPr>
            <a:lvl4pPr marL="661988" indent="0">
              <a:buNone/>
              <a:defRPr sz="1400"/>
            </a:lvl4pPr>
            <a:lvl5pPr marL="855663" indent="0">
              <a:buNone/>
              <a:defRPr sz="1400"/>
            </a:lvl5pPr>
          </a:lstStyle>
          <a:p>
            <a:pPr lvl="0"/>
            <a:r>
              <a:rPr lang="en-US" dirty="0"/>
              <a:t>Financial</a:t>
            </a:r>
          </a:p>
          <a:p>
            <a:pPr lvl="0"/>
            <a:r>
              <a:rPr lang="en-US" dirty="0"/>
              <a:t>Value</a:t>
            </a:r>
          </a:p>
        </p:txBody>
      </p:sp>
      <p:sp>
        <p:nvSpPr>
          <p:cNvPr id="37" name="Text Placeholder 35">
            <a:extLst>
              <a:ext uri="{FF2B5EF4-FFF2-40B4-BE49-F238E27FC236}">
                <a16:creationId xmlns:a16="http://schemas.microsoft.com/office/drawing/2014/main" id="{F959484E-ADD1-F94C-8470-0C113E2E167A}"/>
              </a:ext>
            </a:extLst>
          </p:cNvPr>
          <p:cNvSpPr>
            <a:spLocks noGrp="1"/>
          </p:cNvSpPr>
          <p:nvPr>
            <p:ph type="body" sz="quarter" idx="15" hasCustomPrompt="1"/>
          </p:nvPr>
        </p:nvSpPr>
        <p:spPr>
          <a:xfrm>
            <a:off x="8148638" y="1233489"/>
            <a:ext cx="1571625" cy="611186"/>
          </a:xfrm>
        </p:spPr>
        <p:txBody>
          <a:bodyPr anchor="ctr">
            <a:noAutofit/>
          </a:bodyPr>
          <a:lstStyle>
            <a:lvl1pPr marL="0" indent="0" algn="ctr">
              <a:buNone/>
              <a:defRPr sz="1400">
                <a:solidFill>
                  <a:schemeClr val="accent6"/>
                </a:solidFill>
              </a:defRPr>
            </a:lvl1pPr>
            <a:lvl2pPr marL="228600" indent="0">
              <a:buNone/>
              <a:defRPr sz="1400"/>
            </a:lvl2pPr>
            <a:lvl3pPr marL="457200" indent="0">
              <a:buNone/>
              <a:defRPr sz="1400"/>
            </a:lvl3pPr>
            <a:lvl4pPr marL="661988" indent="0">
              <a:buNone/>
              <a:defRPr sz="1400"/>
            </a:lvl4pPr>
            <a:lvl5pPr marL="855663" indent="0">
              <a:buNone/>
              <a:defRPr sz="1400"/>
            </a:lvl5pPr>
          </a:lstStyle>
          <a:p>
            <a:pPr lvl="0"/>
            <a:r>
              <a:rPr lang="en-US" dirty="0"/>
              <a:t>Percentage</a:t>
            </a:r>
          </a:p>
          <a:p>
            <a:pPr lvl="0"/>
            <a:r>
              <a:rPr lang="en-US" dirty="0"/>
              <a:t>Value</a:t>
            </a:r>
          </a:p>
        </p:txBody>
      </p:sp>
      <p:sp>
        <p:nvSpPr>
          <p:cNvPr id="38" name="Text Placeholder 35">
            <a:extLst>
              <a:ext uri="{FF2B5EF4-FFF2-40B4-BE49-F238E27FC236}">
                <a16:creationId xmlns:a16="http://schemas.microsoft.com/office/drawing/2014/main" id="{3B6DEB9F-381E-D641-A8C9-29A7CC18D3E2}"/>
              </a:ext>
            </a:extLst>
          </p:cNvPr>
          <p:cNvSpPr>
            <a:spLocks noGrp="1"/>
          </p:cNvSpPr>
          <p:nvPr>
            <p:ph type="body" sz="quarter" idx="16" hasCustomPrompt="1"/>
          </p:nvPr>
        </p:nvSpPr>
        <p:spPr>
          <a:xfrm>
            <a:off x="10013950" y="1233489"/>
            <a:ext cx="1595438" cy="611186"/>
          </a:xfrm>
        </p:spPr>
        <p:txBody>
          <a:bodyPr anchor="ctr">
            <a:noAutofit/>
          </a:bodyPr>
          <a:lstStyle>
            <a:lvl1pPr marL="0" indent="0" algn="ctr">
              <a:buNone/>
              <a:defRPr sz="1400">
                <a:solidFill>
                  <a:schemeClr val="accent6"/>
                </a:solidFill>
              </a:defRPr>
            </a:lvl1pPr>
            <a:lvl2pPr marL="228600" indent="0">
              <a:buNone/>
              <a:defRPr sz="1400"/>
            </a:lvl2pPr>
            <a:lvl3pPr marL="457200" indent="0">
              <a:buNone/>
              <a:defRPr sz="1400"/>
            </a:lvl3pPr>
            <a:lvl4pPr marL="661988" indent="0">
              <a:buNone/>
              <a:defRPr sz="1400"/>
            </a:lvl4pPr>
            <a:lvl5pPr marL="855663" indent="0">
              <a:buNone/>
              <a:defRPr sz="1400"/>
            </a:lvl5pPr>
          </a:lstStyle>
          <a:p>
            <a:pPr lvl="0"/>
            <a:r>
              <a:rPr lang="en-US" dirty="0"/>
              <a:t>Additional</a:t>
            </a:r>
          </a:p>
          <a:p>
            <a:pPr lvl="0"/>
            <a:r>
              <a:rPr lang="en-US" dirty="0"/>
              <a:t>Value</a:t>
            </a:r>
          </a:p>
        </p:txBody>
      </p:sp>
      <p:sp>
        <p:nvSpPr>
          <p:cNvPr id="40" name="Text Placeholder 39">
            <a:extLst>
              <a:ext uri="{FF2B5EF4-FFF2-40B4-BE49-F238E27FC236}">
                <a16:creationId xmlns:a16="http://schemas.microsoft.com/office/drawing/2014/main" id="{F5A202A1-4A1F-5843-BD54-EC098D909269}"/>
              </a:ext>
            </a:extLst>
          </p:cNvPr>
          <p:cNvSpPr>
            <a:spLocks noGrp="1"/>
          </p:cNvSpPr>
          <p:nvPr>
            <p:ph type="body" sz="quarter" idx="17" hasCustomPrompt="1"/>
          </p:nvPr>
        </p:nvSpPr>
        <p:spPr>
          <a:xfrm>
            <a:off x="6240463" y="2017713"/>
            <a:ext cx="4422775" cy="704222"/>
          </a:xfrm>
        </p:spPr>
        <p:txBody>
          <a:bodyPr lIns="90000" tIns="46800" rIns="90000" bIns="46800" anchor="b">
            <a:noAutofit/>
          </a:bodyPr>
          <a:lstStyle>
            <a:lvl1pPr marL="0" indent="0">
              <a:buNone/>
              <a:defRPr sz="2400">
                <a:latin typeface="+mj-lt"/>
              </a:defRPr>
            </a:lvl1pPr>
            <a:lvl2pPr marL="228600" indent="0">
              <a:buNone/>
              <a:defRPr>
                <a:latin typeface="+mj-lt"/>
              </a:defRPr>
            </a:lvl2pPr>
            <a:lvl3pPr marL="457200" indent="0">
              <a:buNone/>
              <a:defRPr>
                <a:latin typeface="+mj-lt"/>
              </a:defRPr>
            </a:lvl3pPr>
            <a:lvl4pPr marL="661988" indent="0">
              <a:buNone/>
              <a:defRPr>
                <a:latin typeface="+mj-lt"/>
              </a:defRPr>
            </a:lvl4pPr>
            <a:lvl5pPr marL="855663" indent="0">
              <a:buNone/>
              <a:defRPr>
                <a:latin typeface="+mj-lt"/>
              </a:defRPr>
            </a:lvl5pPr>
          </a:lstStyle>
          <a:p>
            <a:pPr lvl="0"/>
            <a:r>
              <a:rPr lang="en-US" dirty="0"/>
              <a:t>Project goals</a:t>
            </a:r>
          </a:p>
        </p:txBody>
      </p:sp>
      <p:sp>
        <p:nvSpPr>
          <p:cNvPr id="42" name="Text Placeholder 41">
            <a:extLst>
              <a:ext uri="{FF2B5EF4-FFF2-40B4-BE49-F238E27FC236}">
                <a16:creationId xmlns:a16="http://schemas.microsoft.com/office/drawing/2014/main" id="{9E4D6518-F39B-D540-BBC8-F615FE1B6AF1}"/>
              </a:ext>
            </a:extLst>
          </p:cNvPr>
          <p:cNvSpPr>
            <a:spLocks noGrp="1"/>
          </p:cNvSpPr>
          <p:nvPr>
            <p:ph type="body" sz="quarter" idx="18" hasCustomPrompt="1"/>
          </p:nvPr>
        </p:nvSpPr>
        <p:spPr>
          <a:xfrm>
            <a:off x="6240463" y="2977115"/>
            <a:ext cx="5368925" cy="1148317"/>
          </a:xfrm>
        </p:spPr>
        <p:txBody>
          <a:bodyPr lIns="90000" tIns="46800" rIns="90000" bIns="46800">
            <a:noAutofit/>
          </a:bodyPr>
          <a:lstStyle>
            <a:lvl1pPr marL="0" indent="0">
              <a:buNone/>
              <a:defRPr sz="1400">
                <a:solidFill>
                  <a:schemeClr val="accent6"/>
                </a:solidFill>
              </a:defRPr>
            </a:lvl1pPr>
            <a:lvl2pPr marL="228600" indent="0">
              <a:buNone/>
              <a:defRPr>
                <a:solidFill>
                  <a:schemeClr val="accent6"/>
                </a:solidFill>
              </a:defRPr>
            </a:lvl2pPr>
            <a:lvl3pPr marL="457200" indent="0">
              <a:buNone/>
              <a:defRPr>
                <a:solidFill>
                  <a:schemeClr val="accent6"/>
                </a:solidFill>
              </a:defRPr>
            </a:lvl3pPr>
            <a:lvl4pPr marL="661988" indent="0">
              <a:buNone/>
              <a:defRPr>
                <a:solidFill>
                  <a:schemeClr val="accent6"/>
                </a:solidFill>
              </a:defRPr>
            </a:lvl4pPr>
            <a:lvl5pPr marL="855663" indent="0">
              <a:buNone/>
              <a:defRPr>
                <a:solidFill>
                  <a:schemeClr val="accent6"/>
                </a:solidFill>
              </a:defRPr>
            </a:lvl5pPr>
          </a:lstStyle>
          <a:p>
            <a:pPr lvl="0"/>
            <a:r>
              <a:rPr lang="en-US" dirty="0"/>
              <a:t>Descriptive text</a:t>
            </a:r>
          </a:p>
        </p:txBody>
      </p:sp>
      <p:sp>
        <p:nvSpPr>
          <p:cNvPr id="43" name="Text Placeholder 39">
            <a:extLst>
              <a:ext uri="{FF2B5EF4-FFF2-40B4-BE49-F238E27FC236}">
                <a16:creationId xmlns:a16="http://schemas.microsoft.com/office/drawing/2014/main" id="{BFD70A96-999C-1A46-83A7-D06801F55DB7}"/>
              </a:ext>
            </a:extLst>
          </p:cNvPr>
          <p:cNvSpPr>
            <a:spLocks noGrp="1"/>
          </p:cNvSpPr>
          <p:nvPr>
            <p:ph type="body" sz="quarter" idx="19" hasCustomPrompt="1"/>
          </p:nvPr>
        </p:nvSpPr>
        <p:spPr>
          <a:xfrm>
            <a:off x="6240463" y="4161319"/>
            <a:ext cx="4422775" cy="704222"/>
          </a:xfrm>
        </p:spPr>
        <p:txBody>
          <a:bodyPr lIns="90000" tIns="46800" rIns="90000" bIns="46800" anchor="b">
            <a:noAutofit/>
          </a:bodyPr>
          <a:lstStyle>
            <a:lvl1pPr marL="0" indent="0">
              <a:buNone/>
              <a:defRPr sz="2400">
                <a:latin typeface="+mj-lt"/>
              </a:defRPr>
            </a:lvl1pPr>
            <a:lvl2pPr marL="228600" indent="0">
              <a:buNone/>
              <a:defRPr>
                <a:latin typeface="+mj-lt"/>
              </a:defRPr>
            </a:lvl2pPr>
            <a:lvl3pPr marL="457200" indent="0">
              <a:buNone/>
              <a:defRPr>
                <a:latin typeface="+mj-lt"/>
              </a:defRPr>
            </a:lvl3pPr>
            <a:lvl4pPr marL="661988" indent="0">
              <a:buNone/>
              <a:defRPr>
                <a:latin typeface="+mj-lt"/>
              </a:defRPr>
            </a:lvl4pPr>
            <a:lvl5pPr marL="855663" indent="0">
              <a:buNone/>
              <a:defRPr>
                <a:latin typeface="+mj-lt"/>
              </a:defRPr>
            </a:lvl5pPr>
          </a:lstStyle>
          <a:p>
            <a:pPr lvl="0"/>
            <a:r>
              <a:rPr lang="en-US" dirty="0"/>
              <a:t>Project goals</a:t>
            </a:r>
          </a:p>
        </p:txBody>
      </p:sp>
      <p:sp>
        <p:nvSpPr>
          <p:cNvPr id="44" name="Text Placeholder 41">
            <a:extLst>
              <a:ext uri="{FF2B5EF4-FFF2-40B4-BE49-F238E27FC236}">
                <a16:creationId xmlns:a16="http://schemas.microsoft.com/office/drawing/2014/main" id="{F57534EE-A31A-3942-81EF-7420176EDD7B}"/>
              </a:ext>
            </a:extLst>
          </p:cNvPr>
          <p:cNvSpPr>
            <a:spLocks noGrp="1"/>
          </p:cNvSpPr>
          <p:nvPr>
            <p:ph type="body" sz="quarter" idx="20" hasCustomPrompt="1"/>
          </p:nvPr>
        </p:nvSpPr>
        <p:spPr>
          <a:xfrm>
            <a:off x="6240463" y="5120721"/>
            <a:ext cx="5368925" cy="1148317"/>
          </a:xfrm>
        </p:spPr>
        <p:txBody>
          <a:bodyPr lIns="90000" tIns="46800" rIns="90000" bIns="46800">
            <a:noAutofit/>
          </a:bodyPr>
          <a:lstStyle>
            <a:lvl1pPr marL="0" indent="0">
              <a:buNone/>
              <a:defRPr sz="1400">
                <a:solidFill>
                  <a:schemeClr val="accent6"/>
                </a:solidFill>
              </a:defRPr>
            </a:lvl1pPr>
            <a:lvl2pPr marL="228600" indent="0">
              <a:buNone/>
              <a:defRPr>
                <a:solidFill>
                  <a:schemeClr val="accent6"/>
                </a:solidFill>
              </a:defRPr>
            </a:lvl2pPr>
            <a:lvl3pPr marL="457200" indent="0">
              <a:buNone/>
              <a:defRPr>
                <a:solidFill>
                  <a:schemeClr val="accent6"/>
                </a:solidFill>
              </a:defRPr>
            </a:lvl3pPr>
            <a:lvl4pPr marL="661988" indent="0">
              <a:buNone/>
              <a:defRPr>
                <a:solidFill>
                  <a:schemeClr val="accent6"/>
                </a:solidFill>
              </a:defRPr>
            </a:lvl4pPr>
            <a:lvl5pPr marL="855663" indent="0">
              <a:buNone/>
              <a:defRPr>
                <a:solidFill>
                  <a:schemeClr val="accent6"/>
                </a:solidFill>
              </a:defRPr>
            </a:lvl5pPr>
          </a:lstStyle>
          <a:p>
            <a:pPr lvl="0"/>
            <a:r>
              <a:rPr lang="en-US" dirty="0"/>
              <a:t>Descriptive text</a:t>
            </a:r>
          </a:p>
        </p:txBody>
      </p:sp>
    </p:spTree>
    <p:extLst>
      <p:ext uri="{BB962C8B-B14F-4D97-AF65-F5344CB8AC3E}">
        <p14:creationId xmlns:p14="http://schemas.microsoft.com/office/powerpoint/2010/main" val="2831090725"/>
      </p:ext>
    </p:extLst>
  </p:cSld>
  <p:clrMapOvr>
    <a:masterClrMapping/>
  </p:clrMapOvr>
  <p:transition>
    <p:fade/>
  </p:transition>
  <p:extLst>
    <p:ext uri="{DCECCB84-F9BA-43D5-87BE-67443E8EF086}">
      <p15:sldGuideLst xmlns:p15="http://schemas.microsoft.com/office/powerpoint/2012/main">
        <p15:guide id="16" pos="3754">
          <p15:clr>
            <a:srgbClr val="A4A3A4"/>
          </p15:clr>
        </p15:guide>
        <p15:guide id="17" pos="3931">
          <p15:clr>
            <a:srgbClr val="A4A3A4"/>
          </p15:clr>
        </p15:guide>
        <p15:guide id="20" pos="4937">
          <p15:clr>
            <a:srgbClr val="A4A3A4"/>
          </p15:clr>
        </p15:guide>
        <p15:guide id="21" pos="5133">
          <p15:clr>
            <a:srgbClr val="A4A3A4"/>
          </p15:clr>
        </p15:guide>
        <p15:guide id="24" pos="6123">
          <p15:clr>
            <a:srgbClr val="A4A3A4"/>
          </p15:clr>
        </p15:guide>
        <p15:guide id="25" pos="6308">
          <p15:clr>
            <a:srgbClr val="A4A3A4"/>
          </p15:clr>
        </p15:guide>
        <p15:guide id="28" orient="horz" pos="905">
          <p15:clr>
            <a:srgbClr val="5ACBF0"/>
          </p15:clr>
        </p15:guide>
        <p15:guide id="29" orient="horz" pos="1271">
          <p15:clr>
            <a:srgbClr val="5ACBF0"/>
          </p15:clr>
        </p15:guide>
        <p15:guide id="30" orient="horz" pos="288">
          <p15:clr>
            <a:srgbClr val="5ACBF0"/>
          </p15:clr>
        </p15:guide>
        <p15:guide id="31" orient="horz" pos="777">
          <p15:clr>
            <a:srgbClr val="FBAE40"/>
          </p15:clr>
        </p15:guide>
        <p15:guide id="32" orient="horz" pos="1162">
          <p15:clr>
            <a:srgbClr val="FBAE40"/>
          </p15:clr>
        </p15:guide>
      </p15:sldGuideLst>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Team Slide 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A753517-0CF4-2145-AABB-8F14C26A09AD}"/>
              </a:ext>
            </a:extLst>
          </p:cNvPr>
          <p:cNvSpPr/>
          <p:nvPr/>
        </p:nvSpPr>
        <p:spPr bwMode="auto">
          <a:xfrm>
            <a:off x="-1" y="0"/>
            <a:ext cx="4065589" cy="685800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dirty="0" err="1">
              <a:solidFill>
                <a:srgbClr val="FFFFFF"/>
              </a:solidFill>
              <a:ea typeface="Segoe UI" pitchFamily="34" charset="0"/>
              <a:cs typeface="Segoe UI" pitchFamily="34" charset="0"/>
            </a:endParaRPr>
          </a:p>
        </p:txBody>
      </p:sp>
      <p:sp>
        <p:nvSpPr>
          <p:cNvPr id="3" name="Title 1">
            <a:extLst>
              <a:ext uri="{FF2B5EF4-FFF2-40B4-BE49-F238E27FC236}">
                <a16:creationId xmlns:a16="http://schemas.microsoft.com/office/drawing/2014/main" id="{62DDA6FD-CC5D-0345-82C4-633849427A60}"/>
              </a:ext>
            </a:extLst>
          </p:cNvPr>
          <p:cNvSpPr>
            <a:spLocks noGrp="1"/>
          </p:cNvSpPr>
          <p:nvPr>
            <p:ph type="title" hasCustomPrompt="1"/>
          </p:nvPr>
        </p:nvSpPr>
        <p:spPr>
          <a:xfrm>
            <a:off x="588264" y="585788"/>
            <a:ext cx="2824862" cy="850900"/>
          </a:xfrm>
        </p:spPr>
        <p:txBody>
          <a:bodyPr anchor="t">
            <a:noAutofit/>
          </a:bodyPr>
          <a:lstStyle>
            <a:lvl1pPr>
              <a:defRPr>
                <a:solidFill>
                  <a:schemeClr val="accent3"/>
                </a:solidFill>
              </a:defRPr>
            </a:lvl1pPr>
          </a:lstStyle>
          <a:p>
            <a:r>
              <a:rPr lang="en-US" dirty="0"/>
              <a:t>Hello</a:t>
            </a:r>
          </a:p>
        </p:txBody>
      </p:sp>
      <p:sp>
        <p:nvSpPr>
          <p:cNvPr id="25" name="Text Placeholder 24">
            <a:extLst>
              <a:ext uri="{FF2B5EF4-FFF2-40B4-BE49-F238E27FC236}">
                <a16:creationId xmlns:a16="http://schemas.microsoft.com/office/drawing/2014/main" id="{687B7084-FB17-304C-A2D7-1145E7FE9D5A}"/>
              </a:ext>
            </a:extLst>
          </p:cNvPr>
          <p:cNvSpPr>
            <a:spLocks noGrp="1"/>
          </p:cNvSpPr>
          <p:nvPr>
            <p:ph type="body" sz="quarter" idx="11" hasCustomPrompt="1"/>
          </p:nvPr>
        </p:nvSpPr>
        <p:spPr>
          <a:xfrm>
            <a:off x="7192963" y="1437685"/>
            <a:ext cx="3835400" cy="276999"/>
          </a:xfrm>
        </p:spPr>
        <p:txBody>
          <a:bodyPr/>
          <a:lstStyle>
            <a:lvl1pPr marL="0" indent="0">
              <a:buNone/>
              <a:defRPr sz="1800">
                <a:latin typeface="+mj-lt"/>
              </a:defRPr>
            </a:lvl1pPr>
            <a:lvl2pPr marL="228600" indent="0">
              <a:buNone/>
              <a:defRPr sz="1800">
                <a:latin typeface="+mj-lt"/>
              </a:defRPr>
            </a:lvl2pPr>
            <a:lvl3pPr marL="457200" indent="0">
              <a:buNone/>
              <a:defRPr sz="1800">
                <a:latin typeface="+mj-lt"/>
              </a:defRPr>
            </a:lvl3pPr>
            <a:lvl4pPr marL="661988" indent="0">
              <a:buNone/>
              <a:defRPr sz="1800">
                <a:latin typeface="+mj-lt"/>
              </a:defRPr>
            </a:lvl4pPr>
            <a:lvl5pPr marL="855663" indent="0">
              <a:buNone/>
              <a:defRPr sz="1800">
                <a:latin typeface="+mj-lt"/>
              </a:defRPr>
            </a:lvl5pPr>
          </a:lstStyle>
          <a:p>
            <a:pPr lvl="0"/>
            <a:r>
              <a:rPr lang="en-US" dirty="0" err="1"/>
              <a:t>Firstname</a:t>
            </a:r>
            <a:r>
              <a:rPr lang="en-US" dirty="0"/>
              <a:t> </a:t>
            </a:r>
            <a:r>
              <a:rPr lang="en-US" dirty="0" err="1"/>
              <a:t>Lastname</a:t>
            </a:r>
            <a:endParaRPr lang="en-US" dirty="0"/>
          </a:p>
        </p:txBody>
      </p:sp>
      <p:sp>
        <p:nvSpPr>
          <p:cNvPr id="27" name="Text Placeholder 26">
            <a:extLst>
              <a:ext uri="{FF2B5EF4-FFF2-40B4-BE49-F238E27FC236}">
                <a16:creationId xmlns:a16="http://schemas.microsoft.com/office/drawing/2014/main" id="{0B58D5F9-9ECC-AE4D-AEE6-08C911DE2503}"/>
              </a:ext>
            </a:extLst>
          </p:cNvPr>
          <p:cNvSpPr>
            <a:spLocks noGrp="1"/>
          </p:cNvSpPr>
          <p:nvPr>
            <p:ph type="body" sz="quarter" idx="12" hasCustomPrompt="1"/>
          </p:nvPr>
        </p:nvSpPr>
        <p:spPr>
          <a:xfrm>
            <a:off x="7192963" y="1802269"/>
            <a:ext cx="3835400" cy="215444"/>
          </a:xfrm>
        </p:spPr>
        <p:txBody>
          <a:bodyPr/>
          <a:lstStyle>
            <a:lvl1pPr marL="0" indent="0">
              <a:buNone/>
              <a:defRPr sz="1400"/>
            </a:lvl1pPr>
            <a:lvl2pPr marL="228600" indent="0">
              <a:buNone/>
              <a:defRPr sz="1400"/>
            </a:lvl2pPr>
            <a:lvl3pPr marL="457200" indent="0">
              <a:buNone/>
              <a:defRPr sz="1400"/>
            </a:lvl3pPr>
            <a:lvl4pPr marL="661988" indent="0">
              <a:buNone/>
              <a:defRPr sz="1400"/>
            </a:lvl4pPr>
            <a:lvl5pPr marL="855663" indent="0">
              <a:buNone/>
              <a:defRPr sz="1400"/>
            </a:lvl5pPr>
          </a:lstStyle>
          <a:p>
            <a:pPr lvl="0"/>
            <a:r>
              <a:rPr lang="en-US" dirty="0"/>
              <a:t>Title</a:t>
            </a:r>
          </a:p>
        </p:txBody>
      </p:sp>
      <p:sp>
        <p:nvSpPr>
          <p:cNvPr id="29" name="Text Placeholder 28">
            <a:extLst>
              <a:ext uri="{FF2B5EF4-FFF2-40B4-BE49-F238E27FC236}">
                <a16:creationId xmlns:a16="http://schemas.microsoft.com/office/drawing/2014/main" id="{688E32A6-35BF-E143-8E34-3EF1E3F217EA}"/>
              </a:ext>
            </a:extLst>
          </p:cNvPr>
          <p:cNvSpPr>
            <a:spLocks noGrp="1"/>
          </p:cNvSpPr>
          <p:nvPr>
            <p:ph type="body" sz="quarter" idx="13" hasCustomPrompt="1"/>
          </p:nvPr>
        </p:nvSpPr>
        <p:spPr>
          <a:xfrm>
            <a:off x="7192963" y="2200939"/>
            <a:ext cx="3835399" cy="1150185"/>
          </a:xfrm>
        </p:spPr>
        <p:txBody>
          <a:bodyPr/>
          <a:lstStyle>
            <a:lvl1pPr marL="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200">
                <a:solidFill>
                  <a:schemeClr val="accent6"/>
                </a:solidFill>
              </a:defRPr>
            </a:lvl1pPr>
            <a:lvl2pPr marL="228600" indent="0">
              <a:buNone/>
              <a:defRPr/>
            </a:lvl2pPr>
            <a:lvl3pPr marL="457200" indent="0">
              <a:buNone/>
              <a:defRPr/>
            </a:lvl3pPr>
            <a:lvl4pPr marL="661988" indent="0">
              <a:buNone/>
              <a:defRPr/>
            </a:lvl4pPr>
            <a:lvl5pPr marL="855663" indent="0">
              <a:buNone/>
              <a:defRPr/>
            </a:lvl5pPr>
          </a:lstStyle>
          <a:p>
            <a:pPr marL="0" marR="0" lvl="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a:pPr>
            <a:r>
              <a:rPr lang="en-US" sz="1200" b="0" dirty="0">
                <a:solidFill>
                  <a:srgbClr val="505050"/>
                </a:solidFill>
                <a:latin typeface="Segoe UI" panose="020B0502040204020203" pitchFamily="34" charset="0"/>
                <a:cs typeface="Segoe UI" panose="020B0502040204020203" pitchFamily="34" charset="0"/>
              </a:rPr>
              <a:t>About: Lorem ipsum dolor sit </a:t>
            </a:r>
            <a:r>
              <a:rPr lang="en-US" sz="1200" b="0" dirty="0" err="1">
                <a:solidFill>
                  <a:srgbClr val="505050"/>
                </a:solidFill>
                <a:latin typeface="Segoe UI" panose="020B0502040204020203" pitchFamily="34" charset="0"/>
                <a:cs typeface="Segoe UI" panose="020B0502040204020203" pitchFamily="34" charset="0"/>
              </a:rPr>
              <a:t>amet</a:t>
            </a:r>
            <a:r>
              <a:rPr lang="en-US" sz="1200" b="0" dirty="0">
                <a:solidFill>
                  <a:srgbClr val="505050"/>
                </a:solidFill>
                <a:latin typeface="Segoe UI" panose="020B0502040204020203" pitchFamily="34" charset="0"/>
                <a:cs typeface="Segoe UI" panose="020B0502040204020203" pitchFamily="34" charset="0"/>
              </a:rPr>
              <a:t>, </a:t>
            </a:r>
            <a:r>
              <a:rPr lang="en-US" sz="1200" b="0" dirty="0" err="1">
                <a:solidFill>
                  <a:srgbClr val="505050"/>
                </a:solidFill>
                <a:latin typeface="Segoe UI" panose="020B0502040204020203" pitchFamily="34" charset="0"/>
                <a:cs typeface="Segoe UI" panose="020B0502040204020203" pitchFamily="34" charset="0"/>
              </a:rPr>
              <a:t>consectetur</a:t>
            </a:r>
            <a:r>
              <a:rPr lang="en-US" sz="1200" b="0" dirty="0">
                <a:solidFill>
                  <a:srgbClr val="505050"/>
                </a:solidFill>
                <a:latin typeface="Segoe UI" panose="020B0502040204020203" pitchFamily="34" charset="0"/>
                <a:cs typeface="Segoe UI" panose="020B0502040204020203" pitchFamily="34" charset="0"/>
              </a:rPr>
              <a:t> </a:t>
            </a:r>
            <a:r>
              <a:rPr lang="en-US" sz="1200" b="0" dirty="0" err="1">
                <a:solidFill>
                  <a:srgbClr val="505050"/>
                </a:solidFill>
                <a:latin typeface="Segoe UI" panose="020B0502040204020203" pitchFamily="34" charset="0"/>
                <a:cs typeface="Segoe UI" panose="020B0502040204020203" pitchFamily="34" charset="0"/>
              </a:rPr>
              <a:t>adipiscing</a:t>
            </a:r>
            <a:r>
              <a:rPr lang="en-US" sz="1200" b="0" dirty="0">
                <a:solidFill>
                  <a:srgbClr val="505050"/>
                </a:solidFill>
                <a:latin typeface="Segoe UI" panose="020B0502040204020203" pitchFamily="34" charset="0"/>
                <a:cs typeface="Segoe UI" panose="020B0502040204020203" pitchFamily="34" charset="0"/>
              </a:rPr>
              <a:t> </a:t>
            </a:r>
            <a:r>
              <a:rPr lang="en-US" sz="1200" b="0" dirty="0" err="1">
                <a:solidFill>
                  <a:srgbClr val="505050"/>
                </a:solidFill>
                <a:latin typeface="Segoe UI" panose="020B0502040204020203" pitchFamily="34" charset="0"/>
                <a:cs typeface="Segoe UI" panose="020B0502040204020203" pitchFamily="34" charset="0"/>
              </a:rPr>
              <a:t>elit</a:t>
            </a:r>
            <a:r>
              <a:rPr lang="en-US" sz="1200" b="0" dirty="0">
                <a:solidFill>
                  <a:srgbClr val="505050"/>
                </a:solidFill>
                <a:latin typeface="Segoe UI" panose="020B0502040204020203" pitchFamily="34" charset="0"/>
                <a:cs typeface="Segoe UI" panose="020B0502040204020203" pitchFamily="34" charset="0"/>
              </a:rPr>
              <a:t>, sed do </a:t>
            </a:r>
            <a:r>
              <a:rPr lang="en-US" sz="1200" b="0" dirty="0" err="1">
                <a:solidFill>
                  <a:srgbClr val="505050"/>
                </a:solidFill>
                <a:latin typeface="Segoe UI" panose="020B0502040204020203" pitchFamily="34" charset="0"/>
                <a:cs typeface="Segoe UI" panose="020B0502040204020203" pitchFamily="34" charset="0"/>
              </a:rPr>
              <a:t>eiusmod</a:t>
            </a:r>
            <a:r>
              <a:rPr lang="en-US" sz="1200" b="0" dirty="0">
                <a:solidFill>
                  <a:srgbClr val="505050"/>
                </a:solidFill>
                <a:latin typeface="Segoe UI" panose="020B0502040204020203" pitchFamily="34" charset="0"/>
                <a:cs typeface="Segoe UI" panose="020B0502040204020203" pitchFamily="34" charset="0"/>
              </a:rPr>
              <a:t> </a:t>
            </a:r>
            <a:r>
              <a:rPr lang="en-US" sz="1200" b="0" dirty="0" err="1">
                <a:solidFill>
                  <a:srgbClr val="505050"/>
                </a:solidFill>
                <a:latin typeface="Segoe UI" panose="020B0502040204020203" pitchFamily="34" charset="0"/>
                <a:cs typeface="Segoe UI" panose="020B0502040204020203" pitchFamily="34" charset="0"/>
              </a:rPr>
              <a:t>tempor</a:t>
            </a:r>
            <a:r>
              <a:rPr lang="en-US" sz="1200" b="0" dirty="0">
                <a:solidFill>
                  <a:srgbClr val="505050"/>
                </a:solidFill>
                <a:latin typeface="Segoe UI" panose="020B0502040204020203" pitchFamily="34" charset="0"/>
                <a:cs typeface="Segoe UI" panose="020B0502040204020203" pitchFamily="34" charset="0"/>
              </a:rPr>
              <a:t> </a:t>
            </a:r>
            <a:r>
              <a:rPr lang="en-US" sz="1200" b="0" dirty="0" err="1">
                <a:solidFill>
                  <a:srgbClr val="505050"/>
                </a:solidFill>
                <a:latin typeface="Segoe UI" panose="020B0502040204020203" pitchFamily="34" charset="0"/>
                <a:cs typeface="Segoe UI" panose="020B0502040204020203" pitchFamily="34" charset="0"/>
              </a:rPr>
              <a:t>incididunt</a:t>
            </a:r>
            <a:r>
              <a:rPr lang="en-US" sz="1200" b="0" dirty="0">
                <a:solidFill>
                  <a:srgbClr val="505050"/>
                </a:solidFill>
                <a:latin typeface="Segoe UI" panose="020B0502040204020203" pitchFamily="34" charset="0"/>
                <a:cs typeface="Segoe UI" panose="020B0502040204020203" pitchFamily="34" charset="0"/>
              </a:rPr>
              <a:t> </a:t>
            </a:r>
            <a:r>
              <a:rPr lang="en-US" sz="1200" b="0" dirty="0" err="1">
                <a:solidFill>
                  <a:srgbClr val="505050"/>
                </a:solidFill>
                <a:latin typeface="Segoe UI" panose="020B0502040204020203" pitchFamily="34" charset="0"/>
                <a:cs typeface="Segoe UI" panose="020B0502040204020203" pitchFamily="34" charset="0"/>
              </a:rPr>
              <a:t>ut</a:t>
            </a:r>
            <a:r>
              <a:rPr lang="en-US" sz="1200" b="0" dirty="0">
                <a:solidFill>
                  <a:srgbClr val="505050"/>
                </a:solidFill>
                <a:latin typeface="Segoe UI" panose="020B0502040204020203" pitchFamily="34" charset="0"/>
                <a:cs typeface="Segoe UI" panose="020B0502040204020203" pitchFamily="34" charset="0"/>
              </a:rPr>
              <a:t> </a:t>
            </a:r>
            <a:r>
              <a:rPr lang="en-US" sz="1200" b="0" dirty="0" err="1">
                <a:solidFill>
                  <a:srgbClr val="505050"/>
                </a:solidFill>
                <a:latin typeface="Segoe UI" panose="020B0502040204020203" pitchFamily="34" charset="0"/>
                <a:cs typeface="Segoe UI" panose="020B0502040204020203" pitchFamily="34" charset="0"/>
              </a:rPr>
              <a:t>labore</a:t>
            </a:r>
            <a:r>
              <a:rPr lang="en-US" sz="1200" b="0" dirty="0">
                <a:solidFill>
                  <a:srgbClr val="505050"/>
                </a:solidFill>
                <a:latin typeface="Segoe UI" panose="020B0502040204020203" pitchFamily="34" charset="0"/>
                <a:cs typeface="Segoe UI" panose="020B0502040204020203" pitchFamily="34" charset="0"/>
              </a:rPr>
              <a:t> et dolore magna </a:t>
            </a:r>
            <a:r>
              <a:rPr lang="en-US" sz="1200" b="0" dirty="0" err="1">
                <a:solidFill>
                  <a:srgbClr val="505050"/>
                </a:solidFill>
                <a:latin typeface="Segoe UI" panose="020B0502040204020203" pitchFamily="34" charset="0"/>
                <a:cs typeface="Segoe UI" panose="020B0502040204020203" pitchFamily="34" charset="0"/>
              </a:rPr>
              <a:t>aliqua</a:t>
            </a:r>
            <a:r>
              <a:rPr lang="en-US" sz="1200" b="0" dirty="0">
                <a:solidFill>
                  <a:srgbClr val="505050"/>
                </a:solidFill>
                <a:latin typeface="Segoe UI" panose="020B0502040204020203" pitchFamily="34" charset="0"/>
                <a:cs typeface="Segoe UI" panose="020B0502040204020203" pitchFamily="34" charset="0"/>
              </a:rPr>
              <a:t>. Ut </a:t>
            </a:r>
            <a:r>
              <a:rPr lang="en-US" sz="1200" b="0" dirty="0" err="1">
                <a:solidFill>
                  <a:srgbClr val="505050"/>
                </a:solidFill>
                <a:latin typeface="Segoe UI" panose="020B0502040204020203" pitchFamily="34" charset="0"/>
                <a:cs typeface="Segoe UI" panose="020B0502040204020203" pitchFamily="34" charset="0"/>
              </a:rPr>
              <a:t>enim</a:t>
            </a:r>
            <a:r>
              <a:rPr lang="en-US" sz="1200" b="0" dirty="0">
                <a:solidFill>
                  <a:srgbClr val="505050"/>
                </a:solidFill>
                <a:latin typeface="Segoe UI" panose="020B0502040204020203" pitchFamily="34" charset="0"/>
                <a:cs typeface="Segoe UI" panose="020B0502040204020203" pitchFamily="34" charset="0"/>
              </a:rPr>
              <a:t> ad minim </a:t>
            </a:r>
            <a:r>
              <a:rPr lang="en-US" sz="1200" b="0" dirty="0" err="1">
                <a:solidFill>
                  <a:srgbClr val="505050"/>
                </a:solidFill>
                <a:latin typeface="Segoe UI" panose="020B0502040204020203" pitchFamily="34" charset="0"/>
                <a:cs typeface="Segoe UI" panose="020B0502040204020203" pitchFamily="34" charset="0"/>
              </a:rPr>
              <a:t>veniam</a:t>
            </a:r>
            <a:r>
              <a:rPr lang="en-US" sz="1200" b="0" dirty="0">
                <a:solidFill>
                  <a:srgbClr val="505050"/>
                </a:solidFill>
                <a:latin typeface="Segoe UI" panose="020B0502040204020203" pitchFamily="34" charset="0"/>
                <a:cs typeface="Segoe UI" panose="020B0502040204020203" pitchFamily="34" charset="0"/>
              </a:rPr>
              <a:t>, </a:t>
            </a:r>
            <a:r>
              <a:rPr lang="en-US" sz="1200" b="0" dirty="0" err="1">
                <a:solidFill>
                  <a:srgbClr val="505050"/>
                </a:solidFill>
                <a:latin typeface="Segoe UI" panose="020B0502040204020203" pitchFamily="34" charset="0"/>
                <a:cs typeface="Segoe UI" panose="020B0502040204020203" pitchFamily="34" charset="0"/>
              </a:rPr>
              <a:t>quis</a:t>
            </a:r>
            <a:r>
              <a:rPr lang="en-US" sz="1200" b="0" dirty="0">
                <a:solidFill>
                  <a:srgbClr val="505050"/>
                </a:solidFill>
                <a:latin typeface="Segoe UI" panose="020B0502040204020203" pitchFamily="34" charset="0"/>
                <a:cs typeface="Segoe UI" panose="020B0502040204020203" pitchFamily="34" charset="0"/>
              </a:rPr>
              <a:t> </a:t>
            </a:r>
            <a:r>
              <a:rPr lang="en-US" sz="1200" b="0" dirty="0" err="1">
                <a:solidFill>
                  <a:srgbClr val="505050"/>
                </a:solidFill>
                <a:latin typeface="Segoe UI" panose="020B0502040204020203" pitchFamily="34" charset="0"/>
                <a:cs typeface="Segoe UI" panose="020B0502040204020203" pitchFamily="34" charset="0"/>
              </a:rPr>
              <a:t>nostrud</a:t>
            </a:r>
            <a:r>
              <a:rPr lang="en-US" sz="1200" b="0" dirty="0">
                <a:solidFill>
                  <a:srgbClr val="505050"/>
                </a:solidFill>
                <a:latin typeface="Segoe UI" panose="020B0502040204020203" pitchFamily="34" charset="0"/>
                <a:cs typeface="Segoe UI" panose="020B0502040204020203" pitchFamily="34" charset="0"/>
              </a:rPr>
              <a:t> exercitation </a:t>
            </a:r>
            <a:r>
              <a:rPr lang="en-US" sz="1200" b="0" dirty="0" err="1">
                <a:solidFill>
                  <a:srgbClr val="505050"/>
                </a:solidFill>
                <a:latin typeface="Segoe UI" panose="020B0502040204020203" pitchFamily="34" charset="0"/>
                <a:cs typeface="Segoe UI" panose="020B0502040204020203" pitchFamily="34" charset="0"/>
              </a:rPr>
              <a:t>ullamco</a:t>
            </a:r>
            <a:r>
              <a:rPr lang="en-US" sz="1200" b="0" dirty="0">
                <a:solidFill>
                  <a:srgbClr val="505050"/>
                </a:solidFill>
                <a:latin typeface="Segoe UI" panose="020B0502040204020203" pitchFamily="34" charset="0"/>
                <a:cs typeface="Segoe UI" panose="020B0502040204020203" pitchFamily="34" charset="0"/>
              </a:rPr>
              <a:t> </a:t>
            </a:r>
            <a:r>
              <a:rPr lang="en-US" sz="1200" b="0" dirty="0" err="1">
                <a:solidFill>
                  <a:srgbClr val="505050"/>
                </a:solidFill>
                <a:latin typeface="Segoe UI" panose="020B0502040204020203" pitchFamily="34" charset="0"/>
                <a:cs typeface="Segoe UI" panose="020B0502040204020203" pitchFamily="34" charset="0"/>
              </a:rPr>
              <a:t>laboris</a:t>
            </a:r>
            <a:r>
              <a:rPr lang="en-US" sz="1200" b="0" dirty="0">
                <a:solidFill>
                  <a:srgbClr val="505050"/>
                </a:solidFill>
                <a:latin typeface="Segoe UI" panose="020B0502040204020203" pitchFamily="34" charset="0"/>
                <a:cs typeface="Segoe UI" panose="020B0502040204020203" pitchFamily="34" charset="0"/>
              </a:rPr>
              <a:t> nisi </a:t>
            </a:r>
            <a:r>
              <a:rPr lang="en-US" sz="1200" b="0" dirty="0" err="1">
                <a:solidFill>
                  <a:srgbClr val="505050"/>
                </a:solidFill>
                <a:latin typeface="Segoe UI" panose="020B0502040204020203" pitchFamily="34" charset="0"/>
                <a:cs typeface="Segoe UI" panose="020B0502040204020203" pitchFamily="34" charset="0"/>
              </a:rPr>
              <a:t>ut</a:t>
            </a:r>
            <a:r>
              <a:rPr lang="en-US" sz="1200" b="0" dirty="0">
                <a:solidFill>
                  <a:srgbClr val="505050"/>
                </a:solidFill>
                <a:latin typeface="Segoe UI" panose="020B0502040204020203" pitchFamily="34" charset="0"/>
                <a:cs typeface="Segoe UI" panose="020B0502040204020203" pitchFamily="34" charset="0"/>
              </a:rPr>
              <a:t> </a:t>
            </a:r>
            <a:r>
              <a:rPr lang="en-US" sz="1200" b="0" dirty="0" err="1">
                <a:solidFill>
                  <a:srgbClr val="505050"/>
                </a:solidFill>
                <a:latin typeface="Segoe UI" panose="020B0502040204020203" pitchFamily="34" charset="0"/>
                <a:cs typeface="Segoe UI" panose="020B0502040204020203" pitchFamily="34" charset="0"/>
              </a:rPr>
              <a:t>aliquip</a:t>
            </a:r>
            <a:r>
              <a:rPr lang="en-US" sz="1200" b="0" dirty="0">
                <a:solidFill>
                  <a:srgbClr val="505050"/>
                </a:solidFill>
                <a:latin typeface="Segoe UI" panose="020B0502040204020203" pitchFamily="34" charset="0"/>
                <a:cs typeface="Segoe UI" panose="020B0502040204020203" pitchFamily="34" charset="0"/>
              </a:rPr>
              <a:t> ex </a:t>
            </a:r>
            <a:r>
              <a:rPr lang="en-US" sz="1200" b="0" dirty="0" err="1">
                <a:solidFill>
                  <a:srgbClr val="505050"/>
                </a:solidFill>
                <a:latin typeface="Segoe UI" panose="020B0502040204020203" pitchFamily="34" charset="0"/>
                <a:cs typeface="Segoe UI" panose="020B0502040204020203" pitchFamily="34" charset="0"/>
              </a:rPr>
              <a:t>ea</a:t>
            </a:r>
            <a:r>
              <a:rPr lang="en-US" sz="1200" b="0" dirty="0">
                <a:solidFill>
                  <a:srgbClr val="505050"/>
                </a:solidFill>
                <a:latin typeface="Segoe UI" panose="020B0502040204020203" pitchFamily="34" charset="0"/>
                <a:cs typeface="Segoe UI" panose="020B0502040204020203" pitchFamily="34" charset="0"/>
              </a:rPr>
              <a:t> </a:t>
            </a:r>
            <a:r>
              <a:rPr lang="en-US" sz="1200" b="0" dirty="0" err="1">
                <a:solidFill>
                  <a:srgbClr val="505050"/>
                </a:solidFill>
                <a:latin typeface="Segoe UI" panose="020B0502040204020203" pitchFamily="34" charset="0"/>
                <a:cs typeface="Segoe UI" panose="020B0502040204020203" pitchFamily="34" charset="0"/>
              </a:rPr>
              <a:t>commodo</a:t>
            </a:r>
            <a:r>
              <a:rPr lang="en-US" sz="1200" b="0" dirty="0">
                <a:solidFill>
                  <a:srgbClr val="505050"/>
                </a:solidFill>
                <a:latin typeface="Segoe UI" panose="020B0502040204020203" pitchFamily="34" charset="0"/>
                <a:cs typeface="Segoe UI" panose="020B0502040204020203" pitchFamily="34" charset="0"/>
              </a:rPr>
              <a:t> </a:t>
            </a:r>
            <a:r>
              <a:rPr lang="en-US" sz="1200" b="0" dirty="0" err="1">
                <a:solidFill>
                  <a:srgbClr val="505050"/>
                </a:solidFill>
                <a:latin typeface="Segoe UI" panose="020B0502040204020203" pitchFamily="34" charset="0"/>
                <a:cs typeface="Segoe UI" panose="020B0502040204020203" pitchFamily="34" charset="0"/>
              </a:rPr>
              <a:t>consequat</a:t>
            </a:r>
            <a:r>
              <a:rPr lang="en-US" sz="1200" b="0" dirty="0">
                <a:solidFill>
                  <a:srgbClr val="505050"/>
                </a:solidFill>
                <a:latin typeface="Segoe UI" panose="020B0502040204020203" pitchFamily="34" charset="0"/>
                <a:cs typeface="Segoe UI" panose="020B0502040204020203" pitchFamily="34" charset="0"/>
              </a:rPr>
              <a:t>. </a:t>
            </a:r>
          </a:p>
        </p:txBody>
      </p:sp>
      <p:sp>
        <p:nvSpPr>
          <p:cNvPr id="30" name="Text Placeholder 24">
            <a:extLst>
              <a:ext uri="{FF2B5EF4-FFF2-40B4-BE49-F238E27FC236}">
                <a16:creationId xmlns:a16="http://schemas.microsoft.com/office/drawing/2014/main" id="{0B57611E-E7C7-324D-8BF8-320980FF4F27}"/>
              </a:ext>
            </a:extLst>
          </p:cNvPr>
          <p:cNvSpPr>
            <a:spLocks noGrp="1"/>
          </p:cNvSpPr>
          <p:nvPr>
            <p:ph type="body" sz="quarter" idx="14" hasCustomPrompt="1"/>
          </p:nvPr>
        </p:nvSpPr>
        <p:spPr>
          <a:xfrm>
            <a:off x="7192963" y="4292600"/>
            <a:ext cx="3835400" cy="276999"/>
          </a:xfrm>
        </p:spPr>
        <p:txBody>
          <a:bodyPr/>
          <a:lstStyle>
            <a:lvl1pPr marL="0" indent="0">
              <a:buNone/>
              <a:defRPr sz="1800">
                <a:latin typeface="+mj-lt"/>
              </a:defRPr>
            </a:lvl1pPr>
            <a:lvl2pPr marL="228600" indent="0">
              <a:buNone/>
              <a:defRPr sz="1800">
                <a:latin typeface="+mj-lt"/>
              </a:defRPr>
            </a:lvl2pPr>
            <a:lvl3pPr marL="457200" indent="0">
              <a:buNone/>
              <a:defRPr sz="1800">
                <a:latin typeface="+mj-lt"/>
              </a:defRPr>
            </a:lvl3pPr>
            <a:lvl4pPr marL="661988" indent="0">
              <a:buNone/>
              <a:defRPr sz="1800">
                <a:latin typeface="+mj-lt"/>
              </a:defRPr>
            </a:lvl4pPr>
            <a:lvl5pPr marL="855663" indent="0">
              <a:buNone/>
              <a:defRPr sz="1800">
                <a:latin typeface="+mj-lt"/>
              </a:defRPr>
            </a:lvl5pPr>
          </a:lstStyle>
          <a:p>
            <a:pPr lvl="0"/>
            <a:r>
              <a:rPr lang="en-US" dirty="0" err="1"/>
              <a:t>Firstname</a:t>
            </a:r>
            <a:r>
              <a:rPr lang="en-US" dirty="0"/>
              <a:t> </a:t>
            </a:r>
            <a:r>
              <a:rPr lang="en-US" dirty="0" err="1"/>
              <a:t>Lastname</a:t>
            </a:r>
            <a:endParaRPr lang="en-US" dirty="0"/>
          </a:p>
        </p:txBody>
      </p:sp>
      <p:sp>
        <p:nvSpPr>
          <p:cNvPr id="31" name="Text Placeholder 26">
            <a:extLst>
              <a:ext uri="{FF2B5EF4-FFF2-40B4-BE49-F238E27FC236}">
                <a16:creationId xmlns:a16="http://schemas.microsoft.com/office/drawing/2014/main" id="{3340D410-0B5B-4B4B-AEA6-2655A1EB04FD}"/>
              </a:ext>
            </a:extLst>
          </p:cNvPr>
          <p:cNvSpPr>
            <a:spLocks noGrp="1"/>
          </p:cNvSpPr>
          <p:nvPr>
            <p:ph type="body" sz="quarter" idx="15" hasCustomPrompt="1"/>
          </p:nvPr>
        </p:nvSpPr>
        <p:spPr>
          <a:xfrm>
            <a:off x="7192963" y="4657184"/>
            <a:ext cx="3835400" cy="215444"/>
          </a:xfrm>
        </p:spPr>
        <p:txBody>
          <a:bodyPr/>
          <a:lstStyle>
            <a:lvl1pPr marL="0" indent="0">
              <a:buNone/>
              <a:defRPr sz="1400"/>
            </a:lvl1pPr>
            <a:lvl2pPr marL="228600" indent="0">
              <a:buNone/>
              <a:defRPr sz="1400"/>
            </a:lvl2pPr>
            <a:lvl3pPr marL="457200" indent="0">
              <a:buNone/>
              <a:defRPr sz="1400"/>
            </a:lvl3pPr>
            <a:lvl4pPr marL="661988" indent="0">
              <a:buNone/>
              <a:defRPr sz="1400"/>
            </a:lvl4pPr>
            <a:lvl5pPr marL="855663" indent="0">
              <a:buNone/>
              <a:defRPr sz="1400"/>
            </a:lvl5pPr>
          </a:lstStyle>
          <a:p>
            <a:pPr lvl="0"/>
            <a:r>
              <a:rPr lang="en-US" dirty="0"/>
              <a:t>Title</a:t>
            </a:r>
          </a:p>
        </p:txBody>
      </p:sp>
      <p:sp>
        <p:nvSpPr>
          <p:cNvPr id="32" name="Text Placeholder 28">
            <a:extLst>
              <a:ext uri="{FF2B5EF4-FFF2-40B4-BE49-F238E27FC236}">
                <a16:creationId xmlns:a16="http://schemas.microsoft.com/office/drawing/2014/main" id="{BD35ACAE-2494-4842-AAF6-13BCA3369290}"/>
              </a:ext>
            </a:extLst>
          </p:cNvPr>
          <p:cNvSpPr>
            <a:spLocks noGrp="1"/>
          </p:cNvSpPr>
          <p:nvPr>
            <p:ph type="body" sz="quarter" idx="16" hasCustomPrompt="1"/>
          </p:nvPr>
        </p:nvSpPr>
        <p:spPr>
          <a:xfrm>
            <a:off x="7192963" y="5055854"/>
            <a:ext cx="3835400" cy="1213183"/>
          </a:xfrm>
        </p:spPr>
        <p:txBody>
          <a:bodyPr/>
          <a:lstStyle>
            <a:lvl1pPr marL="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200">
                <a:solidFill>
                  <a:schemeClr val="accent6"/>
                </a:solidFill>
              </a:defRPr>
            </a:lvl1pPr>
            <a:lvl2pPr marL="228600" indent="0">
              <a:buNone/>
              <a:defRPr/>
            </a:lvl2pPr>
            <a:lvl3pPr marL="457200" indent="0">
              <a:buNone/>
              <a:defRPr/>
            </a:lvl3pPr>
            <a:lvl4pPr marL="661988" indent="0">
              <a:buNone/>
              <a:defRPr/>
            </a:lvl4pPr>
            <a:lvl5pPr marL="855663" indent="0">
              <a:buNone/>
              <a:defRPr/>
            </a:lvl5pPr>
          </a:lstStyle>
          <a:p>
            <a:pPr marL="0" marR="0" lvl="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a:pPr>
            <a:r>
              <a:rPr lang="en-US" sz="1200" b="0" dirty="0">
                <a:solidFill>
                  <a:srgbClr val="505050"/>
                </a:solidFill>
                <a:latin typeface="Segoe UI" panose="020B0502040204020203" pitchFamily="34" charset="0"/>
                <a:cs typeface="Segoe UI" panose="020B0502040204020203" pitchFamily="34" charset="0"/>
              </a:rPr>
              <a:t>About: Lorem ipsum dolor sit </a:t>
            </a:r>
            <a:r>
              <a:rPr lang="en-US" sz="1200" b="0" dirty="0" err="1">
                <a:solidFill>
                  <a:srgbClr val="505050"/>
                </a:solidFill>
                <a:latin typeface="Segoe UI" panose="020B0502040204020203" pitchFamily="34" charset="0"/>
                <a:cs typeface="Segoe UI" panose="020B0502040204020203" pitchFamily="34" charset="0"/>
              </a:rPr>
              <a:t>amet</a:t>
            </a:r>
            <a:r>
              <a:rPr lang="en-US" sz="1200" b="0" dirty="0">
                <a:solidFill>
                  <a:srgbClr val="505050"/>
                </a:solidFill>
                <a:latin typeface="Segoe UI" panose="020B0502040204020203" pitchFamily="34" charset="0"/>
                <a:cs typeface="Segoe UI" panose="020B0502040204020203" pitchFamily="34" charset="0"/>
              </a:rPr>
              <a:t>, </a:t>
            </a:r>
            <a:r>
              <a:rPr lang="en-US" sz="1200" b="0" dirty="0" err="1">
                <a:solidFill>
                  <a:srgbClr val="505050"/>
                </a:solidFill>
                <a:latin typeface="Segoe UI" panose="020B0502040204020203" pitchFamily="34" charset="0"/>
                <a:cs typeface="Segoe UI" panose="020B0502040204020203" pitchFamily="34" charset="0"/>
              </a:rPr>
              <a:t>consectetur</a:t>
            </a:r>
            <a:r>
              <a:rPr lang="en-US" sz="1200" b="0" dirty="0">
                <a:solidFill>
                  <a:srgbClr val="505050"/>
                </a:solidFill>
                <a:latin typeface="Segoe UI" panose="020B0502040204020203" pitchFamily="34" charset="0"/>
                <a:cs typeface="Segoe UI" panose="020B0502040204020203" pitchFamily="34" charset="0"/>
              </a:rPr>
              <a:t> </a:t>
            </a:r>
            <a:r>
              <a:rPr lang="en-US" sz="1200" b="0" dirty="0" err="1">
                <a:solidFill>
                  <a:srgbClr val="505050"/>
                </a:solidFill>
                <a:latin typeface="Segoe UI" panose="020B0502040204020203" pitchFamily="34" charset="0"/>
                <a:cs typeface="Segoe UI" panose="020B0502040204020203" pitchFamily="34" charset="0"/>
              </a:rPr>
              <a:t>adipiscing</a:t>
            </a:r>
            <a:r>
              <a:rPr lang="en-US" sz="1200" b="0" dirty="0">
                <a:solidFill>
                  <a:srgbClr val="505050"/>
                </a:solidFill>
                <a:latin typeface="Segoe UI" panose="020B0502040204020203" pitchFamily="34" charset="0"/>
                <a:cs typeface="Segoe UI" panose="020B0502040204020203" pitchFamily="34" charset="0"/>
              </a:rPr>
              <a:t> </a:t>
            </a:r>
            <a:r>
              <a:rPr lang="en-US" sz="1200" b="0" dirty="0" err="1">
                <a:solidFill>
                  <a:srgbClr val="505050"/>
                </a:solidFill>
                <a:latin typeface="Segoe UI" panose="020B0502040204020203" pitchFamily="34" charset="0"/>
                <a:cs typeface="Segoe UI" panose="020B0502040204020203" pitchFamily="34" charset="0"/>
              </a:rPr>
              <a:t>elit</a:t>
            </a:r>
            <a:r>
              <a:rPr lang="en-US" sz="1200" b="0" dirty="0">
                <a:solidFill>
                  <a:srgbClr val="505050"/>
                </a:solidFill>
                <a:latin typeface="Segoe UI" panose="020B0502040204020203" pitchFamily="34" charset="0"/>
                <a:cs typeface="Segoe UI" panose="020B0502040204020203" pitchFamily="34" charset="0"/>
              </a:rPr>
              <a:t>, sed do </a:t>
            </a:r>
            <a:r>
              <a:rPr lang="en-US" sz="1200" b="0" dirty="0" err="1">
                <a:solidFill>
                  <a:srgbClr val="505050"/>
                </a:solidFill>
                <a:latin typeface="Segoe UI" panose="020B0502040204020203" pitchFamily="34" charset="0"/>
                <a:cs typeface="Segoe UI" panose="020B0502040204020203" pitchFamily="34" charset="0"/>
              </a:rPr>
              <a:t>eiusmod</a:t>
            </a:r>
            <a:r>
              <a:rPr lang="en-US" sz="1200" b="0" dirty="0">
                <a:solidFill>
                  <a:srgbClr val="505050"/>
                </a:solidFill>
                <a:latin typeface="Segoe UI" panose="020B0502040204020203" pitchFamily="34" charset="0"/>
                <a:cs typeface="Segoe UI" panose="020B0502040204020203" pitchFamily="34" charset="0"/>
              </a:rPr>
              <a:t> </a:t>
            </a:r>
            <a:r>
              <a:rPr lang="en-US" sz="1200" b="0" dirty="0" err="1">
                <a:solidFill>
                  <a:srgbClr val="505050"/>
                </a:solidFill>
                <a:latin typeface="Segoe UI" panose="020B0502040204020203" pitchFamily="34" charset="0"/>
                <a:cs typeface="Segoe UI" panose="020B0502040204020203" pitchFamily="34" charset="0"/>
              </a:rPr>
              <a:t>tempor</a:t>
            </a:r>
            <a:r>
              <a:rPr lang="en-US" sz="1200" b="0" dirty="0">
                <a:solidFill>
                  <a:srgbClr val="505050"/>
                </a:solidFill>
                <a:latin typeface="Segoe UI" panose="020B0502040204020203" pitchFamily="34" charset="0"/>
                <a:cs typeface="Segoe UI" panose="020B0502040204020203" pitchFamily="34" charset="0"/>
              </a:rPr>
              <a:t> </a:t>
            </a:r>
            <a:r>
              <a:rPr lang="en-US" sz="1200" b="0" dirty="0" err="1">
                <a:solidFill>
                  <a:srgbClr val="505050"/>
                </a:solidFill>
                <a:latin typeface="Segoe UI" panose="020B0502040204020203" pitchFamily="34" charset="0"/>
                <a:cs typeface="Segoe UI" panose="020B0502040204020203" pitchFamily="34" charset="0"/>
              </a:rPr>
              <a:t>incididunt</a:t>
            </a:r>
            <a:r>
              <a:rPr lang="en-US" sz="1200" b="0" dirty="0">
                <a:solidFill>
                  <a:srgbClr val="505050"/>
                </a:solidFill>
                <a:latin typeface="Segoe UI" panose="020B0502040204020203" pitchFamily="34" charset="0"/>
                <a:cs typeface="Segoe UI" panose="020B0502040204020203" pitchFamily="34" charset="0"/>
              </a:rPr>
              <a:t> </a:t>
            </a:r>
            <a:r>
              <a:rPr lang="en-US" sz="1200" b="0" dirty="0" err="1">
                <a:solidFill>
                  <a:srgbClr val="505050"/>
                </a:solidFill>
                <a:latin typeface="Segoe UI" panose="020B0502040204020203" pitchFamily="34" charset="0"/>
                <a:cs typeface="Segoe UI" panose="020B0502040204020203" pitchFamily="34" charset="0"/>
              </a:rPr>
              <a:t>ut</a:t>
            </a:r>
            <a:r>
              <a:rPr lang="en-US" sz="1200" b="0" dirty="0">
                <a:solidFill>
                  <a:srgbClr val="505050"/>
                </a:solidFill>
                <a:latin typeface="Segoe UI" panose="020B0502040204020203" pitchFamily="34" charset="0"/>
                <a:cs typeface="Segoe UI" panose="020B0502040204020203" pitchFamily="34" charset="0"/>
              </a:rPr>
              <a:t> </a:t>
            </a:r>
            <a:r>
              <a:rPr lang="en-US" sz="1200" b="0" dirty="0" err="1">
                <a:solidFill>
                  <a:srgbClr val="505050"/>
                </a:solidFill>
                <a:latin typeface="Segoe UI" panose="020B0502040204020203" pitchFamily="34" charset="0"/>
                <a:cs typeface="Segoe UI" panose="020B0502040204020203" pitchFamily="34" charset="0"/>
              </a:rPr>
              <a:t>labore</a:t>
            </a:r>
            <a:r>
              <a:rPr lang="en-US" sz="1200" b="0" dirty="0">
                <a:solidFill>
                  <a:srgbClr val="505050"/>
                </a:solidFill>
                <a:latin typeface="Segoe UI" panose="020B0502040204020203" pitchFamily="34" charset="0"/>
                <a:cs typeface="Segoe UI" panose="020B0502040204020203" pitchFamily="34" charset="0"/>
              </a:rPr>
              <a:t> et dolore magna </a:t>
            </a:r>
            <a:r>
              <a:rPr lang="en-US" sz="1200" b="0" dirty="0" err="1">
                <a:solidFill>
                  <a:srgbClr val="505050"/>
                </a:solidFill>
                <a:latin typeface="Segoe UI" panose="020B0502040204020203" pitchFamily="34" charset="0"/>
                <a:cs typeface="Segoe UI" panose="020B0502040204020203" pitchFamily="34" charset="0"/>
              </a:rPr>
              <a:t>aliqua</a:t>
            </a:r>
            <a:r>
              <a:rPr lang="en-US" sz="1200" b="0" dirty="0">
                <a:solidFill>
                  <a:srgbClr val="505050"/>
                </a:solidFill>
                <a:latin typeface="Segoe UI" panose="020B0502040204020203" pitchFamily="34" charset="0"/>
                <a:cs typeface="Segoe UI" panose="020B0502040204020203" pitchFamily="34" charset="0"/>
              </a:rPr>
              <a:t>. Ut </a:t>
            </a:r>
            <a:r>
              <a:rPr lang="en-US" sz="1200" b="0" dirty="0" err="1">
                <a:solidFill>
                  <a:srgbClr val="505050"/>
                </a:solidFill>
                <a:latin typeface="Segoe UI" panose="020B0502040204020203" pitchFamily="34" charset="0"/>
                <a:cs typeface="Segoe UI" panose="020B0502040204020203" pitchFamily="34" charset="0"/>
              </a:rPr>
              <a:t>enim</a:t>
            </a:r>
            <a:r>
              <a:rPr lang="en-US" sz="1200" b="0" dirty="0">
                <a:solidFill>
                  <a:srgbClr val="505050"/>
                </a:solidFill>
                <a:latin typeface="Segoe UI" panose="020B0502040204020203" pitchFamily="34" charset="0"/>
                <a:cs typeface="Segoe UI" panose="020B0502040204020203" pitchFamily="34" charset="0"/>
              </a:rPr>
              <a:t> ad minim </a:t>
            </a:r>
            <a:r>
              <a:rPr lang="en-US" sz="1200" b="0" dirty="0" err="1">
                <a:solidFill>
                  <a:srgbClr val="505050"/>
                </a:solidFill>
                <a:latin typeface="Segoe UI" panose="020B0502040204020203" pitchFamily="34" charset="0"/>
                <a:cs typeface="Segoe UI" panose="020B0502040204020203" pitchFamily="34" charset="0"/>
              </a:rPr>
              <a:t>veniam</a:t>
            </a:r>
            <a:r>
              <a:rPr lang="en-US" sz="1200" b="0" dirty="0">
                <a:solidFill>
                  <a:srgbClr val="505050"/>
                </a:solidFill>
                <a:latin typeface="Segoe UI" panose="020B0502040204020203" pitchFamily="34" charset="0"/>
                <a:cs typeface="Segoe UI" panose="020B0502040204020203" pitchFamily="34" charset="0"/>
              </a:rPr>
              <a:t>, </a:t>
            </a:r>
            <a:r>
              <a:rPr lang="en-US" sz="1200" b="0" dirty="0" err="1">
                <a:solidFill>
                  <a:srgbClr val="505050"/>
                </a:solidFill>
                <a:latin typeface="Segoe UI" panose="020B0502040204020203" pitchFamily="34" charset="0"/>
                <a:cs typeface="Segoe UI" panose="020B0502040204020203" pitchFamily="34" charset="0"/>
              </a:rPr>
              <a:t>quis</a:t>
            </a:r>
            <a:r>
              <a:rPr lang="en-US" sz="1200" b="0" dirty="0">
                <a:solidFill>
                  <a:srgbClr val="505050"/>
                </a:solidFill>
                <a:latin typeface="Segoe UI" panose="020B0502040204020203" pitchFamily="34" charset="0"/>
                <a:cs typeface="Segoe UI" panose="020B0502040204020203" pitchFamily="34" charset="0"/>
              </a:rPr>
              <a:t> </a:t>
            </a:r>
            <a:r>
              <a:rPr lang="en-US" sz="1200" b="0" dirty="0" err="1">
                <a:solidFill>
                  <a:srgbClr val="505050"/>
                </a:solidFill>
                <a:latin typeface="Segoe UI" panose="020B0502040204020203" pitchFamily="34" charset="0"/>
                <a:cs typeface="Segoe UI" panose="020B0502040204020203" pitchFamily="34" charset="0"/>
              </a:rPr>
              <a:t>nostrud</a:t>
            </a:r>
            <a:r>
              <a:rPr lang="en-US" sz="1200" b="0" dirty="0">
                <a:solidFill>
                  <a:srgbClr val="505050"/>
                </a:solidFill>
                <a:latin typeface="Segoe UI" panose="020B0502040204020203" pitchFamily="34" charset="0"/>
                <a:cs typeface="Segoe UI" panose="020B0502040204020203" pitchFamily="34" charset="0"/>
              </a:rPr>
              <a:t> exercitation </a:t>
            </a:r>
            <a:r>
              <a:rPr lang="en-US" sz="1200" b="0" dirty="0" err="1">
                <a:solidFill>
                  <a:srgbClr val="505050"/>
                </a:solidFill>
                <a:latin typeface="Segoe UI" panose="020B0502040204020203" pitchFamily="34" charset="0"/>
                <a:cs typeface="Segoe UI" panose="020B0502040204020203" pitchFamily="34" charset="0"/>
              </a:rPr>
              <a:t>ullamco</a:t>
            </a:r>
            <a:r>
              <a:rPr lang="en-US" sz="1200" b="0" dirty="0">
                <a:solidFill>
                  <a:srgbClr val="505050"/>
                </a:solidFill>
                <a:latin typeface="Segoe UI" panose="020B0502040204020203" pitchFamily="34" charset="0"/>
                <a:cs typeface="Segoe UI" panose="020B0502040204020203" pitchFamily="34" charset="0"/>
              </a:rPr>
              <a:t> </a:t>
            </a:r>
            <a:r>
              <a:rPr lang="en-US" sz="1200" b="0" dirty="0" err="1">
                <a:solidFill>
                  <a:srgbClr val="505050"/>
                </a:solidFill>
                <a:latin typeface="Segoe UI" panose="020B0502040204020203" pitchFamily="34" charset="0"/>
                <a:cs typeface="Segoe UI" panose="020B0502040204020203" pitchFamily="34" charset="0"/>
              </a:rPr>
              <a:t>laboris</a:t>
            </a:r>
            <a:r>
              <a:rPr lang="en-US" sz="1200" b="0" dirty="0">
                <a:solidFill>
                  <a:srgbClr val="505050"/>
                </a:solidFill>
                <a:latin typeface="Segoe UI" panose="020B0502040204020203" pitchFamily="34" charset="0"/>
                <a:cs typeface="Segoe UI" panose="020B0502040204020203" pitchFamily="34" charset="0"/>
              </a:rPr>
              <a:t> nisi </a:t>
            </a:r>
            <a:r>
              <a:rPr lang="en-US" sz="1200" b="0" dirty="0" err="1">
                <a:solidFill>
                  <a:srgbClr val="505050"/>
                </a:solidFill>
                <a:latin typeface="Segoe UI" panose="020B0502040204020203" pitchFamily="34" charset="0"/>
                <a:cs typeface="Segoe UI" panose="020B0502040204020203" pitchFamily="34" charset="0"/>
              </a:rPr>
              <a:t>ut</a:t>
            </a:r>
            <a:r>
              <a:rPr lang="en-US" sz="1200" b="0" dirty="0">
                <a:solidFill>
                  <a:srgbClr val="505050"/>
                </a:solidFill>
                <a:latin typeface="Segoe UI" panose="020B0502040204020203" pitchFamily="34" charset="0"/>
                <a:cs typeface="Segoe UI" panose="020B0502040204020203" pitchFamily="34" charset="0"/>
              </a:rPr>
              <a:t> </a:t>
            </a:r>
            <a:r>
              <a:rPr lang="en-US" sz="1200" b="0" dirty="0" err="1">
                <a:solidFill>
                  <a:srgbClr val="505050"/>
                </a:solidFill>
                <a:latin typeface="Segoe UI" panose="020B0502040204020203" pitchFamily="34" charset="0"/>
                <a:cs typeface="Segoe UI" panose="020B0502040204020203" pitchFamily="34" charset="0"/>
              </a:rPr>
              <a:t>aliquip</a:t>
            </a:r>
            <a:r>
              <a:rPr lang="en-US" sz="1200" b="0" dirty="0">
                <a:solidFill>
                  <a:srgbClr val="505050"/>
                </a:solidFill>
                <a:latin typeface="Segoe UI" panose="020B0502040204020203" pitchFamily="34" charset="0"/>
                <a:cs typeface="Segoe UI" panose="020B0502040204020203" pitchFamily="34" charset="0"/>
              </a:rPr>
              <a:t> ex </a:t>
            </a:r>
            <a:r>
              <a:rPr lang="en-US" sz="1200" b="0" dirty="0" err="1">
                <a:solidFill>
                  <a:srgbClr val="505050"/>
                </a:solidFill>
                <a:latin typeface="Segoe UI" panose="020B0502040204020203" pitchFamily="34" charset="0"/>
                <a:cs typeface="Segoe UI" panose="020B0502040204020203" pitchFamily="34" charset="0"/>
              </a:rPr>
              <a:t>ea</a:t>
            </a:r>
            <a:r>
              <a:rPr lang="en-US" sz="1200" b="0" dirty="0">
                <a:solidFill>
                  <a:srgbClr val="505050"/>
                </a:solidFill>
                <a:latin typeface="Segoe UI" panose="020B0502040204020203" pitchFamily="34" charset="0"/>
                <a:cs typeface="Segoe UI" panose="020B0502040204020203" pitchFamily="34" charset="0"/>
              </a:rPr>
              <a:t> </a:t>
            </a:r>
            <a:r>
              <a:rPr lang="en-US" sz="1200" b="0" dirty="0" err="1">
                <a:solidFill>
                  <a:srgbClr val="505050"/>
                </a:solidFill>
                <a:latin typeface="Segoe UI" panose="020B0502040204020203" pitchFamily="34" charset="0"/>
                <a:cs typeface="Segoe UI" panose="020B0502040204020203" pitchFamily="34" charset="0"/>
              </a:rPr>
              <a:t>commodo</a:t>
            </a:r>
            <a:r>
              <a:rPr lang="en-US" sz="1200" b="0" dirty="0">
                <a:solidFill>
                  <a:srgbClr val="505050"/>
                </a:solidFill>
                <a:latin typeface="Segoe UI" panose="020B0502040204020203" pitchFamily="34" charset="0"/>
                <a:cs typeface="Segoe UI" panose="020B0502040204020203" pitchFamily="34" charset="0"/>
              </a:rPr>
              <a:t> </a:t>
            </a:r>
            <a:r>
              <a:rPr lang="en-US" sz="1200" b="0" dirty="0" err="1">
                <a:solidFill>
                  <a:srgbClr val="505050"/>
                </a:solidFill>
                <a:latin typeface="Segoe UI" panose="020B0502040204020203" pitchFamily="34" charset="0"/>
                <a:cs typeface="Segoe UI" panose="020B0502040204020203" pitchFamily="34" charset="0"/>
              </a:rPr>
              <a:t>consequat</a:t>
            </a:r>
            <a:r>
              <a:rPr lang="en-US" sz="1200" b="0" dirty="0">
                <a:solidFill>
                  <a:srgbClr val="505050"/>
                </a:solidFill>
                <a:latin typeface="Segoe UI" panose="020B0502040204020203" pitchFamily="34" charset="0"/>
                <a:cs typeface="Segoe UI" panose="020B0502040204020203" pitchFamily="34" charset="0"/>
              </a:rPr>
              <a:t>. </a:t>
            </a:r>
          </a:p>
        </p:txBody>
      </p:sp>
      <p:sp>
        <p:nvSpPr>
          <p:cNvPr id="40" name="Picture Placeholder 39">
            <a:extLst>
              <a:ext uri="{FF2B5EF4-FFF2-40B4-BE49-F238E27FC236}">
                <a16:creationId xmlns:a16="http://schemas.microsoft.com/office/drawing/2014/main" id="{BA73218E-471B-984D-AF23-10EDB19E9A7F}"/>
              </a:ext>
            </a:extLst>
          </p:cNvPr>
          <p:cNvSpPr>
            <a:spLocks noGrp="1"/>
          </p:cNvSpPr>
          <p:nvPr>
            <p:ph type="pic" sz="quarter" idx="17"/>
          </p:nvPr>
        </p:nvSpPr>
        <p:spPr>
          <a:xfrm>
            <a:off x="5314950" y="1436687"/>
            <a:ext cx="1576800" cy="1576800"/>
          </a:xfrm>
          <a:prstGeom prst="ellipse">
            <a:avLst/>
          </a:prstGeom>
        </p:spPr>
        <p:txBody>
          <a:bodyPr/>
          <a:lstStyle>
            <a:lvl1pPr>
              <a:defRPr sz="1000"/>
            </a:lvl1pPr>
          </a:lstStyle>
          <a:p>
            <a:r>
              <a:rPr lang="en-US"/>
              <a:t>Click icon to add picture</a:t>
            </a:r>
            <a:endParaRPr lang="en-US" dirty="0"/>
          </a:p>
        </p:txBody>
      </p:sp>
      <p:sp>
        <p:nvSpPr>
          <p:cNvPr id="41" name="Picture Placeholder 39">
            <a:extLst>
              <a:ext uri="{FF2B5EF4-FFF2-40B4-BE49-F238E27FC236}">
                <a16:creationId xmlns:a16="http://schemas.microsoft.com/office/drawing/2014/main" id="{0DF309B0-7379-4C44-A541-B4343B549DC2}"/>
              </a:ext>
            </a:extLst>
          </p:cNvPr>
          <p:cNvSpPr>
            <a:spLocks noGrp="1"/>
          </p:cNvSpPr>
          <p:nvPr>
            <p:ph type="pic" sz="quarter" idx="18"/>
          </p:nvPr>
        </p:nvSpPr>
        <p:spPr>
          <a:xfrm>
            <a:off x="5314950" y="4293096"/>
            <a:ext cx="1576800" cy="1576800"/>
          </a:xfrm>
          <a:prstGeom prst="ellipse">
            <a:avLst/>
          </a:prstGeom>
        </p:spPr>
        <p:txBody>
          <a:bodyPr/>
          <a:lstStyle>
            <a:lvl1pPr>
              <a:defRPr sz="1000"/>
            </a:lvl1pPr>
          </a:lstStyle>
          <a:p>
            <a:r>
              <a:rPr lang="en-US"/>
              <a:t>Click icon to add picture</a:t>
            </a:r>
            <a:endParaRPr lang="en-US" dirty="0"/>
          </a:p>
        </p:txBody>
      </p:sp>
    </p:spTree>
    <p:extLst>
      <p:ext uri="{BB962C8B-B14F-4D97-AF65-F5344CB8AC3E}">
        <p14:creationId xmlns:p14="http://schemas.microsoft.com/office/powerpoint/2010/main" val="1029361662"/>
      </p:ext>
    </p:extLst>
  </p:cSld>
  <p:clrMapOvr>
    <a:masterClrMapping/>
  </p:clrMapOvr>
  <p:transition>
    <p:fade/>
  </p:transition>
  <p:extLst>
    <p:ext uri="{DCECCB84-F9BA-43D5-87BE-67443E8EF086}">
      <p15:sldGuideLst xmlns:p15="http://schemas.microsoft.com/office/powerpoint/2012/main">
        <p15:guide id="11" pos="2150">
          <p15:clr>
            <a:srgbClr val="A4A3A4"/>
          </p15:clr>
        </p15:guide>
        <p15:guide id="12" pos="2561">
          <p15:clr>
            <a:srgbClr val="A4A3A4"/>
          </p15:clr>
        </p15:guide>
        <p15:guide id="13" pos="2744">
          <p15:clr>
            <a:srgbClr val="A4A3A4"/>
          </p15:clr>
        </p15:guide>
        <p15:guide id="14" pos="3161">
          <p15:clr>
            <a:srgbClr val="A4A3A4"/>
          </p15:clr>
        </p15:guide>
        <p15:guide id="15" pos="3348">
          <p15:clr>
            <a:srgbClr val="A4A3A4"/>
          </p15:clr>
        </p15:guide>
        <p15:guide id="18" pos="4342">
          <p15:clr>
            <a:srgbClr val="A4A3A4"/>
          </p15:clr>
        </p15:guide>
        <p15:guide id="19" pos="4531">
          <p15:clr>
            <a:srgbClr val="A4A3A4"/>
          </p15:clr>
        </p15:guide>
        <p15:guide id="28" orient="horz" pos="905">
          <p15:clr>
            <a:srgbClr val="5ACBF0"/>
          </p15:clr>
        </p15:guide>
        <p15:guide id="30" orient="horz" pos="288">
          <p15:clr>
            <a:srgbClr val="5ACBF0"/>
          </p15:clr>
        </p15:guide>
        <p15:guide id="31" orient="horz" pos="2704">
          <p15:clr>
            <a:srgbClr val="5ACBF0"/>
          </p15:clr>
        </p15:guide>
        <p15:guide id="32" pos="6947">
          <p15:clr>
            <a:srgbClr val="FBAE40"/>
          </p15:clr>
        </p15:guide>
      </p15:sldGuideLst>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3_4-column">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EC7F020-426C-5E40-B5A3-0630A950B075}"/>
              </a:ext>
            </a:extLst>
          </p:cNvPr>
          <p:cNvSpPr/>
          <p:nvPr/>
        </p:nvSpPr>
        <p:spPr bwMode="auto">
          <a:xfrm>
            <a:off x="1" y="0"/>
            <a:ext cx="12192000" cy="1439693"/>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dirty="0" err="1">
              <a:solidFill>
                <a:srgbClr val="FFFFFF"/>
              </a:solidFill>
              <a:ea typeface="Segoe UI" pitchFamily="34" charset="0"/>
              <a:cs typeface="Segoe UI" pitchFamily="34" charset="0"/>
            </a:endParaRPr>
          </a:p>
        </p:txBody>
      </p:sp>
      <p:sp>
        <p:nvSpPr>
          <p:cNvPr id="3" name="Title 1">
            <a:extLst>
              <a:ext uri="{FF2B5EF4-FFF2-40B4-BE49-F238E27FC236}">
                <a16:creationId xmlns:a16="http://schemas.microsoft.com/office/drawing/2014/main" id="{EFA85E99-F542-B24A-B446-DFECA22023E3}"/>
              </a:ext>
            </a:extLst>
          </p:cNvPr>
          <p:cNvSpPr>
            <a:spLocks noGrp="1"/>
          </p:cNvSpPr>
          <p:nvPr>
            <p:ph type="title" hasCustomPrompt="1"/>
          </p:nvPr>
        </p:nvSpPr>
        <p:spPr>
          <a:xfrm>
            <a:off x="588263" y="457200"/>
            <a:ext cx="11018520" cy="553998"/>
          </a:xfrm>
        </p:spPr>
        <p:txBody>
          <a:bodyPr>
            <a:spAutoFit/>
          </a:bodyPr>
          <a:lstStyle>
            <a:lvl1pPr>
              <a:defRPr>
                <a:solidFill>
                  <a:schemeClr val="accent3"/>
                </a:solidFill>
              </a:defRPr>
            </a:lvl1pPr>
          </a:lstStyle>
          <a:p>
            <a:r>
              <a:rPr lang="en-US" dirty="0"/>
              <a:t>The Team</a:t>
            </a:r>
          </a:p>
        </p:txBody>
      </p:sp>
      <p:sp>
        <p:nvSpPr>
          <p:cNvPr id="4" name="Text Placeholder 24">
            <a:extLst>
              <a:ext uri="{FF2B5EF4-FFF2-40B4-BE49-F238E27FC236}">
                <a16:creationId xmlns:a16="http://schemas.microsoft.com/office/drawing/2014/main" id="{DAB7DD0E-9CE8-8B49-86A4-00493B0A2C63}"/>
              </a:ext>
            </a:extLst>
          </p:cNvPr>
          <p:cNvSpPr>
            <a:spLocks noGrp="1"/>
          </p:cNvSpPr>
          <p:nvPr>
            <p:ph type="body" sz="quarter" idx="11" hasCustomPrompt="1"/>
          </p:nvPr>
        </p:nvSpPr>
        <p:spPr>
          <a:xfrm>
            <a:off x="601664" y="4408341"/>
            <a:ext cx="2520950" cy="276999"/>
          </a:xfrm>
        </p:spPr>
        <p:txBody>
          <a:bodyPr/>
          <a:lstStyle>
            <a:lvl1pPr marL="0" indent="0">
              <a:buNone/>
              <a:defRPr sz="1800">
                <a:latin typeface="+mj-lt"/>
              </a:defRPr>
            </a:lvl1pPr>
            <a:lvl2pPr marL="228600" indent="0">
              <a:buNone/>
              <a:defRPr sz="1800">
                <a:latin typeface="+mj-lt"/>
              </a:defRPr>
            </a:lvl2pPr>
            <a:lvl3pPr marL="457200" indent="0">
              <a:buNone/>
              <a:defRPr sz="1800">
                <a:latin typeface="+mj-lt"/>
              </a:defRPr>
            </a:lvl3pPr>
            <a:lvl4pPr marL="661988" indent="0">
              <a:buNone/>
              <a:defRPr sz="1800">
                <a:latin typeface="+mj-lt"/>
              </a:defRPr>
            </a:lvl4pPr>
            <a:lvl5pPr marL="855663" indent="0">
              <a:buNone/>
              <a:defRPr sz="1800">
                <a:latin typeface="+mj-lt"/>
              </a:defRPr>
            </a:lvl5pPr>
          </a:lstStyle>
          <a:p>
            <a:pPr lvl="0"/>
            <a:r>
              <a:rPr lang="en-US" dirty="0" err="1"/>
              <a:t>Firstname</a:t>
            </a:r>
            <a:r>
              <a:rPr lang="en-US" dirty="0"/>
              <a:t> </a:t>
            </a:r>
            <a:r>
              <a:rPr lang="en-US" dirty="0" err="1"/>
              <a:t>Lastname</a:t>
            </a:r>
            <a:endParaRPr lang="en-US" dirty="0"/>
          </a:p>
        </p:txBody>
      </p:sp>
      <p:sp>
        <p:nvSpPr>
          <p:cNvPr id="5" name="Text Placeholder 26">
            <a:extLst>
              <a:ext uri="{FF2B5EF4-FFF2-40B4-BE49-F238E27FC236}">
                <a16:creationId xmlns:a16="http://schemas.microsoft.com/office/drawing/2014/main" id="{5B9FC220-0063-D14C-BAC7-29C374D5E3B9}"/>
              </a:ext>
            </a:extLst>
          </p:cNvPr>
          <p:cNvSpPr>
            <a:spLocks noGrp="1"/>
          </p:cNvSpPr>
          <p:nvPr>
            <p:ph type="body" sz="quarter" idx="12" hasCustomPrompt="1"/>
          </p:nvPr>
        </p:nvSpPr>
        <p:spPr>
          <a:xfrm>
            <a:off x="601664" y="4772925"/>
            <a:ext cx="2520950" cy="215444"/>
          </a:xfrm>
        </p:spPr>
        <p:txBody>
          <a:bodyPr/>
          <a:lstStyle>
            <a:lvl1pPr marL="0" indent="0">
              <a:buNone/>
              <a:defRPr sz="1400"/>
            </a:lvl1pPr>
            <a:lvl2pPr marL="228600" indent="0">
              <a:buNone/>
              <a:defRPr sz="1400"/>
            </a:lvl2pPr>
            <a:lvl3pPr marL="457200" indent="0">
              <a:buNone/>
              <a:defRPr sz="1400"/>
            </a:lvl3pPr>
            <a:lvl4pPr marL="661988" indent="0">
              <a:buNone/>
              <a:defRPr sz="1400"/>
            </a:lvl4pPr>
            <a:lvl5pPr marL="855663" indent="0">
              <a:buNone/>
              <a:defRPr sz="1400"/>
            </a:lvl5pPr>
          </a:lstStyle>
          <a:p>
            <a:pPr lvl="0"/>
            <a:r>
              <a:rPr lang="en-US" dirty="0"/>
              <a:t>Title</a:t>
            </a:r>
          </a:p>
        </p:txBody>
      </p:sp>
      <p:sp>
        <p:nvSpPr>
          <p:cNvPr id="6" name="Text Placeholder 28">
            <a:extLst>
              <a:ext uri="{FF2B5EF4-FFF2-40B4-BE49-F238E27FC236}">
                <a16:creationId xmlns:a16="http://schemas.microsoft.com/office/drawing/2014/main" id="{F06C21F1-452A-864F-9F3D-BF7065232F59}"/>
              </a:ext>
            </a:extLst>
          </p:cNvPr>
          <p:cNvSpPr>
            <a:spLocks noGrp="1"/>
          </p:cNvSpPr>
          <p:nvPr>
            <p:ph type="body" sz="quarter" idx="13" hasCustomPrompt="1"/>
          </p:nvPr>
        </p:nvSpPr>
        <p:spPr>
          <a:xfrm>
            <a:off x="601664" y="5171595"/>
            <a:ext cx="2520950" cy="923330"/>
          </a:xfrm>
        </p:spPr>
        <p:txBody>
          <a:bodyPr/>
          <a:lstStyle>
            <a:lvl1pPr marL="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200">
                <a:solidFill>
                  <a:schemeClr val="accent6"/>
                </a:solidFill>
              </a:defRPr>
            </a:lvl1pPr>
            <a:lvl2pPr marL="228600" indent="0">
              <a:buNone/>
              <a:defRPr/>
            </a:lvl2pPr>
            <a:lvl3pPr marL="457200" indent="0">
              <a:buNone/>
              <a:defRPr/>
            </a:lvl3pPr>
            <a:lvl4pPr marL="661988" indent="0">
              <a:buNone/>
              <a:defRPr/>
            </a:lvl4pPr>
            <a:lvl5pPr marL="855663" indent="0">
              <a:buNone/>
              <a:defRPr/>
            </a:lvl5pPr>
          </a:lstStyle>
          <a:p>
            <a:pPr marL="0" marR="0" lvl="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a:pPr>
            <a:r>
              <a:rPr lang="en-US" sz="1200" b="0" dirty="0">
                <a:solidFill>
                  <a:srgbClr val="505050"/>
                </a:solidFill>
                <a:latin typeface="Segoe UI" panose="020B0502040204020203" pitchFamily="34" charset="0"/>
                <a:cs typeface="Segoe UI" panose="020B0502040204020203" pitchFamily="34" charset="0"/>
              </a:rPr>
              <a:t>About: Lorem ipsum dolor sit </a:t>
            </a:r>
            <a:r>
              <a:rPr lang="en-US" sz="1200" b="0" dirty="0" err="1">
                <a:solidFill>
                  <a:srgbClr val="505050"/>
                </a:solidFill>
                <a:latin typeface="Segoe UI" panose="020B0502040204020203" pitchFamily="34" charset="0"/>
                <a:cs typeface="Segoe UI" panose="020B0502040204020203" pitchFamily="34" charset="0"/>
              </a:rPr>
              <a:t>amet</a:t>
            </a:r>
            <a:r>
              <a:rPr lang="en-US" sz="1200" b="0" dirty="0">
                <a:solidFill>
                  <a:srgbClr val="505050"/>
                </a:solidFill>
                <a:latin typeface="Segoe UI" panose="020B0502040204020203" pitchFamily="34" charset="0"/>
                <a:cs typeface="Segoe UI" panose="020B0502040204020203" pitchFamily="34" charset="0"/>
              </a:rPr>
              <a:t>, </a:t>
            </a:r>
            <a:r>
              <a:rPr lang="en-US" sz="1200" b="0" dirty="0" err="1">
                <a:solidFill>
                  <a:srgbClr val="505050"/>
                </a:solidFill>
                <a:latin typeface="Segoe UI" panose="020B0502040204020203" pitchFamily="34" charset="0"/>
                <a:cs typeface="Segoe UI" panose="020B0502040204020203" pitchFamily="34" charset="0"/>
              </a:rPr>
              <a:t>consectetur</a:t>
            </a:r>
            <a:r>
              <a:rPr lang="en-US" sz="1200" b="0" dirty="0">
                <a:solidFill>
                  <a:srgbClr val="505050"/>
                </a:solidFill>
                <a:latin typeface="Segoe UI" panose="020B0502040204020203" pitchFamily="34" charset="0"/>
                <a:cs typeface="Segoe UI" panose="020B0502040204020203" pitchFamily="34" charset="0"/>
              </a:rPr>
              <a:t> </a:t>
            </a:r>
            <a:r>
              <a:rPr lang="en-US" sz="1200" b="0" dirty="0" err="1">
                <a:solidFill>
                  <a:srgbClr val="505050"/>
                </a:solidFill>
                <a:latin typeface="Segoe UI" panose="020B0502040204020203" pitchFamily="34" charset="0"/>
                <a:cs typeface="Segoe UI" panose="020B0502040204020203" pitchFamily="34" charset="0"/>
              </a:rPr>
              <a:t>adipiscing</a:t>
            </a:r>
            <a:r>
              <a:rPr lang="en-US" sz="1200" b="0" dirty="0">
                <a:solidFill>
                  <a:srgbClr val="505050"/>
                </a:solidFill>
                <a:latin typeface="Segoe UI" panose="020B0502040204020203" pitchFamily="34" charset="0"/>
                <a:cs typeface="Segoe UI" panose="020B0502040204020203" pitchFamily="34" charset="0"/>
              </a:rPr>
              <a:t> </a:t>
            </a:r>
            <a:r>
              <a:rPr lang="en-US" sz="1200" b="0" dirty="0" err="1">
                <a:solidFill>
                  <a:srgbClr val="505050"/>
                </a:solidFill>
                <a:latin typeface="Segoe UI" panose="020B0502040204020203" pitchFamily="34" charset="0"/>
                <a:cs typeface="Segoe UI" panose="020B0502040204020203" pitchFamily="34" charset="0"/>
              </a:rPr>
              <a:t>elit</a:t>
            </a:r>
            <a:r>
              <a:rPr lang="en-US" sz="1200" b="0" dirty="0">
                <a:solidFill>
                  <a:srgbClr val="505050"/>
                </a:solidFill>
                <a:latin typeface="Segoe UI" panose="020B0502040204020203" pitchFamily="34" charset="0"/>
                <a:cs typeface="Segoe UI" panose="020B0502040204020203" pitchFamily="34" charset="0"/>
              </a:rPr>
              <a:t>, sed do </a:t>
            </a:r>
            <a:r>
              <a:rPr lang="en-US" sz="1200" b="0" dirty="0" err="1">
                <a:solidFill>
                  <a:srgbClr val="505050"/>
                </a:solidFill>
                <a:latin typeface="Segoe UI" panose="020B0502040204020203" pitchFamily="34" charset="0"/>
                <a:cs typeface="Segoe UI" panose="020B0502040204020203" pitchFamily="34" charset="0"/>
              </a:rPr>
              <a:t>eiusmod</a:t>
            </a:r>
            <a:r>
              <a:rPr lang="en-US" sz="1200" b="0" dirty="0">
                <a:solidFill>
                  <a:srgbClr val="505050"/>
                </a:solidFill>
                <a:latin typeface="Segoe UI" panose="020B0502040204020203" pitchFamily="34" charset="0"/>
                <a:cs typeface="Segoe UI" panose="020B0502040204020203" pitchFamily="34" charset="0"/>
              </a:rPr>
              <a:t> </a:t>
            </a:r>
            <a:r>
              <a:rPr lang="en-US" sz="1200" b="0" dirty="0" err="1">
                <a:solidFill>
                  <a:srgbClr val="505050"/>
                </a:solidFill>
                <a:latin typeface="Segoe UI" panose="020B0502040204020203" pitchFamily="34" charset="0"/>
                <a:cs typeface="Segoe UI" panose="020B0502040204020203" pitchFamily="34" charset="0"/>
              </a:rPr>
              <a:t>tempor</a:t>
            </a:r>
            <a:r>
              <a:rPr lang="en-US" sz="1200" b="0" dirty="0">
                <a:solidFill>
                  <a:srgbClr val="505050"/>
                </a:solidFill>
                <a:latin typeface="Segoe UI" panose="020B0502040204020203" pitchFamily="34" charset="0"/>
                <a:cs typeface="Segoe UI" panose="020B0502040204020203" pitchFamily="34" charset="0"/>
              </a:rPr>
              <a:t> </a:t>
            </a:r>
            <a:r>
              <a:rPr lang="en-US" sz="1200" b="0" dirty="0" err="1">
                <a:solidFill>
                  <a:srgbClr val="505050"/>
                </a:solidFill>
                <a:latin typeface="Segoe UI" panose="020B0502040204020203" pitchFamily="34" charset="0"/>
                <a:cs typeface="Segoe UI" panose="020B0502040204020203" pitchFamily="34" charset="0"/>
              </a:rPr>
              <a:t>incididunt</a:t>
            </a:r>
            <a:r>
              <a:rPr lang="en-US" sz="1200" b="0" dirty="0">
                <a:solidFill>
                  <a:srgbClr val="505050"/>
                </a:solidFill>
                <a:latin typeface="Segoe UI" panose="020B0502040204020203" pitchFamily="34" charset="0"/>
                <a:cs typeface="Segoe UI" panose="020B0502040204020203" pitchFamily="34" charset="0"/>
              </a:rPr>
              <a:t> </a:t>
            </a:r>
            <a:r>
              <a:rPr lang="en-US" sz="1200" b="0" dirty="0" err="1">
                <a:solidFill>
                  <a:srgbClr val="505050"/>
                </a:solidFill>
                <a:latin typeface="Segoe UI" panose="020B0502040204020203" pitchFamily="34" charset="0"/>
                <a:cs typeface="Segoe UI" panose="020B0502040204020203" pitchFamily="34" charset="0"/>
              </a:rPr>
              <a:t>ut</a:t>
            </a:r>
            <a:r>
              <a:rPr lang="en-US" sz="1200" b="0" dirty="0">
                <a:solidFill>
                  <a:srgbClr val="505050"/>
                </a:solidFill>
                <a:latin typeface="Segoe UI" panose="020B0502040204020203" pitchFamily="34" charset="0"/>
                <a:cs typeface="Segoe UI" panose="020B0502040204020203" pitchFamily="34" charset="0"/>
              </a:rPr>
              <a:t> </a:t>
            </a:r>
            <a:r>
              <a:rPr lang="en-US" sz="1200" b="0" dirty="0" err="1">
                <a:solidFill>
                  <a:srgbClr val="505050"/>
                </a:solidFill>
                <a:latin typeface="Segoe UI" panose="020B0502040204020203" pitchFamily="34" charset="0"/>
                <a:cs typeface="Segoe UI" panose="020B0502040204020203" pitchFamily="34" charset="0"/>
              </a:rPr>
              <a:t>labore</a:t>
            </a:r>
            <a:r>
              <a:rPr lang="en-US" sz="1200" b="0" dirty="0">
                <a:solidFill>
                  <a:srgbClr val="505050"/>
                </a:solidFill>
                <a:latin typeface="Segoe UI" panose="020B0502040204020203" pitchFamily="34" charset="0"/>
                <a:cs typeface="Segoe UI" panose="020B0502040204020203" pitchFamily="34" charset="0"/>
              </a:rPr>
              <a:t> et dolore magna </a:t>
            </a:r>
            <a:r>
              <a:rPr lang="en-US" sz="1200" b="0" dirty="0" err="1">
                <a:solidFill>
                  <a:srgbClr val="505050"/>
                </a:solidFill>
                <a:latin typeface="Segoe UI" panose="020B0502040204020203" pitchFamily="34" charset="0"/>
                <a:cs typeface="Segoe UI" panose="020B0502040204020203" pitchFamily="34" charset="0"/>
              </a:rPr>
              <a:t>aliqua</a:t>
            </a:r>
            <a:r>
              <a:rPr lang="en-US" sz="1200" b="0" dirty="0">
                <a:solidFill>
                  <a:srgbClr val="505050"/>
                </a:solidFill>
                <a:latin typeface="Segoe UI" panose="020B0502040204020203" pitchFamily="34" charset="0"/>
                <a:cs typeface="Segoe UI" panose="020B0502040204020203" pitchFamily="34" charset="0"/>
              </a:rPr>
              <a:t>. Ut </a:t>
            </a:r>
            <a:r>
              <a:rPr lang="en-US" sz="1200" b="0" dirty="0" err="1">
                <a:solidFill>
                  <a:srgbClr val="505050"/>
                </a:solidFill>
                <a:latin typeface="Segoe UI" panose="020B0502040204020203" pitchFamily="34" charset="0"/>
                <a:cs typeface="Segoe UI" panose="020B0502040204020203" pitchFamily="34" charset="0"/>
              </a:rPr>
              <a:t>enim</a:t>
            </a:r>
            <a:r>
              <a:rPr lang="en-US" sz="1200" b="0" dirty="0">
                <a:solidFill>
                  <a:srgbClr val="505050"/>
                </a:solidFill>
                <a:latin typeface="Segoe UI" panose="020B0502040204020203" pitchFamily="34" charset="0"/>
                <a:cs typeface="Segoe UI" panose="020B0502040204020203" pitchFamily="34" charset="0"/>
              </a:rPr>
              <a:t> ad minim </a:t>
            </a:r>
            <a:r>
              <a:rPr lang="en-US" sz="1200" b="0" dirty="0" err="1">
                <a:solidFill>
                  <a:srgbClr val="505050"/>
                </a:solidFill>
                <a:latin typeface="Segoe UI" panose="020B0502040204020203" pitchFamily="34" charset="0"/>
                <a:cs typeface="Segoe UI" panose="020B0502040204020203" pitchFamily="34" charset="0"/>
              </a:rPr>
              <a:t>veniam</a:t>
            </a:r>
            <a:r>
              <a:rPr lang="en-US" sz="1200" b="0" dirty="0">
                <a:solidFill>
                  <a:srgbClr val="505050"/>
                </a:solidFill>
                <a:latin typeface="Segoe UI" panose="020B0502040204020203" pitchFamily="34" charset="0"/>
                <a:cs typeface="Segoe UI" panose="020B0502040204020203" pitchFamily="34" charset="0"/>
              </a:rPr>
              <a:t>.</a:t>
            </a:r>
          </a:p>
        </p:txBody>
      </p:sp>
      <p:sp>
        <p:nvSpPr>
          <p:cNvPr id="7" name="Text Placeholder 24">
            <a:extLst>
              <a:ext uri="{FF2B5EF4-FFF2-40B4-BE49-F238E27FC236}">
                <a16:creationId xmlns:a16="http://schemas.microsoft.com/office/drawing/2014/main" id="{CBF991A4-66F2-0E4F-8612-F380FB5985B0}"/>
              </a:ext>
            </a:extLst>
          </p:cNvPr>
          <p:cNvSpPr>
            <a:spLocks noGrp="1"/>
          </p:cNvSpPr>
          <p:nvPr>
            <p:ph type="body" sz="quarter" idx="14" hasCustomPrompt="1"/>
          </p:nvPr>
        </p:nvSpPr>
        <p:spPr>
          <a:xfrm>
            <a:off x="3413125" y="4400550"/>
            <a:ext cx="2520950" cy="276999"/>
          </a:xfrm>
        </p:spPr>
        <p:txBody>
          <a:bodyPr/>
          <a:lstStyle>
            <a:lvl1pPr marL="0" indent="0">
              <a:buNone/>
              <a:defRPr sz="1800">
                <a:latin typeface="+mj-lt"/>
              </a:defRPr>
            </a:lvl1pPr>
            <a:lvl2pPr marL="228600" indent="0">
              <a:buNone/>
              <a:defRPr sz="1800">
                <a:latin typeface="+mj-lt"/>
              </a:defRPr>
            </a:lvl2pPr>
            <a:lvl3pPr marL="457200" indent="0">
              <a:buNone/>
              <a:defRPr sz="1800">
                <a:latin typeface="+mj-lt"/>
              </a:defRPr>
            </a:lvl3pPr>
            <a:lvl4pPr marL="661988" indent="0">
              <a:buNone/>
              <a:defRPr sz="1800">
                <a:latin typeface="+mj-lt"/>
              </a:defRPr>
            </a:lvl4pPr>
            <a:lvl5pPr marL="855663" indent="0">
              <a:buNone/>
              <a:defRPr sz="1800">
                <a:latin typeface="+mj-lt"/>
              </a:defRPr>
            </a:lvl5pPr>
          </a:lstStyle>
          <a:p>
            <a:pPr lvl="0"/>
            <a:r>
              <a:rPr lang="en-US" dirty="0" err="1"/>
              <a:t>Firstname</a:t>
            </a:r>
            <a:r>
              <a:rPr lang="en-US" dirty="0"/>
              <a:t> </a:t>
            </a:r>
            <a:r>
              <a:rPr lang="en-US" dirty="0" err="1"/>
              <a:t>Lastname</a:t>
            </a:r>
            <a:endParaRPr lang="en-US" dirty="0"/>
          </a:p>
        </p:txBody>
      </p:sp>
      <p:sp>
        <p:nvSpPr>
          <p:cNvPr id="8" name="Text Placeholder 26">
            <a:extLst>
              <a:ext uri="{FF2B5EF4-FFF2-40B4-BE49-F238E27FC236}">
                <a16:creationId xmlns:a16="http://schemas.microsoft.com/office/drawing/2014/main" id="{B204FDE1-FBCB-1E43-8DBA-A33A86502D94}"/>
              </a:ext>
            </a:extLst>
          </p:cNvPr>
          <p:cNvSpPr>
            <a:spLocks noGrp="1"/>
          </p:cNvSpPr>
          <p:nvPr>
            <p:ph type="body" sz="quarter" idx="15" hasCustomPrompt="1"/>
          </p:nvPr>
        </p:nvSpPr>
        <p:spPr>
          <a:xfrm>
            <a:off x="3413125" y="4765134"/>
            <a:ext cx="2520950" cy="215444"/>
          </a:xfrm>
        </p:spPr>
        <p:txBody>
          <a:bodyPr/>
          <a:lstStyle>
            <a:lvl1pPr marL="0" indent="0">
              <a:buNone/>
              <a:defRPr sz="1400"/>
            </a:lvl1pPr>
            <a:lvl2pPr marL="228600" indent="0">
              <a:buNone/>
              <a:defRPr sz="1400"/>
            </a:lvl2pPr>
            <a:lvl3pPr marL="457200" indent="0">
              <a:buNone/>
              <a:defRPr sz="1400"/>
            </a:lvl3pPr>
            <a:lvl4pPr marL="661988" indent="0">
              <a:buNone/>
              <a:defRPr sz="1400"/>
            </a:lvl4pPr>
            <a:lvl5pPr marL="855663" indent="0">
              <a:buNone/>
              <a:defRPr sz="1400"/>
            </a:lvl5pPr>
          </a:lstStyle>
          <a:p>
            <a:pPr lvl="0"/>
            <a:r>
              <a:rPr lang="en-US" dirty="0"/>
              <a:t>Title</a:t>
            </a:r>
          </a:p>
        </p:txBody>
      </p:sp>
      <p:sp>
        <p:nvSpPr>
          <p:cNvPr id="9" name="Text Placeholder 28">
            <a:extLst>
              <a:ext uri="{FF2B5EF4-FFF2-40B4-BE49-F238E27FC236}">
                <a16:creationId xmlns:a16="http://schemas.microsoft.com/office/drawing/2014/main" id="{48D95D5C-AD2C-964E-B8BB-ECD883345B16}"/>
              </a:ext>
            </a:extLst>
          </p:cNvPr>
          <p:cNvSpPr>
            <a:spLocks noGrp="1"/>
          </p:cNvSpPr>
          <p:nvPr>
            <p:ph type="body" sz="quarter" idx="16" hasCustomPrompt="1"/>
          </p:nvPr>
        </p:nvSpPr>
        <p:spPr>
          <a:xfrm>
            <a:off x="3413125" y="5163804"/>
            <a:ext cx="2520950" cy="923330"/>
          </a:xfrm>
        </p:spPr>
        <p:txBody>
          <a:bodyPr/>
          <a:lstStyle>
            <a:lvl1pPr marL="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200">
                <a:solidFill>
                  <a:schemeClr val="accent6"/>
                </a:solidFill>
              </a:defRPr>
            </a:lvl1pPr>
            <a:lvl2pPr marL="228600" indent="0">
              <a:buNone/>
              <a:defRPr/>
            </a:lvl2pPr>
            <a:lvl3pPr marL="457200" indent="0">
              <a:buNone/>
              <a:defRPr/>
            </a:lvl3pPr>
            <a:lvl4pPr marL="661988" indent="0">
              <a:buNone/>
              <a:defRPr/>
            </a:lvl4pPr>
            <a:lvl5pPr marL="855663" indent="0">
              <a:buNone/>
              <a:defRPr/>
            </a:lvl5pPr>
          </a:lstStyle>
          <a:p>
            <a:pPr marL="0" marR="0" lvl="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a:pPr>
            <a:r>
              <a:rPr lang="en-US" sz="1200" b="0" dirty="0">
                <a:solidFill>
                  <a:srgbClr val="505050"/>
                </a:solidFill>
                <a:latin typeface="Segoe UI" panose="020B0502040204020203" pitchFamily="34" charset="0"/>
                <a:cs typeface="Segoe UI" panose="020B0502040204020203" pitchFamily="34" charset="0"/>
              </a:rPr>
              <a:t>About: Lorem ipsum dolor sit </a:t>
            </a:r>
            <a:r>
              <a:rPr lang="en-US" sz="1200" b="0" dirty="0" err="1">
                <a:solidFill>
                  <a:srgbClr val="505050"/>
                </a:solidFill>
                <a:latin typeface="Segoe UI" panose="020B0502040204020203" pitchFamily="34" charset="0"/>
                <a:cs typeface="Segoe UI" panose="020B0502040204020203" pitchFamily="34" charset="0"/>
              </a:rPr>
              <a:t>amet</a:t>
            </a:r>
            <a:r>
              <a:rPr lang="en-US" sz="1200" b="0" dirty="0">
                <a:solidFill>
                  <a:srgbClr val="505050"/>
                </a:solidFill>
                <a:latin typeface="Segoe UI" panose="020B0502040204020203" pitchFamily="34" charset="0"/>
                <a:cs typeface="Segoe UI" panose="020B0502040204020203" pitchFamily="34" charset="0"/>
              </a:rPr>
              <a:t>, </a:t>
            </a:r>
            <a:r>
              <a:rPr lang="en-US" sz="1200" b="0" dirty="0" err="1">
                <a:solidFill>
                  <a:srgbClr val="505050"/>
                </a:solidFill>
                <a:latin typeface="Segoe UI" panose="020B0502040204020203" pitchFamily="34" charset="0"/>
                <a:cs typeface="Segoe UI" panose="020B0502040204020203" pitchFamily="34" charset="0"/>
              </a:rPr>
              <a:t>consectetur</a:t>
            </a:r>
            <a:r>
              <a:rPr lang="en-US" sz="1200" b="0" dirty="0">
                <a:solidFill>
                  <a:srgbClr val="505050"/>
                </a:solidFill>
                <a:latin typeface="Segoe UI" panose="020B0502040204020203" pitchFamily="34" charset="0"/>
                <a:cs typeface="Segoe UI" panose="020B0502040204020203" pitchFamily="34" charset="0"/>
              </a:rPr>
              <a:t> </a:t>
            </a:r>
            <a:r>
              <a:rPr lang="en-US" sz="1200" b="0" dirty="0" err="1">
                <a:solidFill>
                  <a:srgbClr val="505050"/>
                </a:solidFill>
                <a:latin typeface="Segoe UI" panose="020B0502040204020203" pitchFamily="34" charset="0"/>
                <a:cs typeface="Segoe UI" panose="020B0502040204020203" pitchFamily="34" charset="0"/>
              </a:rPr>
              <a:t>adipiscing</a:t>
            </a:r>
            <a:r>
              <a:rPr lang="en-US" sz="1200" b="0" dirty="0">
                <a:solidFill>
                  <a:srgbClr val="505050"/>
                </a:solidFill>
                <a:latin typeface="Segoe UI" panose="020B0502040204020203" pitchFamily="34" charset="0"/>
                <a:cs typeface="Segoe UI" panose="020B0502040204020203" pitchFamily="34" charset="0"/>
              </a:rPr>
              <a:t> </a:t>
            </a:r>
            <a:r>
              <a:rPr lang="en-US" sz="1200" b="0" dirty="0" err="1">
                <a:solidFill>
                  <a:srgbClr val="505050"/>
                </a:solidFill>
                <a:latin typeface="Segoe UI" panose="020B0502040204020203" pitchFamily="34" charset="0"/>
                <a:cs typeface="Segoe UI" panose="020B0502040204020203" pitchFamily="34" charset="0"/>
              </a:rPr>
              <a:t>elit</a:t>
            </a:r>
            <a:r>
              <a:rPr lang="en-US" sz="1200" b="0" dirty="0">
                <a:solidFill>
                  <a:srgbClr val="505050"/>
                </a:solidFill>
                <a:latin typeface="Segoe UI" panose="020B0502040204020203" pitchFamily="34" charset="0"/>
                <a:cs typeface="Segoe UI" panose="020B0502040204020203" pitchFamily="34" charset="0"/>
              </a:rPr>
              <a:t>, sed do </a:t>
            </a:r>
            <a:r>
              <a:rPr lang="en-US" sz="1200" b="0" dirty="0" err="1">
                <a:solidFill>
                  <a:srgbClr val="505050"/>
                </a:solidFill>
                <a:latin typeface="Segoe UI" panose="020B0502040204020203" pitchFamily="34" charset="0"/>
                <a:cs typeface="Segoe UI" panose="020B0502040204020203" pitchFamily="34" charset="0"/>
              </a:rPr>
              <a:t>eiusmod</a:t>
            </a:r>
            <a:r>
              <a:rPr lang="en-US" sz="1200" b="0" dirty="0">
                <a:solidFill>
                  <a:srgbClr val="505050"/>
                </a:solidFill>
                <a:latin typeface="Segoe UI" panose="020B0502040204020203" pitchFamily="34" charset="0"/>
                <a:cs typeface="Segoe UI" panose="020B0502040204020203" pitchFamily="34" charset="0"/>
              </a:rPr>
              <a:t> </a:t>
            </a:r>
            <a:r>
              <a:rPr lang="en-US" sz="1200" b="0" dirty="0" err="1">
                <a:solidFill>
                  <a:srgbClr val="505050"/>
                </a:solidFill>
                <a:latin typeface="Segoe UI" panose="020B0502040204020203" pitchFamily="34" charset="0"/>
                <a:cs typeface="Segoe UI" panose="020B0502040204020203" pitchFamily="34" charset="0"/>
              </a:rPr>
              <a:t>tempor</a:t>
            </a:r>
            <a:r>
              <a:rPr lang="en-US" sz="1200" b="0" dirty="0">
                <a:solidFill>
                  <a:srgbClr val="505050"/>
                </a:solidFill>
                <a:latin typeface="Segoe UI" panose="020B0502040204020203" pitchFamily="34" charset="0"/>
                <a:cs typeface="Segoe UI" panose="020B0502040204020203" pitchFamily="34" charset="0"/>
              </a:rPr>
              <a:t> </a:t>
            </a:r>
            <a:r>
              <a:rPr lang="en-US" sz="1200" b="0" dirty="0" err="1">
                <a:solidFill>
                  <a:srgbClr val="505050"/>
                </a:solidFill>
                <a:latin typeface="Segoe UI" panose="020B0502040204020203" pitchFamily="34" charset="0"/>
                <a:cs typeface="Segoe UI" panose="020B0502040204020203" pitchFamily="34" charset="0"/>
              </a:rPr>
              <a:t>incididunt</a:t>
            </a:r>
            <a:r>
              <a:rPr lang="en-US" sz="1200" b="0" dirty="0">
                <a:solidFill>
                  <a:srgbClr val="505050"/>
                </a:solidFill>
                <a:latin typeface="Segoe UI" panose="020B0502040204020203" pitchFamily="34" charset="0"/>
                <a:cs typeface="Segoe UI" panose="020B0502040204020203" pitchFamily="34" charset="0"/>
              </a:rPr>
              <a:t> </a:t>
            </a:r>
            <a:r>
              <a:rPr lang="en-US" sz="1200" b="0" dirty="0" err="1">
                <a:solidFill>
                  <a:srgbClr val="505050"/>
                </a:solidFill>
                <a:latin typeface="Segoe UI" panose="020B0502040204020203" pitchFamily="34" charset="0"/>
                <a:cs typeface="Segoe UI" panose="020B0502040204020203" pitchFamily="34" charset="0"/>
              </a:rPr>
              <a:t>ut</a:t>
            </a:r>
            <a:r>
              <a:rPr lang="en-US" sz="1200" b="0" dirty="0">
                <a:solidFill>
                  <a:srgbClr val="505050"/>
                </a:solidFill>
                <a:latin typeface="Segoe UI" panose="020B0502040204020203" pitchFamily="34" charset="0"/>
                <a:cs typeface="Segoe UI" panose="020B0502040204020203" pitchFamily="34" charset="0"/>
              </a:rPr>
              <a:t> </a:t>
            </a:r>
            <a:r>
              <a:rPr lang="en-US" sz="1200" b="0" dirty="0" err="1">
                <a:solidFill>
                  <a:srgbClr val="505050"/>
                </a:solidFill>
                <a:latin typeface="Segoe UI" panose="020B0502040204020203" pitchFamily="34" charset="0"/>
                <a:cs typeface="Segoe UI" panose="020B0502040204020203" pitchFamily="34" charset="0"/>
              </a:rPr>
              <a:t>labore</a:t>
            </a:r>
            <a:r>
              <a:rPr lang="en-US" sz="1200" b="0" dirty="0">
                <a:solidFill>
                  <a:srgbClr val="505050"/>
                </a:solidFill>
                <a:latin typeface="Segoe UI" panose="020B0502040204020203" pitchFamily="34" charset="0"/>
                <a:cs typeface="Segoe UI" panose="020B0502040204020203" pitchFamily="34" charset="0"/>
              </a:rPr>
              <a:t> et dolore magna </a:t>
            </a:r>
            <a:r>
              <a:rPr lang="en-US" sz="1200" b="0" dirty="0" err="1">
                <a:solidFill>
                  <a:srgbClr val="505050"/>
                </a:solidFill>
                <a:latin typeface="Segoe UI" panose="020B0502040204020203" pitchFamily="34" charset="0"/>
                <a:cs typeface="Segoe UI" panose="020B0502040204020203" pitchFamily="34" charset="0"/>
              </a:rPr>
              <a:t>aliqua</a:t>
            </a:r>
            <a:r>
              <a:rPr lang="en-US" sz="1200" b="0" dirty="0">
                <a:solidFill>
                  <a:srgbClr val="505050"/>
                </a:solidFill>
                <a:latin typeface="Segoe UI" panose="020B0502040204020203" pitchFamily="34" charset="0"/>
                <a:cs typeface="Segoe UI" panose="020B0502040204020203" pitchFamily="34" charset="0"/>
              </a:rPr>
              <a:t>. Ut </a:t>
            </a:r>
            <a:r>
              <a:rPr lang="en-US" sz="1200" b="0" dirty="0" err="1">
                <a:solidFill>
                  <a:srgbClr val="505050"/>
                </a:solidFill>
                <a:latin typeface="Segoe UI" panose="020B0502040204020203" pitchFamily="34" charset="0"/>
                <a:cs typeface="Segoe UI" panose="020B0502040204020203" pitchFamily="34" charset="0"/>
              </a:rPr>
              <a:t>enim</a:t>
            </a:r>
            <a:r>
              <a:rPr lang="en-US" sz="1200" b="0" dirty="0">
                <a:solidFill>
                  <a:srgbClr val="505050"/>
                </a:solidFill>
                <a:latin typeface="Segoe UI" panose="020B0502040204020203" pitchFamily="34" charset="0"/>
                <a:cs typeface="Segoe UI" panose="020B0502040204020203" pitchFamily="34" charset="0"/>
              </a:rPr>
              <a:t> ad minim </a:t>
            </a:r>
            <a:r>
              <a:rPr lang="en-US" sz="1200" b="0" dirty="0" err="1">
                <a:solidFill>
                  <a:srgbClr val="505050"/>
                </a:solidFill>
                <a:latin typeface="Segoe UI" panose="020B0502040204020203" pitchFamily="34" charset="0"/>
                <a:cs typeface="Segoe UI" panose="020B0502040204020203" pitchFamily="34" charset="0"/>
              </a:rPr>
              <a:t>veniam</a:t>
            </a:r>
            <a:r>
              <a:rPr lang="en-US" sz="1200" b="0" dirty="0">
                <a:solidFill>
                  <a:srgbClr val="505050"/>
                </a:solidFill>
                <a:latin typeface="Segoe UI" panose="020B0502040204020203" pitchFamily="34" charset="0"/>
                <a:cs typeface="Segoe UI" panose="020B0502040204020203" pitchFamily="34" charset="0"/>
              </a:rPr>
              <a:t>.</a:t>
            </a:r>
          </a:p>
        </p:txBody>
      </p:sp>
      <p:sp>
        <p:nvSpPr>
          <p:cNvPr id="10" name="Text Placeholder 24">
            <a:extLst>
              <a:ext uri="{FF2B5EF4-FFF2-40B4-BE49-F238E27FC236}">
                <a16:creationId xmlns:a16="http://schemas.microsoft.com/office/drawing/2014/main" id="{B7C50AAD-D67F-C045-84A8-3B74373D32E9}"/>
              </a:ext>
            </a:extLst>
          </p:cNvPr>
          <p:cNvSpPr>
            <a:spLocks noGrp="1"/>
          </p:cNvSpPr>
          <p:nvPr>
            <p:ph type="body" sz="quarter" idx="17" hasCustomPrompt="1"/>
          </p:nvPr>
        </p:nvSpPr>
        <p:spPr>
          <a:xfrm>
            <a:off x="6256338" y="4400550"/>
            <a:ext cx="2520950" cy="276999"/>
          </a:xfrm>
        </p:spPr>
        <p:txBody>
          <a:bodyPr/>
          <a:lstStyle>
            <a:lvl1pPr marL="0" indent="0">
              <a:buNone/>
              <a:defRPr sz="1800">
                <a:latin typeface="+mj-lt"/>
              </a:defRPr>
            </a:lvl1pPr>
            <a:lvl2pPr marL="228600" indent="0">
              <a:buNone/>
              <a:defRPr sz="1800">
                <a:latin typeface="+mj-lt"/>
              </a:defRPr>
            </a:lvl2pPr>
            <a:lvl3pPr marL="457200" indent="0">
              <a:buNone/>
              <a:defRPr sz="1800">
                <a:latin typeface="+mj-lt"/>
              </a:defRPr>
            </a:lvl3pPr>
            <a:lvl4pPr marL="661988" indent="0">
              <a:buNone/>
              <a:defRPr sz="1800">
                <a:latin typeface="+mj-lt"/>
              </a:defRPr>
            </a:lvl4pPr>
            <a:lvl5pPr marL="855663" indent="0">
              <a:buNone/>
              <a:defRPr sz="1800">
                <a:latin typeface="+mj-lt"/>
              </a:defRPr>
            </a:lvl5pPr>
          </a:lstStyle>
          <a:p>
            <a:pPr lvl="0"/>
            <a:r>
              <a:rPr lang="en-US" dirty="0" err="1"/>
              <a:t>Firstname</a:t>
            </a:r>
            <a:r>
              <a:rPr lang="en-US" dirty="0"/>
              <a:t> </a:t>
            </a:r>
            <a:r>
              <a:rPr lang="en-US" dirty="0" err="1"/>
              <a:t>Lastname</a:t>
            </a:r>
            <a:endParaRPr lang="en-US" dirty="0"/>
          </a:p>
        </p:txBody>
      </p:sp>
      <p:sp>
        <p:nvSpPr>
          <p:cNvPr id="11" name="Text Placeholder 26">
            <a:extLst>
              <a:ext uri="{FF2B5EF4-FFF2-40B4-BE49-F238E27FC236}">
                <a16:creationId xmlns:a16="http://schemas.microsoft.com/office/drawing/2014/main" id="{7B3F54B5-7211-D041-822C-DDBBC93FDE34}"/>
              </a:ext>
            </a:extLst>
          </p:cNvPr>
          <p:cNvSpPr>
            <a:spLocks noGrp="1"/>
          </p:cNvSpPr>
          <p:nvPr>
            <p:ph type="body" sz="quarter" idx="18" hasCustomPrompt="1"/>
          </p:nvPr>
        </p:nvSpPr>
        <p:spPr>
          <a:xfrm>
            <a:off x="6256338" y="4765134"/>
            <a:ext cx="2520950" cy="215444"/>
          </a:xfrm>
        </p:spPr>
        <p:txBody>
          <a:bodyPr/>
          <a:lstStyle>
            <a:lvl1pPr marL="0" indent="0">
              <a:buNone/>
              <a:defRPr sz="1400"/>
            </a:lvl1pPr>
            <a:lvl2pPr marL="228600" indent="0">
              <a:buNone/>
              <a:defRPr sz="1400"/>
            </a:lvl2pPr>
            <a:lvl3pPr marL="457200" indent="0">
              <a:buNone/>
              <a:defRPr sz="1400"/>
            </a:lvl3pPr>
            <a:lvl4pPr marL="661988" indent="0">
              <a:buNone/>
              <a:defRPr sz="1400"/>
            </a:lvl4pPr>
            <a:lvl5pPr marL="855663" indent="0">
              <a:buNone/>
              <a:defRPr sz="1400"/>
            </a:lvl5pPr>
          </a:lstStyle>
          <a:p>
            <a:pPr lvl="0"/>
            <a:r>
              <a:rPr lang="en-US" dirty="0"/>
              <a:t>Title</a:t>
            </a:r>
          </a:p>
        </p:txBody>
      </p:sp>
      <p:sp>
        <p:nvSpPr>
          <p:cNvPr id="12" name="Text Placeholder 28">
            <a:extLst>
              <a:ext uri="{FF2B5EF4-FFF2-40B4-BE49-F238E27FC236}">
                <a16:creationId xmlns:a16="http://schemas.microsoft.com/office/drawing/2014/main" id="{A80F42EC-DE4B-5144-99F7-4F92622AAE27}"/>
              </a:ext>
            </a:extLst>
          </p:cNvPr>
          <p:cNvSpPr>
            <a:spLocks noGrp="1"/>
          </p:cNvSpPr>
          <p:nvPr>
            <p:ph type="body" sz="quarter" idx="19" hasCustomPrompt="1"/>
          </p:nvPr>
        </p:nvSpPr>
        <p:spPr>
          <a:xfrm>
            <a:off x="6256338" y="5163804"/>
            <a:ext cx="2520950" cy="923330"/>
          </a:xfrm>
        </p:spPr>
        <p:txBody>
          <a:bodyPr/>
          <a:lstStyle>
            <a:lvl1pPr marL="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200">
                <a:solidFill>
                  <a:schemeClr val="accent6"/>
                </a:solidFill>
              </a:defRPr>
            </a:lvl1pPr>
            <a:lvl2pPr marL="228600" indent="0">
              <a:buNone/>
              <a:defRPr/>
            </a:lvl2pPr>
            <a:lvl3pPr marL="457200" indent="0">
              <a:buNone/>
              <a:defRPr/>
            </a:lvl3pPr>
            <a:lvl4pPr marL="661988" indent="0">
              <a:buNone/>
              <a:defRPr/>
            </a:lvl4pPr>
            <a:lvl5pPr marL="855663" indent="0">
              <a:buNone/>
              <a:defRPr/>
            </a:lvl5pPr>
          </a:lstStyle>
          <a:p>
            <a:pPr marL="0" marR="0" lvl="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a:pPr>
            <a:r>
              <a:rPr lang="en-US" sz="1200" b="0" dirty="0">
                <a:solidFill>
                  <a:srgbClr val="505050"/>
                </a:solidFill>
                <a:latin typeface="Segoe UI" panose="020B0502040204020203" pitchFamily="34" charset="0"/>
                <a:cs typeface="Segoe UI" panose="020B0502040204020203" pitchFamily="34" charset="0"/>
              </a:rPr>
              <a:t>About: Lorem ipsum dolor sit </a:t>
            </a:r>
            <a:r>
              <a:rPr lang="en-US" sz="1200" b="0" dirty="0" err="1">
                <a:solidFill>
                  <a:srgbClr val="505050"/>
                </a:solidFill>
                <a:latin typeface="Segoe UI" panose="020B0502040204020203" pitchFamily="34" charset="0"/>
                <a:cs typeface="Segoe UI" panose="020B0502040204020203" pitchFamily="34" charset="0"/>
              </a:rPr>
              <a:t>amet</a:t>
            </a:r>
            <a:r>
              <a:rPr lang="en-US" sz="1200" b="0" dirty="0">
                <a:solidFill>
                  <a:srgbClr val="505050"/>
                </a:solidFill>
                <a:latin typeface="Segoe UI" panose="020B0502040204020203" pitchFamily="34" charset="0"/>
                <a:cs typeface="Segoe UI" panose="020B0502040204020203" pitchFamily="34" charset="0"/>
              </a:rPr>
              <a:t>, </a:t>
            </a:r>
            <a:r>
              <a:rPr lang="en-US" sz="1200" b="0" dirty="0" err="1">
                <a:solidFill>
                  <a:srgbClr val="505050"/>
                </a:solidFill>
                <a:latin typeface="Segoe UI" panose="020B0502040204020203" pitchFamily="34" charset="0"/>
                <a:cs typeface="Segoe UI" panose="020B0502040204020203" pitchFamily="34" charset="0"/>
              </a:rPr>
              <a:t>consectetur</a:t>
            </a:r>
            <a:r>
              <a:rPr lang="en-US" sz="1200" b="0" dirty="0">
                <a:solidFill>
                  <a:srgbClr val="505050"/>
                </a:solidFill>
                <a:latin typeface="Segoe UI" panose="020B0502040204020203" pitchFamily="34" charset="0"/>
                <a:cs typeface="Segoe UI" panose="020B0502040204020203" pitchFamily="34" charset="0"/>
              </a:rPr>
              <a:t> </a:t>
            </a:r>
            <a:r>
              <a:rPr lang="en-US" sz="1200" b="0" dirty="0" err="1">
                <a:solidFill>
                  <a:srgbClr val="505050"/>
                </a:solidFill>
                <a:latin typeface="Segoe UI" panose="020B0502040204020203" pitchFamily="34" charset="0"/>
                <a:cs typeface="Segoe UI" panose="020B0502040204020203" pitchFamily="34" charset="0"/>
              </a:rPr>
              <a:t>adipiscing</a:t>
            </a:r>
            <a:r>
              <a:rPr lang="en-US" sz="1200" b="0" dirty="0">
                <a:solidFill>
                  <a:srgbClr val="505050"/>
                </a:solidFill>
                <a:latin typeface="Segoe UI" panose="020B0502040204020203" pitchFamily="34" charset="0"/>
                <a:cs typeface="Segoe UI" panose="020B0502040204020203" pitchFamily="34" charset="0"/>
              </a:rPr>
              <a:t> </a:t>
            </a:r>
            <a:r>
              <a:rPr lang="en-US" sz="1200" b="0" dirty="0" err="1">
                <a:solidFill>
                  <a:srgbClr val="505050"/>
                </a:solidFill>
                <a:latin typeface="Segoe UI" panose="020B0502040204020203" pitchFamily="34" charset="0"/>
                <a:cs typeface="Segoe UI" panose="020B0502040204020203" pitchFamily="34" charset="0"/>
              </a:rPr>
              <a:t>elit</a:t>
            </a:r>
            <a:r>
              <a:rPr lang="en-US" sz="1200" b="0" dirty="0">
                <a:solidFill>
                  <a:srgbClr val="505050"/>
                </a:solidFill>
                <a:latin typeface="Segoe UI" panose="020B0502040204020203" pitchFamily="34" charset="0"/>
                <a:cs typeface="Segoe UI" panose="020B0502040204020203" pitchFamily="34" charset="0"/>
              </a:rPr>
              <a:t>, sed do </a:t>
            </a:r>
            <a:r>
              <a:rPr lang="en-US" sz="1200" b="0" dirty="0" err="1">
                <a:solidFill>
                  <a:srgbClr val="505050"/>
                </a:solidFill>
                <a:latin typeface="Segoe UI" panose="020B0502040204020203" pitchFamily="34" charset="0"/>
                <a:cs typeface="Segoe UI" panose="020B0502040204020203" pitchFamily="34" charset="0"/>
              </a:rPr>
              <a:t>eiusmod</a:t>
            </a:r>
            <a:r>
              <a:rPr lang="en-US" sz="1200" b="0" dirty="0">
                <a:solidFill>
                  <a:srgbClr val="505050"/>
                </a:solidFill>
                <a:latin typeface="Segoe UI" panose="020B0502040204020203" pitchFamily="34" charset="0"/>
                <a:cs typeface="Segoe UI" panose="020B0502040204020203" pitchFamily="34" charset="0"/>
              </a:rPr>
              <a:t> </a:t>
            </a:r>
            <a:r>
              <a:rPr lang="en-US" sz="1200" b="0" dirty="0" err="1">
                <a:solidFill>
                  <a:srgbClr val="505050"/>
                </a:solidFill>
                <a:latin typeface="Segoe UI" panose="020B0502040204020203" pitchFamily="34" charset="0"/>
                <a:cs typeface="Segoe UI" panose="020B0502040204020203" pitchFamily="34" charset="0"/>
              </a:rPr>
              <a:t>tempor</a:t>
            </a:r>
            <a:r>
              <a:rPr lang="en-US" sz="1200" b="0" dirty="0">
                <a:solidFill>
                  <a:srgbClr val="505050"/>
                </a:solidFill>
                <a:latin typeface="Segoe UI" panose="020B0502040204020203" pitchFamily="34" charset="0"/>
                <a:cs typeface="Segoe UI" panose="020B0502040204020203" pitchFamily="34" charset="0"/>
              </a:rPr>
              <a:t> </a:t>
            </a:r>
            <a:r>
              <a:rPr lang="en-US" sz="1200" b="0" dirty="0" err="1">
                <a:solidFill>
                  <a:srgbClr val="505050"/>
                </a:solidFill>
                <a:latin typeface="Segoe UI" panose="020B0502040204020203" pitchFamily="34" charset="0"/>
                <a:cs typeface="Segoe UI" panose="020B0502040204020203" pitchFamily="34" charset="0"/>
              </a:rPr>
              <a:t>incididunt</a:t>
            </a:r>
            <a:r>
              <a:rPr lang="en-US" sz="1200" b="0" dirty="0">
                <a:solidFill>
                  <a:srgbClr val="505050"/>
                </a:solidFill>
                <a:latin typeface="Segoe UI" panose="020B0502040204020203" pitchFamily="34" charset="0"/>
                <a:cs typeface="Segoe UI" panose="020B0502040204020203" pitchFamily="34" charset="0"/>
              </a:rPr>
              <a:t> </a:t>
            </a:r>
            <a:r>
              <a:rPr lang="en-US" sz="1200" b="0" dirty="0" err="1">
                <a:solidFill>
                  <a:srgbClr val="505050"/>
                </a:solidFill>
                <a:latin typeface="Segoe UI" panose="020B0502040204020203" pitchFamily="34" charset="0"/>
                <a:cs typeface="Segoe UI" panose="020B0502040204020203" pitchFamily="34" charset="0"/>
              </a:rPr>
              <a:t>ut</a:t>
            </a:r>
            <a:r>
              <a:rPr lang="en-US" sz="1200" b="0" dirty="0">
                <a:solidFill>
                  <a:srgbClr val="505050"/>
                </a:solidFill>
                <a:latin typeface="Segoe UI" panose="020B0502040204020203" pitchFamily="34" charset="0"/>
                <a:cs typeface="Segoe UI" panose="020B0502040204020203" pitchFamily="34" charset="0"/>
              </a:rPr>
              <a:t> </a:t>
            </a:r>
            <a:r>
              <a:rPr lang="en-US" sz="1200" b="0" dirty="0" err="1">
                <a:solidFill>
                  <a:srgbClr val="505050"/>
                </a:solidFill>
                <a:latin typeface="Segoe UI" panose="020B0502040204020203" pitchFamily="34" charset="0"/>
                <a:cs typeface="Segoe UI" panose="020B0502040204020203" pitchFamily="34" charset="0"/>
              </a:rPr>
              <a:t>labore</a:t>
            </a:r>
            <a:r>
              <a:rPr lang="en-US" sz="1200" b="0" dirty="0">
                <a:solidFill>
                  <a:srgbClr val="505050"/>
                </a:solidFill>
                <a:latin typeface="Segoe UI" panose="020B0502040204020203" pitchFamily="34" charset="0"/>
                <a:cs typeface="Segoe UI" panose="020B0502040204020203" pitchFamily="34" charset="0"/>
              </a:rPr>
              <a:t> et dolore magna </a:t>
            </a:r>
            <a:r>
              <a:rPr lang="en-US" sz="1200" b="0" dirty="0" err="1">
                <a:solidFill>
                  <a:srgbClr val="505050"/>
                </a:solidFill>
                <a:latin typeface="Segoe UI" panose="020B0502040204020203" pitchFamily="34" charset="0"/>
                <a:cs typeface="Segoe UI" panose="020B0502040204020203" pitchFamily="34" charset="0"/>
              </a:rPr>
              <a:t>aliqua</a:t>
            </a:r>
            <a:r>
              <a:rPr lang="en-US" sz="1200" b="0" dirty="0">
                <a:solidFill>
                  <a:srgbClr val="505050"/>
                </a:solidFill>
                <a:latin typeface="Segoe UI" panose="020B0502040204020203" pitchFamily="34" charset="0"/>
                <a:cs typeface="Segoe UI" panose="020B0502040204020203" pitchFamily="34" charset="0"/>
              </a:rPr>
              <a:t>. Ut </a:t>
            </a:r>
            <a:r>
              <a:rPr lang="en-US" sz="1200" b="0" dirty="0" err="1">
                <a:solidFill>
                  <a:srgbClr val="505050"/>
                </a:solidFill>
                <a:latin typeface="Segoe UI" panose="020B0502040204020203" pitchFamily="34" charset="0"/>
                <a:cs typeface="Segoe UI" panose="020B0502040204020203" pitchFamily="34" charset="0"/>
              </a:rPr>
              <a:t>enim</a:t>
            </a:r>
            <a:r>
              <a:rPr lang="en-US" sz="1200" b="0" dirty="0">
                <a:solidFill>
                  <a:srgbClr val="505050"/>
                </a:solidFill>
                <a:latin typeface="Segoe UI" panose="020B0502040204020203" pitchFamily="34" charset="0"/>
                <a:cs typeface="Segoe UI" panose="020B0502040204020203" pitchFamily="34" charset="0"/>
              </a:rPr>
              <a:t> ad minim </a:t>
            </a:r>
            <a:r>
              <a:rPr lang="en-US" sz="1200" b="0" dirty="0" err="1">
                <a:solidFill>
                  <a:srgbClr val="505050"/>
                </a:solidFill>
                <a:latin typeface="Segoe UI" panose="020B0502040204020203" pitchFamily="34" charset="0"/>
                <a:cs typeface="Segoe UI" panose="020B0502040204020203" pitchFamily="34" charset="0"/>
              </a:rPr>
              <a:t>veniam</a:t>
            </a:r>
            <a:r>
              <a:rPr lang="en-US" sz="1200" b="0" dirty="0">
                <a:solidFill>
                  <a:srgbClr val="505050"/>
                </a:solidFill>
                <a:latin typeface="Segoe UI" panose="020B0502040204020203" pitchFamily="34" charset="0"/>
                <a:cs typeface="Segoe UI" panose="020B0502040204020203" pitchFamily="34" charset="0"/>
              </a:rPr>
              <a:t>.</a:t>
            </a:r>
          </a:p>
        </p:txBody>
      </p:sp>
      <p:sp>
        <p:nvSpPr>
          <p:cNvPr id="13" name="Text Placeholder 24">
            <a:extLst>
              <a:ext uri="{FF2B5EF4-FFF2-40B4-BE49-F238E27FC236}">
                <a16:creationId xmlns:a16="http://schemas.microsoft.com/office/drawing/2014/main" id="{96B9F418-E7FC-8B4D-B6DF-D05F59C88194}"/>
              </a:ext>
            </a:extLst>
          </p:cNvPr>
          <p:cNvSpPr>
            <a:spLocks noGrp="1"/>
          </p:cNvSpPr>
          <p:nvPr>
            <p:ph type="body" sz="quarter" idx="20" hasCustomPrompt="1"/>
          </p:nvPr>
        </p:nvSpPr>
        <p:spPr>
          <a:xfrm>
            <a:off x="9070975" y="4400550"/>
            <a:ext cx="2520950" cy="276999"/>
          </a:xfrm>
        </p:spPr>
        <p:txBody>
          <a:bodyPr/>
          <a:lstStyle>
            <a:lvl1pPr marL="0" indent="0">
              <a:buNone/>
              <a:defRPr sz="1800">
                <a:latin typeface="+mj-lt"/>
              </a:defRPr>
            </a:lvl1pPr>
            <a:lvl2pPr marL="228600" indent="0">
              <a:buNone/>
              <a:defRPr sz="1800">
                <a:latin typeface="+mj-lt"/>
              </a:defRPr>
            </a:lvl2pPr>
            <a:lvl3pPr marL="457200" indent="0">
              <a:buNone/>
              <a:defRPr sz="1800">
                <a:latin typeface="+mj-lt"/>
              </a:defRPr>
            </a:lvl3pPr>
            <a:lvl4pPr marL="661988" indent="0">
              <a:buNone/>
              <a:defRPr sz="1800">
                <a:latin typeface="+mj-lt"/>
              </a:defRPr>
            </a:lvl4pPr>
            <a:lvl5pPr marL="855663" indent="0">
              <a:buNone/>
              <a:defRPr sz="1800">
                <a:latin typeface="+mj-lt"/>
              </a:defRPr>
            </a:lvl5pPr>
          </a:lstStyle>
          <a:p>
            <a:pPr lvl="0"/>
            <a:r>
              <a:rPr lang="en-US" dirty="0" err="1"/>
              <a:t>Firstname</a:t>
            </a:r>
            <a:r>
              <a:rPr lang="en-US" dirty="0"/>
              <a:t> </a:t>
            </a:r>
            <a:r>
              <a:rPr lang="en-US" dirty="0" err="1"/>
              <a:t>Lastname</a:t>
            </a:r>
            <a:endParaRPr lang="en-US" dirty="0"/>
          </a:p>
        </p:txBody>
      </p:sp>
      <p:sp>
        <p:nvSpPr>
          <p:cNvPr id="14" name="Text Placeholder 26">
            <a:extLst>
              <a:ext uri="{FF2B5EF4-FFF2-40B4-BE49-F238E27FC236}">
                <a16:creationId xmlns:a16="http://schemas.microsoft.com/office/drawing/2014/main" id="{3C77D641-147C-1940-8BCB-2C5F61CDAA9A}"/>
              </a:ext>
            </a:extLst>
          </p:cNvPr>
          <p:cNvSpPr>
            <a:spLocks noGrp="1"/>
          </p:cNvSpPr>
          <p:nvPr>
            <p:ph type="body" sz="quarter" idx="21" hasCustomPrompt="1"/>
          </p:nvPr>
        </p:nvSpPr>
        <p:spPr>
          <a:xfrm>
            <a:off x="9070975" y="4765134"/>
            <a:ext cx="2520950" cy="215444"/>
          </a:xfrm>
        </p:spPr>
        <p:txBody>
          <a:bodyPr/>
          <a:lstStyle>
            <a:lvl1pPr marL="0" indent="0">
              <a:buNone/>
              <a:defRPr sz="1400"/>
            </a:lvl1pPr>
            <a:lvl2pPr marL="228600" indent="0">
              <a:buNone/>
              <a:defRPr sz="1400"/>
            </a:lvl2pPr>
            <a:lvl3pPr marL="457200" indent="0">
              <a:buNone/>
              <a:defRPr sz="1400"/>
            </a:lvl3pPr>
            <a:lvl4pPr marL="661988" indent="0">
              <a:buNone/>
              <a:defRPr sz="1400"/>
            </a:lvl4pPr>
            <a:lvl5pPr marL="855663" indent="0">
              <a:buNone/>
              <a:defRPr sz="1400"/>
            </a:lvl5pPr>
          </a:lstStyle>
          <a:p>
            <a:pPr lvl="0"/>
            <a:r>
              <a:rPr lang="en-US" dirty="0"/>
              <a:t>Title</a:t>
            </a:r>
          </a:p>
        </p:txBody>
      </p:sp>
      <p:sp>
        <p:nvSpPr>
          <p:cNvPr id="15" name="Text Placeholder 28">
            <a:extLst>
              <a:ext uri="{FF2B5EF4-FFF2-40B4-BE49-F238E27FC236}">
                <a16:creationId xmlns:a16="http://schemas.microsoft.com/office/drawing/2014/main" id="{68B31C8F-F786-E643-88DC-4AE14C437072}"/>
              </a:ext>
            </a:extLst>
          </p:cNvPr>
          <p:cNvSpPr>
            <a:spLocks noGrp="1"/>
          </p:cNvSpPr>
          <p:nvPr>
            <p:ph type="body" sz="quarter" idx="22" hasCustomPrompt="1"/>
          </p:nvPr>
        </p:nvSpPr>
        <p:spPr>
          <a:xfrm>
            <a:off x="9070975" y="5163804"/>
            <a:ext cx="2520950" cy="923330"/>
          </a:xfrm>
        </p:spPr>
        <p:txBody>
          <a:bodyPr/>
          <a:lstStyle>
            <a:lvl1pPr marL="0" marR="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sz="1200">
                <a:solidFill>
                  <a:schemeClr val="accent6"/>
                </a:solidFill>
              </a:defRPr>
            </a:lvl1pPr>
            <a:lvl2pPr marL="228600" indent="0">
              <a:buNone/>
              <a:defRPr/>
            </a:lvl2pPr>
            <a:lvl3pPr marL="457200" indent="0">
              <a:buNone/>
              <a:defRPr/>
            </a:lvl3pPr>
            <a:lvl4pPr marL="661988" indent="0">
              <a:buNone/>
              <a:defRPr/>
            </a:lvl4pPr>
            <a:lvl5pPr marL="855663" indent="0">
              <a:buNone/>
              <a:defRPr/>
            </a:lvl5pPr>
          </a:lstStyle>
          <a:p>
            <a:pPr marL="0" marR="0" lvl="0" indent="0" algn="l"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a:pPr>
            <a:r>
              <a:rPr lang="en-US" sz="1200" b="0" dirty="0">
                <a:solidFill>
                  <a:srgbClr val="505050"/>
                </a:solidFill>
                <a:latin typeface="Segoe UI" panose="020B0502040204020203" pitchFamily="34" charset="0"/>
                <a:cs typeface="Segoe UI" panose="020B0502040204020203" pitchFamily="34" charset="0"/>
              </a:rPr>
              <a:t>About: Lorem ipsum dolor sit </a:t>
            </a:r>
            <a:r>
              <a:rPr lang="en-US" sz="1200" b="0" dirty="0" err="1">
                <a:solidFill>
                  <a:srgbClr val="505050"/>
                </a:solidFill>
                <a:latin typeface="Segoe UI" panose="020B0502040204020203" pitchFamily="34" charset="0"/>
                <a:cs typeface="Segoe UI" panose="020B0502040204020203" pitchFamily="34" charset="0"/>
              </a:rPr>
              <a:t>amet</a:t>
            </a:r>
            <a:r>
              <a:rPr lang="en-US" sz="1200" b="0" dirty="0">
                <a:solidFill>
                  <a:srgbClr val="505050"/>
                </a:solidFill>
                <a:latin typeface="Segoe UI" panose="020B0502040204020203" pitchFamily="34" charset="0"/>
                <a:cs typeface="Segoe UI" panose="020B0502040204020203" pitchFamily="34" charset="0"/>
              </a:rPr>
              <a:t>, </a:t>
            </a:r>
            <a:r>
              <a:rPr lang="en-US" sz="1200" b="0" dirty="0" err="1">
                <a:solidFill>
                  <a:srgbClr val="505050"/>
                </a:solidFill>
                <a:latin typeface="Segoe UI" panose="020B0502040204020203" pitchFamily="34" charset="0"/>
                <a:cs typeface="Segoe UI" panose="020B0502040204020203" pitchFamily="34" charset="0"/>
              </a:rPr>
              <a:t>consectetur</a:t>
            </a:r>
            <a:r>
              <a:rPr lang="en-US" sz="1200" b="0" dirty="0">
                <a:solidFill>
                  <a:srgbClr val="505050"/>
                </a:solidFill>
                <a:latin typeface="Segoe UI" panose="020B0502040204020203" pitchFamily="34" charset="0"/>
                <a:cs typeface="Segoe UI" panose="020B0502040204020203" pitchFamily="34" charset="0"/>
              </a:rPr>
              <a:t> </a:t>
            </a:r>
            <a:r>
              <a:rPr lang="en-US" sz="1200" b="0" dirty="0" err="1">
                <a:solidFill>
                  <a:srgbClr val="505050"/>
                </a:solidFill>
                <a:latin typeface="Segoe UI" panose="020B0502040204020203" pitchFamily="34" charset="0"/>
                <a:cs typeface="Segoe UI" panose="020B0502040204020203" pitchFamily="34" charset="0"/>
              </a:rPr>
              <a:t>adipiscing</a:t>
            </a:r>
            <a:r>
              <a:rPr lang="en-US" sz="1200" b="0" dirty="0">
                <a:solidFill>
                  <a:srgbClr val="505050"/>
                </a:solidFill>
                <a:latin typeface="Segoe UI" panose="020B0502040204020203" pitchFamily="34" charset="0"/>
                <a:cs typeface="Segoe UI" panose="020B0502040204020203" pitchFamily="34" charset="0"/>
              </a:rPr>
              <a:t> </a:t>
            </a:r>
            <a:r>
              <a:rPr lang="en-US" sz="1200" b="0" dirty="0" err="1">
                <a:solidFill>
                  <a:srgbClr val="505050"/>
                </a:solidFill>
                <a:latin typeface="Segoe UI" panose="020B0502040204020203" pitchFamily="34" charset="0"/>
                <a:cs typeface="Segoe UI" panose="020B0502040204020203" pitchFamily="34" charset="0"/>
              </a:rPr>
              <a:t>elit</a:t>
            </a:r>
            <a:r>
              <a:rPr lang="en-US" sz="1200" b="0" dirty="0">
                <a:solidFill>
                  <a:srgbClr val="505050"/>
                </a:solidFill>
                <a:latin typeface="Segoe UI" panose="020B0502040204020203" pitchFamily="34" charset="0"/>
                <a:cs typeface="Segoe UI" panose="020B0502040204020203" pitchFamily="34" charset="0"/>
              </a:rPr>
              <a:t>, sed do </a:t>
            </a:r>
            <a:r>
              <a:rPr lang="en-US" sz="1200" b="0" dirty="0" err="1">
                <a:solidFill>
                  <a:srgbClr val="505050"/>
                </a:solidFill>
                <a:latin typeface="Segoe UI" panose="020B0502040204020203" pitchFamily="34" charset="0"/>
                <a:cs typeface="Segoe UI" panose="020B0502040204020203" pitchFamily="34" charset="0"/>
              </a:rPr>
              <a:t>eiusmod</a:t>
            </a:r>
            <a:r>
              <a:rPr lang="en-US" sz="1200" b="0" dirty="0">
                <a:solidFill>
                  <a:srgbClr val="505050"/>
                </a:solidFill>
                <a:latin typeface="Segoe UI" panose="020B0502040204020203" pitchFamily="34" charset="0"/>
                <a:cs typeface="Segoe UI" panose="020B0502040204020203" pitchFamily="34" charset="0"/>
              </a:rPr>
              <a:t> </a:t>
            </a:r>
            <a:r>
              <a:rPr lang="en-US" sz="1200" b="0" dirty="0" err="1">
                <a:solidFill>
                  <a:srgbClr val="505050"/>
                </a:solidFill>
                <a:latin typeface="Segoe UI" panose="020B0502040204020203" pitchFamily="34" charset="0"/>
                <a:cs typeface="Segoe UI" panose="020B0502040204020203" pitchFamily="34" charset="0"/>
              </a:rPr>
              <a:t>tempor</a:t>
            </a:r>
            <a:r>
              <a:rPr lang="en-US" sz="1200" b="0" dirty="0">
                <a:solidFill>
                  <a:srgbClr val="505050"/>
                </a:solidFill>
                <a:latin typeface="Segoe UI" panose="020B0502040204020203" pitchFamily="34" charset="0"/>
                <a:cs typeface="Segoe UI" panose="020B0502040204020203" pitchFamily="34" charset="0"/>
              </a:rPr>
              <a:t> </a:t>
            </a:r>
            <a:r>
              <a:rPr lang="en-US" sz="1200" b="0" dirty="0" err="1">
                <a:solidFill>
                  <a:srgbClr val="505050"/>
                </a:solidFill>
                <a:latin typeface="Segoe UI" panose="020B0502040204020203" pitchFamily="34" charset="0"/>
                <a:cs typeface="Segoe UI" panose="020B0502040204020203" pitchFamily="34" charset="0"/>
              </a:rPr>
              <a:t>incididunt</a:t>
            </a:r>
            <a:r>
              <a:rPr lang="en-US" sz="1200" b="0" dirty="0">
                <a:solidFill>
                  <a:srgbClr val="505050"/>
                </a:solidFill>
                <a:latin typeface="Segoe UI" panose="020B0502040204020203" pitchFamily="34" charset="0"/>
                <a:cs typeface="Segoe UI" panose="020B0502040204020203" pitchFamily="34" charset="0"/>
              </a:rPr>
              <a:t> </a:t>
            </a:r>
            <a:r>
              <a:rPr lang="en-US" sz="1200" b="0" dirty="0" err="1">
                <a:solidFill>
                  <a:srgbClr val="505050"/>
                </a:solidFill>
                <a:latin typeface="Segoe UI" panose="020B0502040204020203" pitchFamily="34" charset="0"/>
                <a:cs typeface="Segoe UI" panose="020B0502040204020203" pitchFamily="34" charset="0"/>
              </a:rPr>
              <a:t>ut</a:t>
            </a:r>
            <a:r>
              <a:rPr lang="en-US" sz="1200" b="0" dirty="0">
                <a:solidFill>
                  <a:srgbClr val="505050"/>
                </a:solidFill>
                <a:latin typeface="Segoe UI" panose="020B0502040204020203" pitchFamily="34" charset="0"/>
                <a:cs typeface="Segoe UI" panose="020B0502040204020203" pitchFamily="34" charset="0"/>
              </a:rPr>
              <a:t> </a:t>
            </a:r>
            <a:r>
              <a:rPr lang="en-US" sz="1200" b="0" dirty="0" err="1">
                <a:solidFill>
                  <a:srgbClr val="505050"/>
                </a:solidFill>
                <a:latin typeface="Segoe UI" panose="020B0502040204020203" pitchFamily="34" charset="0"/>
                <a:cs typeface="Segoe UI" panose="020B0502040204020203" pitchFamily="34" charset="0"/>
              </a:rPr>
              <a:t>labore</a:t>
            </a:r>
            <a:r>
              <a:rPr lang="en-US" sz="1200" b="0" dirty="0">
                <a:solidFill>
                  <a:srgbClr val="505050"/>
                </a:solidFill>
                <a:latin typeface="Segoe UI" panose="020B0502040204020203" pitchFamily="34" charset="0"/>
                <a:cs typeface="Segoe UI" panose="020B0502040204020203" pitchFamily="34" charset="0"/>
              </a:rPr>
              <a:t> et dolore magna </a:t>
            </a:r>
            <a:r>
              <a:rPr lang="en-US" sz="1200" b="0" dirty="0" err="1">
                <a:solidFill>
                  <a:srgbClr val="505050"/>
                </a:solidFill>
                <a:latin typeface="Segoe UI" panose="020B0502040204020203" pitchFamily="34" charset="0"/>
                <a:cs typeface="Segoe UI" panose="020B0502040204020203" pitchFamily="34" charset="0"/>
              </a:rPr>
              <a:t>aliqua</a:t>
            </a:r>
            <a:r>
              <a:rPr lang="en-US" sz="1200" b="0" dirty="0">
                <a:solidFill>
                  <a:srgbClr val="505050"/>
                </a:solidFill>
                <a:latin typeface="Segoe UI" panose="020B0502040204020203" pitchFamily="34" charset="0"/>
                <a:cs typeface="Segoe UI" panose="020B0502040204020203" pitchFamily="34" charset="0"/>
              </a:rPr>
              <a:t>. Ut </a:t>
            </a:r>
            <a:r>
              <a:rPr lang="en-US" sz="1200" b="0" dirty="0" err="1">
                <a:solidFill>
                  <a:srgbClr val="505050"/>
                </a:solidFill>
                <a:latin typeface="Segoe UI" panose="020B0502040204020203" pitchFamily="34" charset="0"/>
                <a:cs typeface="Segoe UI" panose="020B0502040204020203" pitchFamily="34" charset="0"/>
              </a:rPr>
              <a:t>enim</a:t>
            </a:r>
            <a:r>
              <a:rPr lang="en-US" sz="1200" b="0" dirty="0">
                <a:solidFill>
                  <a:srgbClr val="505050"/>
                </a:solidFill>
                <a:latin typeface="Segoe UI" panose="020B0502040204020203" pitchFamily="34" charset="0"/>
                <a:cs typeface="Segoe UI" panose="020B0502040204020203" pitchFamily="34" charset="0"/>
              </a:rPr>
              <a:t> ad minim </a:t>
            </a:r>
            <a:r>
              <a:rPr lang="en-US" sz="1200" b="0" dirty="0" err="1">
                <a:solidFill>
                  <a:srgbClr val="505050"/>
                </a:solidFill>
                <a:latin typeface="Segoe UI" panose="020B0502040204020203" pitchFamily="34" charset="0"/>
                <a:cs typeface="Segoe UI" panose="020B0502040204020203" pitchFamily="34" charset="0"/>
              </a:rPr>
              <a:t>veniam</a:t>
            </a:r>
            <a:r>
              <a:rPr lang="en-US" sz="1200" b="0" dirty="0">
                <a:solidFill>
                  <a:srgbClr val="505050"/>
                </a:solidFill>
                <a:latin typeface="Segoe UI" panose="020B0502040204020203" pitchFamily="34" charset="0"/>
                <a:cs typeface="Segoe UI" panose="020B0502040204020203" pitchFamily="34" charset="0"/>
              </a:rPr>
              <a:t>.</a:t>
            </a:r>
          </a:p>
        </p:txBody>
      </p:sp>
      <p:sp>
        <p:nvSpPr>
          <p:cNvPr id="24" name="Picture Placeholder 16">
            <a:extLst>
              <a:ext uri="{FF2B5EF4-FFF2-40B4-BE49-F238E27FC236}">
                <a16:creationId xmlns:a16="http://schemas.microsoft.com/office/drawing/2014/main" id="{8644B5A4-4C62-164B-9FCA-E1A62ECDC6A0}"/>
              </a:ext>
            </a:extLst>
          </p:cNvPr>
          <p:cNvSpPr>
            <a:spLocks noGrp="1"/>
          </p:cNvSpPr>
          <p:nvPr>
            <p:ph type="pic" sz="quarter" idx="23"/>
          </p:nvPr>
        </p:nvSpPr>
        <p:spPr>
          <a:xfrm>
            <a:off x="774200" y="1785409"/>
            <a:ext cx="2160000" cy="2160000"/>
          </a:xfrm>
          <a:prstGeom prst="ellipse">
            <a:avLst/>
          </a:prstGeom>
          <a:ln>
            <a:noFill/>
          </a:ln>
        </p:spPr>
        <p:txBody>
          <a:bodyPr/>
          <a:lstStyle/>
          <a:p>
            <a:r>
              <a:rPr lang="en-US"/>
              <a:t>Click icon to add picture</a:t>
            </a:r>
            <a:endParaRPr lang="en-US" dirty="0"/>
          </a:p>
        </p:txBody>
      </p:sp>
      <p:sp>
        <p:nvSpPr>
          <p:cNvPr id="26" name="Picture Placeholder 16">
            <a:extLst>
              <a:ext uri="{FF2B5EF4-FFF2-40B4-BE49-F238E27FC236}">
                <a16:creationId xmlns:a16="http://schemas.microsoft.com/office/drawing/2014/main" id="{7216C99D-59E0-D148-8FD5-A06B5D098A96}"/>
              </a:ext>
            </a:extLst>
          </p:cNvPr>
          <p:cNvSpPr>
            <a:spLocks noGrp="1"/>
          </p:cNvSpPr>
          <p:nvPr>
            <p:ph type="pic" sz="quarter" idx="24"/>
          </p:nvPr>
        </p:nvSpPr>
        <p:spPr>
          <a:xfrm>
            <a:off x="3603125" y="1785409"/>
            <a:ext cx="2160000" cy="2160000"/>
          </a:xfrm>
          <a:prstGeom prst="ellipse">
            <a:avLst/>
          </a:prstGeom>
          <a:ln>
            <a:noFill/>
          </a:ln>
        </p:spPr>
        <p:txBody>
          <a:bodyPr/>
          <a:lstStyle/>
          <a:p>
            <a:r>
              <a:rPr lang="en-US"/>
              <a:t>Click icon to add picture</a:t>
            </a:r>
            <a:endParaRPr lang="en-US" dirty="0"/>
          </a:p>
        </p:txBody>
      </p:sp>
      <p:sp>
        <p:nvSpPr>
          <p:cNvPr id="28" name="Picture Placeholder 16">
            <a:extLst>
              <a:ext uri="{FF2B5EF4-FFF2-40B4-BE49-F238E27FC236}">
                <a16:creationId xmlns:a16="http://schemas.microsoft.com/office/drawing/2014/main" id="{D4B99A33-76D9-4843-8919-AD5FEF9A31F2}"/>
              </a:ext>
            </a:extLst>
          </p:cNvPr>
          <p:cNvSpPr>
            <a:spLocks noGrp="1"/>
          </p:cNvSpPr>
          <p:nvPr>
            <p:ph type="pic" sz="quarter" idx="25"/>
          </p:nvPr>
        </p:nvSpPr>
        <p:spPr>
          <a:xfrm>
            <a:off x="6428875" y="1785409"/>
            <a:ext cx="2160000" cy="2160000"/>
          </a:xfrm>
          <a:prstGeom prst="ellipse">
            <a:avLst/>
          </a:prstGeom>
          <a:ln>
            <a:noFill/>
          </a:ln>
        </p:spPr>
        <p:txBody>
          <a:bodyPr/>
          <a:lstStyle/>
          <a:p>
            <a:r>
              <a:rPr lang="en-US"/>
              <a:t>Click icon to add picture</a:t>
            </a:r>
            <a:endParaRPr lang="en-US" dirty="0"/>
          </a:p>
        </p:txBody>
      </p:sp>
      <p:sp>
        <p:nvSpPr>
          <p:cNvPr id="30" name="Picture Placeholder 16">
            <a:extLst>
              <a:ext uri="{FF2B5EF4-FFF2-40B4-BE49-F238E27FC236}">
                <a16:creationId xmlns:a16="http://schemas.microsoft.com/office/drawing/2014/main" id="{961589AC-2E68-5C4F-BF84-D883C8663119}"/>
              </a:ext>
            </a:extLst>
          </p:cNvPr>
          <p:cNvSpPr>
            <a:spLocks noGrp="1"/>
          </p:cNvSpPr>
          <p:nvPr>
            <p:ph type="pic" sz="quarter" idx="26"/>
          </p:nvPr>
        </p:nvSpPr>
        <p:spPr>
          <a:xfrm>
            <a:off x="9260975" y="1785409"/>
            <a:ext cx="2160000" cy="2160000"/>
          </a:xfrm>
          <a:prstGeom prst="ellipse">
            <a:avLst/>
          </a:prstGeom>
          <a:ln>
            <a:noFill/>
          </a:ln>
        </p:spPr>
        <p:txBody>
          <a:bodyPr/>
          <a:lstStyle/>
          <a:p>
            <a:r>
              <a:rPr lang="en-US"/>
              <a:t>Click icon to add picture</a:t>
            </a:r>
            <a:endParaRPr lang="en-US" dirty="0"/>
          </a:p>
        </p:txBody>
      </p:sp>
    </p:spTree>
    <p:extLst>
      <p:ext uri="{BB962C8B-B14F-4D97-AF65-F5344CB8AC3E}">
        <p14:creationId xmlns:p14="http://schemas.microsoft.com/office/powerpoint/2010/main" val="2950846975"/>
      </p:ext>
    </p:extLst>
  </p:cSld>
  <p:clrMapOvr>
    <a:masterClrMapping/>
  </p:clrMapOvr>
  <p:transition>
    <p:fade/>
  </p:transition>
  <p:extLst>
    <p:ext uri="{DCECCB84-F9BA-43D5-87BE-67443E8EF086}">
      <p15:sldGuideLst xmlns:p15="http://schemas.microsoft.com/office/powerpoint/2012/main">
        <p15:guide id="2" pos="369">
          <p15:clr>
            <a:srgbClr val="F26B43"/>
          </p15:clr>
        </p15:guide>
        <p15:guide id="3" orient="horz" pos="366">
          <p15:clr>
            <a:srgbClr val="F26B43"/>
          </p15:clr>
        </p15:guide>
        <p15:guide id="4" pos="7311">
          <p15:clr>
            <a:srgbClr val="F26B43"/>
          </p15:clr>
        </p15:guide>
        <p15:guide id="5" orient="horz" pos="3951">
          <p15:clr>
            <a:srgbClr val="F26B43"/>
          </p15:clr>
        </p15:guide>
        <p15:guide id="10" pos="1967">
          <p15:clr>
            <a:srgbClr val="A4A3A4"/>
          </p15:clr>
        </p15:guide>
        <p15:guide id="11" pos="2150">
          <p15:clr>
            <a:srgbClr val="A4A3A4"/>
          </p15:clr>
        </p15:guide>
        <p15:guide id="16" pos="3749">
          <p15:clr>
            <a:srgbClr val="A4A3A4"/>
          </p15:clr>
        </p15:guide>
        <p15:guide id="17" pos="3932">
          <p15:clr>
            <a:srgbClr val="A4A3A4"/>
          </p15:clr>
        </p15:guide>
        <p15:guide id="22" pos="5529">
          <p15:clr>
            <a:srgbClr val="A4A3A4"/>
          </p15:clr>
        </p15:guide>
        <p15:guide id="23" pos="5714">
          <p15:clr>
            <a:srgbClr val="A4A3A4"/>
          </p15:clr>
        </p15:guide>
        <p15:guide id="28" pos="3840">
          <p15:clr>
            <a:srgbClr val="F26B43"/>
          </p15:clr>
        </p15:guide>
        <p15:guide id="29" pos="5576">
          <p15:clr>
            <a:srgbClr val="F26B43"/>
          </p15:clr>
        </p15:guide>
        <p15:guide id="30" pos="2105">
          <p15:clr>
            <a:srgbClr val="F26B43"/>
          </p15:clr>
        </p15:guide>
        <p15:guide id="31" orient="horz" pos="2772">
          <p15:clr>
            <a:srgbClr val="FBAE40"/>
          </p15:clr>
        </p15:guide>
      </p15:sldGuideLst>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Profile Slide">
    <p:bg>
      <p:bgRef idx="1001">
        <a:schemeClr val="bg2"/>
      </p:bgRef>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71B46280-63FA-B14C-B387-DA6973CC6798}"/>
              </a:ext>
            </a:extLst>
          </p:cNvPr>
          <p:cNvSpPr>
            <a:spLocks noGrp="1"/>
          </p:cNvSpPr>
          <p:nvPr>
            <p:ph type="pic" sz="quarter" idx="10"/>
          </p:nvPr>
        </p:nvSpPr>
        <p:spPr>
          <a:xfrm>
            <a:off x="0" y="0"/>
            <a:ext cx="4065588" cy="6858000"/>
          </a:xfrm>
        </p:spPr>
        <p:txBody>
          <a:bodyPr/>
          <a:lstStyle/>
          <a:p>
            <a:r>
              <a:rPr lang="en-US"/>
              <a:t>Click icon to add picture</a:t>
            </a:r>
          </a:p>
        </p:txBody>
      </p:sp>
      <p:sp>
        <p:nvSpPr>
          <p:cNvPr id="11" name="Text Placeholder 10">
            <a:extLst>
              <a:ext uri="{FF2B5EF4-FFF2-40B4-BE49-F238E27FC236}">
                <a16:creationId xmlns:a16="http://schemas.microsoft.com/office/drawing/2014/main" id="{DF839B9F-7DF1-054D-850B-194BE124935E}"/>
              </a:ext>
            </a:extLst>
          </p:cNvPr>
          <p:cNvSpPr>
            <a:spLocks noGrp="1"/>
          </p:cNvSpPr>
          <p:nvPr>
            <p:ph type="body" sz="quarter" idx="11" hasCustomPrompt="1"/>
          </p:nvPr>
        </p:nvSpPr>
        <p:spPr>
          <a:xfrm>
            <a:off x="5016500" y="1125538"/>
            <a:ext cx="5832475" cy="371513"/>
          </a:xfrm>
        </p:spPr>
        <p:txBody>
          <a:bodyPr lIns="90000" tIns="46800" rIns="90000" bIns="46800"/>
          <a:lstStyle>
            <a:lvl1pPr marL="0" indent="0">
              <a:buNone/>
              <a:defRPr sz="1800">
                <a:solidFill>
                  <a:schemeClr val="accent3"/>
                </a:solidFill>
                <a:latin typeface="+mj-lt"/>
              </a:defRPr>
            </a:lvl1pPr>
            <a:lvl2pPr marL="228600" indent="0">
              <a:buNone/>
              <a:defRPr/>
            </a:lvl2pPr>
            <a:lvl3pPr marL="457200" indent="0">
              <a:buNone/>
              <a:defRPr/>
            </a:lvl3pPr>
            <a:lvl4pPr marL="661988" indent="0">
              <a:buNone/>
              <a:defRPr/>
            </a:lvl4pPr>
            <a:lvl5pPr marL="855663" indent="0">
              <a:buNone/>
              <a:defRPr/>
            </a:lvl5pPr>
          </a:lstStyle>
          <a:p>
            <a:pPr lvl="0"/>
            <a:r>
              <a:rPr lang="en-US" dirty="0" err="1"/>
              <a:t>Firstname</a:t>
            </a:r>
            <a:r>
              <a:rPr lang="en-US" dirty="0"/>
              <a:t> </a:t>
            </a:r>
            <a:r>
              <a:rPr lang="en-US" dirty="0" err="1"/>
              <a:t>Lastname</a:t>
            </a:r>
            <a:endParaRPr lang="en-US" dirty="0"/>
          </a:p>
        </p:txBody>
      </p:sp>
      <p:sp>
        <p:nvSpPr>
          <p:cNvPr id="13" name="Text Placeholder 12">
            <a:extLst>
              <a:ext uri="{FF2B5EF4-FFF2-40B4-BE49-F238E27FC236}">
                <a16:creationId xmlns:a16="http://schemas.microsoft.com/office/drawing/2014/main" id="{FEA3FFE7-512C-2E4D-8815-991035A0DA83}"/>
              </a:ext>
            </a:extLst>
          </p:cNvPr>
          <p:cNvSpPr>
            <a:spLocks noGrp="1"/>
          </p:cNvSpPr>
          <p:nvPr>
            <p:ph type="body" sz="quarter" idx="12" hasCustomPrompt="1"/>
          </p:nvPr>
        </p:nvSpPr>
        <p:spPr>
          <a:xfrm>
            <a:off x="5016500" y="1518666"/>
            <a:ext cx="5832475" cy="309958"/>
          </a:xfrm>
        </p:spPr>
        <p:txBody>
          <a:bodyPr lIns="90000" tIns="46800" rIns="90000" bIns="46800"/>
          <a:lstStyle>
            <a:lvl1pPr marL="0" indent="0">
              <a:buNone/>
              <a:defRPr sz="1400">
                <a:solidFill>
                  <a:schemeClr val="tx1"/>
                </a:solidFill>
              </a:defRPr>
            </a:lvl1pPr>
          </a:lstStyle>
          <a:p>
            <a:pPr lvl="0"/>
            <a:r>
              <a:rPr lang="en-US" dirty="0"/>
              <a:t>Title</a:t>
            </a:r>
          </a:p>
        </p:txBody>
      </p:sp>
      <p:sp>
        <p:nvSpPr>
          <p:cNvPr id="17" name="Text Placeholder 16">
            <a:extLst>
              <a:ext uri="{FF2B5EF4-FFF2-40B4-BE49-F238E27FC236}">
                <a16:creationId xmlns:a16="http://schemas.microsoft.com/office/drawing/2014/main" id="{CD00EE18-3969-7542-AF14-B6EF530C496B}"/>
              </a:ext>
            </a:extLst>
          </p:cNvPr>
          <p:cNvSpPr>
            <a:spLocks noGrp="1"/>
          </p:cNvSpPr>
          <p:nvPr>
            <p:ph type="body" sz="quarter" idx="13" hasCustomPrompt="1"/>
          </p:nvPr>
        </p:nvSpPr>
        <p:spPr>
          <a:xfrm>
            <a:off x="5016500" y="2614613"/>
            <a:ext cx="5832475" cy="956288"/>
          </a:xfrm>
        </p:spPr>
        <p:txBody>
          <a:bodyPr lIns="90000" tIns="46800" rIns="90000" bIns="46800"/>
          <a:lstStyle>
            <a:lvl1pPr marL="0" indent="0">
              <a:buNone/>
              <a:defRPr sz="1400">
                <a:solidFill>
                  <a:schemeClr val="tx1"/>
                </a:solidFill>
              </a:defRPr>
            </a:lvl1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sed do </a:t>
            </a:r>
            <a:r>
              <a:rPr lang="en-US" dirty="0" err="1"/>
              <a:t>eiusmod</a:t>
            </a:r>
            <a:r>
              <a:rPr lang="en-US" dirty="0"/>
              <a:t> </a:t>
            </a:r>
            <a:r>
              <a:rPr lang="en-US" dirty="0" err="1"/>
              <a:t>tempor</a:t>
            </a:r>
            <a:r>
              <a:rPr lang="en-US" dirty="0"/>
              <a:t> </a:t>
            </a:r>
            <a:r>
              <a:rPr lang="en-US" dirty="0" err="1"/>
              <a:t>incididunt</a:t>
            </a:r>
            <a:r>
              <a:rPr lang="en-US" dirty="0"/>
              <a:t> </a:t>
            </a:r>
            <a:r>
              <a:rPr lang="en-US" dirty="0" err="1"/>
              <a:t>ut</a:t>
            </a:r>
            <a:r>
              <a:rPr lang="en-US" dirty="0"/>
              <a:t> </a:t>
            </a:r>
            <a:r>
              <a:rPr lang="en-US" dirty="0" err="1"/>
              <a:t>labore</a:t>
            </a:r>
            <a:r>
              <a:rPr lang="en-US" dirty="0"/>
              <a:t> et dolore magna </a:t>
            </a:r>
            <a:r>
              <a:rPr lang="en-US" dirty="0" err="1"/>
              <a:t>aliqua</a:t>
            </a:r>
            <a:r>
              <a:rPr lang="en-US" dirty="0"/>
              <a:t>. Ut </a:t>
            </a:r>
            <a:r>
              <a:rPr lang="en-US" dirty="0" err="1"/>
              <a:t>enim</a:t>
            </a:r>
            <a:r>
              <a:rPr lang="en-US" dirty="0"/>
              <a:t> ad minim </a:t>
            </a:r>
            <a:r>
              <a:rPr lang="en-US" dirty="0" err="1"/>
              <a:t>veniam</a:t>
            </a:r>
            <a:r>
              <a:rPr lang="en-US" dirty="0"/>
              <a:t>, </a:t>
            </a:r>
            <a:r>
              <a:rPr lang="en-US" dirty="0" err="1"/>
              <a:t>quis</a:t>
            </a:r>
            <a:r>
              <a:rPr lang="en-US" dirty="0"/>
              <a:t> </a:t>
            </a:r>
            <a:r>
              <a:rPr lang="en-US" dirty="0" err="1"/>
              <a:t>nostrud</a:t>
            </a:r>
            <a:r>
              <a:rPr lang="en-US" dirty="0"/>
              <a:t> exercitation </a:t>
            </a:r>
            <a:r>
              <a:rPr lang="en-US" dirty="0" err="1"/>
              <a:t>ullamco</a:t>
            </a:r>
            <a:r>
              <a:rPr lang="en-US" dirty="0"/>
              <a:t> </a:t>
            </a:r>
            <a:r>
              <a:rPr lang="en-US" dirty="0" err="1"/>
              <a:t>laboris</a:t>
            </a:r>
            <a:r>
              <a:rPr lang="en-US" dirty="0"/>
              <a:t> nisi </a:t>
            </a:r>
            <a:r>
              <a:rPr lang="en-US" dirty="0" err="1"/>
              <a:t>ut</a:t>
            </a:r>
            <a:r>
              <a:rPr lang="en-US" dirty="0"/>
              <a:t> </a:t>
            </a:r>
            <a:r>
              <a:rPr lang="en-US" dirty="0" err="1"/>
              <a:t>aliquip</a:t>
            </a:r>
            <a:r>
              <a:rPr lang="en-US" dirty="0"/>
              <a:t> ex </a:t>
            </a:r>
            <a:r>
              <a:rPr lang="en-US" dirty="0" err="1"/>
              <a:t>ea</a:t>
            </a:r>
            <a:r>
              <a:rPr lang="en-US" dirty="0"/>
              <a:t> </a:t>
            </a:r>
            <a:r>
              <a:rPr lang="en-US" dirty="0" err="1"/>
              <a:t>commodo</a:t>
            </a:r>
            <a:r>
              <a:rPr lang="en-US" dirty="0"/>
              <a:t> </a:t>
            </a:r>
            <a:r>
              <a:rPr lang="en-US" dirty="0" err="1"/>
              <a:t>consequat</a:t>
            </a:r>
            <a:r>
              <a:rPr lang="en-US" dirty="0"/>
              <a:t>.</a:t>
            </a:r>
          </a:p>
        </p:txBody>
      </p:sp>
      <p:sp>
        <p:nvSpPr>
          <p:cNvPr id="19" name="Text Placeholder 18">
            <a:extLst>
              <a:ext uri="{FF2B5EF4-FFF2-40B4-BE49-F238E27FC236}">
                <a16:creationId xmlns:a16="http://schemas.microsoft.com/office/drawing/2014/main" id="{D28C378F-3F66-354E-B8F9-1B9FC26E68A9}"/>
              </a:ext>
            </a:extLst>
          </p:cNvPr>
          <p:cNvSpPr>
            <a:spLocks noGrp="1"/>
          </p:cNvSpPr>
          <p:nvPr>
            <p:ph type="body" sz="quarter" idx="14" hasCustomPrompt="1"/>
          </p:nvPr>
        </p:nvSpPr>
        <p:spPr>
          <a:xfrm>
            <a:off x="5018087" y="2093722"/>
            <a:ext cx="5832475" cy="371513"/>
          </a:xfrm>
        </p:spPr>
        <p:txBody>
          <a:bodyPr lIns="90000" tIns="46800" rIns="90000" bIns="46800"/>
          <a:lstStyle>
            <a:lvl1pPr marL="0" indent="0">
              <a:buNone/>
              <a:defRPr sz="1800">
                <a:solidFill>
                  <a:schemeClr val="tx1"/>
                </a:solidFill>
                <a:latin typeface="+mj-lt"/>
              </a:defRPr>
            </a:lvl1pPr>
          </a:lstStyle>
          <a:p>
            <a:pPr lvl="0"/>
            <a:r>
              <a:rPr lang="en-US" dirty="0"/>
              <a:t>Experience</a:t>
            </a:r>
          </a:p>
        </p:txBody>
      </p:sp>
      <p:sp>
        <p:nvSpPr>
          <p:cNvPr id="20" name="Text Placeholder 18">
            <a:extLst>
              <a:ext uri="{FF2B5EF4-FFF2-40B4-BE49-F238E27FC236}">
                <a16:creationId xmlns:a16="http://schemas.microsoft.com/office/drawing/2014/main" id="{47E7A509-84C5-4843-8CD9-B01570BA7BA0}"/>
              </a:ext>
            </a:extLst>
          </p:cNvPr>
          <p:cNvSpPr>
            <a:spLocks noGrp="1"/>
          </p:cNvSpPr>
          <p:nvPr>
            <p:ph type="body" sz="quarter" idx="15" hasCustomPrompt="1"/>
          </p:nvPr>
        </p:nvSpPr>
        <p:spPr>
          <a:xfrm>
            <a:off x="5018087" y="4426832"/>
            <a:ext cx="5832475" cy="371513"/>
          </a:xfrm>
        </p:spPr>
        <p:txBody>
          <a:bodyPr lIns="90000" tIns="46800" rIns="90000" bIns="46800"/>
          <a:lstStyle>
            <a:lvl1pPr marL="0" indent="0">
              <a:buNone/>
              <a:defRPr sz="1800">
                <a:solidFill>
                  <a:schemeClr val="tx1"/>
                </a:solidFill>
                <a:latin typeface="+mj-lt"/>
              </a:defRPr>
            </a:lvl1pPr>
          </a:lstStyle>
          <a:p>
            <a:pPr lvl="0"/>
            <a:r>
              <a:rPr lang="en-US" dirty="0"/>
              <a:t>Expertise</a:t>
            </a:r>
          </a:p>
        </p:txBody>
      </p:sp>
      <p:sp>
        <p:nvSpPr>
          <p:cNvPr id="22" name="Text Placeholder 21">
            <a:extLst>
              <a:ext uri="{FF2B5EF4-FFF2-40B4-BE49-F238E27FC236}">
                <a16:creationId xmlns:a16="http://schemas.microsoft.com/office/drawing/2014/main" id="{39F526AE-17B2-DD4A-BE59-23D0E4A3D04F}"/>
              </a:ext>
            </a:extLst>
          </p:cNvPr>
          <p:cNvSpPr>
            <a:spLocks noGrp="1"/>
          </p:cNvSpPr>
          <p:nvPr>
            <p:ph type="body" sz="quarter" idx="16" hasCustomPrompt="1"/>
          </p:nvPr>
        </p:nvSpPr>
        <p:spPr>
          <a:xfrm>
            <a:off x="5016500" y="4864164"/>
            <a:ext cx="1649476" cy="827022"/>
          </a:xfrm>
        </p:spPr>
        <p:txBody>
          <a:bodyPr lIns="90000" tIns="46800" rIns="90000" bIns="46800"/>
          <a:lstStyle>
            <a:lvl1pPr>
              <a:buSzPct val="100000"/>
              <a:defRPr sz="1400">
                <a:solidFill>
                  <a:schemeClr val="tx1"/>
                </a:solidFill>
              </a:defRPr>
            </a:lvl1pPr>
          </a:lstStyle>
          <a:p>
            <a:pPr lvl="0"/>
            <a:r>
              <a:rPr lang="en-US" dirty="0"/>
              <a:t>One</a:t>
            </a:r>
          </a:p>
          <a:p>
            <a:pPr lvl="0"/>
            <a:r>
              <a:rPr lang="en-US" dirty="0"/>
              <a:t>Two</a:t>
            </a:r>
          </a:p>
          <a:p>
            <a:pPr lvl="0"/>
            <a:r>
              <a:rPr lang="en-US" dirty="0"/>
              <a:t>Three</a:t>
            </a:r>
          </a:p>
        </p:txBody>
      </p:sp>
      <p:sp>
        <p:nvSpPr>
          <p:cNvPr id="23" name="Text Placeholder 21">
            <a:extLst>
              <a:ext uri="{FF2B5EF4-FFF2-40B4-BE49-F238E27FC236}">
                <a16:creationId xmlns:a16="http://schemas.microsoft.com/office/drawing/2014/main" id="{D4BF07C4-9406-4146-BE9F-4987294757D1}"/>
              </a:ext>
            </a:extLst>
          </p:cNvPr>
          <p:cNvSpPr>
            <a:spLocks noGrp="1"/>
          </p:cNvSpPr>
          <p:nvPr>
            <p:ph type="body" sz="quarter" idx="17" hasCustomPrompt="1"/>
          </p:nvPr>
        </p:nvSpPr>
        <p:spPr>
          <a:xfrm>
            <a:off x="7104994" y="4864164"/>
            <a:ext cx="1649476" cy="827022"/>
          </a:xfrm>
        </p:spPr>
        <p:txBody>
          <a:bodyPr lIns="90000" tIns="46800" rIns="90000" bIns="46800"/>
          <a:lstStyle>
            <a:lvl1pPr>
              <a:buSzPct val="100000"/>
              <a:defRPr sz="1400">
                <a:solidFill>
                  <a:schemeClr val="tx1"/>
                </a:solidFill>
              </a:defRPr>
            </a:lvl1pPr>
          </a:lstStyle>
          <a:p>
            <a:pPr lvl="0"/>
            <a:r>
              <a:rPr lang="en-US" dirty="0"/>
              <a:t>Four</a:t>
            </a:r>
          </a:p>
          <a:p>
            <a:pPr lvl="0"/>
            <a:r>
              <a:rPr lang="en-US" dirty="0"/>
              <a:t>Five</a:t>
            </a:r>
          </a:p>
          <a:p>
            <a:pPr lvl="0"/>
            <a:r>
              <a:rPr lang="en-US" dirty="0"/>
              <a:t>Six</a:t>
            </a:r>
          </a:p>
        </p:txBody>
      </p:sp>
      <p:sp>
        <p:nvSpPr>
          <p:cNvPr id="24" name="Text Placeholder 21">
            <a:extLst>
              <a:ext uri="{FF2B5EF4-FFF2-40B4-BE49-F238E27FC236}">
                <a16:creationId xmlns:a16="http://schemas.microsoft.com/office/drawing/2014/main" id="{AD8CD734-0F6D-C94D-8A16-9F36D2D3D601}"/>
              </a:ext>
            </a:extLst>
          </p:cNvPr>
          <p:cNvSpPr>
            <a:spLocks noGrp="1"/>
          </p:cNvSpPr>
          <p:nvPr>
            <p:ph type="body" sz="quarter" idx="18" hasCustomPrompt="1"/>
          </p:nvPr>
        </p:nvSpPr>
        <p:spPr>
          <a:xfrm>
            <a:off x="9193488" y="4864164"/>
            <a:ext cx="1649476" cy="827022"/>
          </a:xfrm>
        </p:spPr>
        <p:txBody>
          <a:bodyPr lIns="90000" tIns="46800" rIns="90000" bIns="46800"/>
          <a:lstStyle>
            <a:lvl1pPr>
              <a:buSzPct val="100000"/>
              <a:defRPr sz="1400">
                <a:solidFill>
                  <a:schemeClr val="tx1"/>
                </a:solidFill>
              </a:defRPr>
            </a:lvl1pPr>
          </a:lstStyle>
          <a:p>
            <a:pPr lvl="0"/>
            <a:r>
              <a:rPr lang="en-US" dirty="0"/>
              <a:t>Seven</a:t>
            </a:r>
          </a:p>
          <a:p>
            <a:pPr lvl="0"/>
            <a:r>
              <a:rPr lang="en-US" dirty="0"/>
              <a:t>Eight</a:t>
            </a:r>
          </a:p>
          <a:p>
            <a:pPr lvl="0"/>
            <a:r>
              <a:rPr lang="en-US" dirty="0"/>
              <a:t>Nine</a:t>
            </a:r>
          </a:p>
        </p:txBody>
      </p:sp>
    </p:spTree>
    <p:extLst>
      <p:ext uri="{BB962C8B-B14F-4D97-AF65-F5344CB8AC3E}">
        <p14:creationId xmlns:p14="http://schemas.microsoft.com/office/powerpoint/2010/main" val="2451872216"/>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2" pos="369">
          <p15:clr>
            <a:srgbClr val="F26B43"/>
          </p15:clr>
        </p15:guide>
        <p15:guide id="3" orient="horz" pos="366">
          <p15:clr>
            <a:srgbClr val="F26B43"/>
          </p15:clr>
        </p15:guide>
        <p15:guide id="4" pos="7311">
          <p15:clr>
            <a:srgbClr val="F26B43"/>
          </p15:clr>
        </p15:guide>
        <p15:guide id="5" orient="horz" pos="3951">
          <p15:clr>
            <a:srgbClr val="F26B43"/>
          </p15:clr>
        </p15:guide>
        <p15:guide id="12" pos="2561">
          <p15:clr>
            <a:srgbClr val="A4A3A4"/>
          </p15:clr>
        </p15:guide>
        <p15:guide id="13" pos="2744">
          <p15:clr>
            <a:srgbClr val="A4A3A4"/>
          </p15:clr>
        </p15:guide>
        <p15:guide id="20" pos="4937">
          <p15:clr>
            <a:srgbClr val="A4A3A4"/>
          </p15:clr>
        </p15:guide>
        <p15:guide id="21" pos="5120">
          <p15:clr>
            <a:srgbClr val="A4A3A4"/>
          </p15:clr>
        </p15:guide>
        <p15:guide id="22" pos="2682">
          <p15:clr>
            <a:srgbClr val="F26B43"/>
          </p15:clr>
        </p15:guide>
        <p15:guide id="23" pos="4998">
          <p15:clr>
            <a:srgbClr val="F26B43"/>
          </p15:clr>
        </p15:guide>
        <p15:guide id="24" pos="3160">
          <p15:clr>
            <a:srgbClr val="FBAE40"/>
          </p15:clr>
        </p15:guide>
        <p15:guide id="25" orient="horz" pos="709">
          <p15:clr>
            <a:srgbClr val="FBAE40"/>
          </p15:clr>
        </p15:guide>
        <p15:guide id="26" pos="6834">
          <p15:clr>
            <a:srgbClr val="FBAE40"/>
          </p15:clr>
        </p15:guide>
      </p15:sldGuideLst>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Profile Slide 2">
    <p:bg>
      <p:bgRef idx="1001">
        <a:schemeClr val="bg1"/>
      </p:bgRef>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71B46280-63FA-B14C-B387-DA6973CC6798}"/>
              </a:ext>
            </a:extLst>
          </p:cNvPr>
          <p:cNvSpPr>
            <a:spLocks noGrp="1"/>
          </p:cNvSpPr>
          <p:nvPr>
            <p:ph type="pic" sz="quarter" idx="10"/>
          </p:nvPr>
        </p:nvSpPr>
        <p:spPr>
          <a:xfrm>
            <a:off x="0" y="0"/>
            <a:ext cx="4065588" cy="6858000"/>
          </a:xfrm>
        </p:spPr>
        <p:txBody>
          <a:bodyPr/>
          <a:lstStyle/>
          <a:p>
            <a:r>
              <a:rPr lang="en-US"/>
              <a:t>Click icon to add picture</a:t>
            </a:r>
          </a:p>
        </p:txBody>
      </p:sp>
      <p:sp>
        <p:nvSpPr>
          <p:cNvPr id="11" name="Text Placeholder 10">
            <a:extLst>
              <a:ext uri="{FF2B5EF4-FFF2-40B4-BE49-F238E27FC236}">
                <a16:creationId xmlns:a16="http://schemas.microsoft.com/office/drawing/2014/main" id="{DF839B9F-7DF1-054D-850B-194BE124935E}"/>
              </a:ext>
            </a:extLst>
          </p:cNvPr>
          <p:cNvSpPr>
            <a:spLocks noGrp="1"/>
          </p:cNvSpPr>
          <p:nvPr>
            <p:ph type="body" sz="quarter" idx="11" hasCustomPrompt="1"/>
          </p:nvPr>
        </p:nvSpPr>
        <p:spPr>
          <a:xfrm>
            <a:off x="5016500" y="1125538"/>
            <a:ext cx="5832475" cy="371513"/>
          </a:xfrm>
        </p:spPr>
        <p:txBody>
          <a:bodyPr lIns="90000" tIns="46800" rIns="90000" bIns="46800"/>
          <a:lstStyle>
            <a:lvl1pPr marL="0" indent="0">
              <a:buNone/>
              <a:defRPr sz="1800">
                <a:solidFill>
                  <a:schemeClr val="tx1"/>
                </a:solidFill>
                <a:latin typeface="+mj-lt"/>
              </a:defRPr>
            </a:lvl1pPr>
            <a:lvl2pPr marL="228600" indent="0">
              <a:buNone/>
              <a:defRPr/>
            </a:lvl2pPr>
            <a:lvl3pPr marL="457200" indent="0">
              <a:buNone/>
              <a:defRPr/>
            </a:lvl3pPr>
            <a:lvl4pPr marL="661988" indent="0">
              <a:buNone/>
              <a:defRPr/>
            </a:lvl4pPr>
            <a:lvl5pPr marL="855663" indent="0">
              <a:buNone/>
              <a:defRPr/>
            </a:lvl5pPr>
          </a:lstStyle>
          <a:p>
            <a:pPr lvl="0"/>
            <a:r>
              <a:rPr lang="en-US" dirty="0" err="1"/>
              <a:t>Firstname</a:t>
            </a:r>
            <a:r>
              <a:rPr lang="en-US" dirty="0"/>
              <a:t> </a:t>
            </a:r>
            <a:r>
              <a:rPr lang="en-US" dirty="0" err="1"/>
              <a:t>Lastname</a:t>
            </a:r>
            <a:endParaRPr lang="en-US" dirty="0"/>
          </a:p>
        </p:txBody>
      </p:sp>
      <p:sp>
        <p:nvSpPr>
          <p:cNvPr id="13" name="Text Placeholder 12">
            <a:extLst>
              <a:ext uri="{FF2B5EF4-FFF2-40B4-BE49-F238E27FC236}">
                <a16:creationId xmlns:a16="http://schemas.microsoft.com/office/drawing/2014/main" id="{FEA3FFE7-512C-2E4D-8815-991035A0DA83}"/>
              </a:ext>
            </a:extLst>
          </p:cNvPr>
          <p:cNvSpPr>
            <a:spLocks noGrp="1"/>
          </p:cNvSpPr>
          <p:nvPr>
            <p:ph type="body" sz="quarter" idx="12" hasCustomPrompt="1"/>
          </p:nvPr>
        </p:nvSpPr>
        <p:spPr>
          <a:xfrm>
            <a:off x="5016500" y="1518666"/>
            <a:ext cx="5832475" cy="309958"/>
          </a:xfrm>
        </p:spPr>
        <p:txBody>
          <a:bodyPr lIns="90000" tIns="46800" rIns="90000" bIns="46800"/>
          <a:lstStyle>
            <a:lvl1pPr marL="0" indent="0">
              <a:buNone/>
              <a:defRPr sz="1400">
                <a:solidFill>
                  <a:schemeClr val="accent6"/>
                </a:solidFill>
              </a:defRPr>
            </a:lvl1pPr>
          </a:lstStyle>
          <a:p>
            <a:pPr lvl="0"/>
            <a:r>
              <a:rPr lang="en-US" dirty="0"/>
              <a:t>Title</a:t>
            </a:r>
          </a:p>
        </p:txBody>
      </p:sp>
      <p:sp>
        <p:nvSpPr>
          <p:cNvPr id="17" name="Text Placeholder 16">
            <a:extLst>
              <a:ext uri="{FF2B5EF4-FFF2-40B4-BE49-F238E27FC236}">
                <a16:creationId xmlns:a16="http://schemas.microsoft.com/office/drawing/2014/main" id="{CD00EE18-3969-7542-AF14-B6EF530C496B}"/>
              </a:ext>
            </a:extLst>
          </p:cNvPr>
          <p:cNvSpPr>
            <a:spLocks noGrp="1"/>
          </p:cNvSpPr>
          <p:nvPr>
            <p:ph type="body" sz="quarter" idx="13" hasCustomPrompt="1"/>
          </p:nvPr>
        </p:nvSpPr>
        <p:spPr>
          <a:xfrm>
            <a:off x="5016500" y="2614613"/>
            <a:ext cx="5832475" cy="956288"/>
          </a:xfrm>
        </p:spPr>
        <p:txBody>
          <a:bodyPr lIns="90000" tIns="46800" rIns="90000" bIns="46800"/>
          <a:lstStyle>
            <a:lvl1pPr marL="0" indent="0">
              <a:buNone/>
              <a:defRPr sz="1400">
                <a:solidFill>
                  <a:schemeClr val="accent6"/>
                </a:solidFill>
              </a:defRPr>
            </a:lvl1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sed do </a:t>
            </a:r>
            <a:r>
              <a:rPr lang="en-US" dirty="0" err="1"/>
              <a:t>eiusmod</a:t>
            </a:r>
            <a:r>
              <a:rPr lang="en-US" dirty="0"/>
              <a:t> </a:t>
            </a:r>
            <a:r>
              <a:rPr lang="en-US" dirty="0" err="1"/>
              <a:t>tempor</a:t>
            </a:r>
            <a:r>
              <a:rPr lang="en-US" dirty="0"/>
              <a:t> </a:t>
            </a:r>
            <a:r>
              <a:rPr lang="en-US" dirty="0" err="1"/>
              <a:t>incididunt</a:t>
            </a:r>
            <a:r>
              <a:rPr lang="en-US" dirty="0"/>
              <a:t> </a:t>
            </a:r>
            <a:r>
              <a:rPr lang="en-US" dirty="0" err="1"/>
              <a:t>ut</a:t>
            </a:r>
            <a:r>
              <a:rPr lang="en-US" dirty="0"/>
              <a:t> </a:t>
            </a:r>
            <a:r>
              <a:rPr lang="en-US" dirty="0" err="1"/>
              <a:t>labore</a:t>
            </a:r>
            <a:r>
              <a:rPr lang="en-US" dirty="0"/>
              <a:t> et dolore magna </a:t>
            </a:r>
            <a:r>
              <a:rPr lang="en-US" dirty="0" err="1"/>
              <a:t>aliqua</a:t>
            </a:r>
            <a:r>
              <a:rPr lang="en-US" dirty="0"/>
              <a:t>. Ut </a:t>
            </a:r>
            <a:r>
              <a:rPr lang="en-US" dirty="0" err="1"/>
              <a:t>enim</a:t>
            </a:r>
            <a:r>
              <a:rPr lang="en-US" dirty="0"/>
              <a:t> ad minim </a:t>
            </a:r>
            <a:r>
              <a:rPr lang="en-US" dirty="0" err="1"/>
              <a:t>veniam</a:t>
            </a:r>
            <a:r>
              <a:rPr lang="en-US" dirty="0"/>
              <a:t>, </a:t>
            </a:r>
            <a:r>
              <a:rPr lang="en-US" dirty="0" err="1"/>
              <a:t>quis</a:t>
            </a:r>
            <a:r>
              <a:rPr lang="en-US" dirty="0"/>
              <a:t> </a:t>
            </a:r>
            <a:r>
              <a:rPr lang="en-US" dirty="0" err="1"/>
              <a:t>nostrud</a:t>
            </a:r>
            <a:r>
              <a:rPr lang="en-US" dirty="0"/>
              <a:t> exercitation </a:t>
            </a:r>
            <a:r>
              <a:rPr lang="en-US" dirty="0" err="1"/>
              <a:t>ullamco</a:t>
            </a:r>
            <a:r>
              <a:rPr lang="en-US" dirty="0"/>
              <a:t> </a:t>
            </a:r>
            <a:r>
              <a:rPr lang="en-US" dirty="0" err="1"/>
              <a:t>laboris</a:t>
            </a:r>
            <a:r>
              <a:rPr lang="en-US" dirty="0"/>
              <a:t> nisi </a:t>
            </a:r>
            <a:r>
              <a:rPr lang="en-US" dirty="0" err="1"/>
              <a:t>ut</a:t>
            </a:r>
            <a:r>
              <a:rPr lang="en-US" dirty="0"/>
              <a:t> </a:t>
            </a:r>
            <a:r>
              <a:rPr lang="en-US" dirty="0" err="1"/>
              <a:t>aliquip</a:t>
            </a:r>
            <a:r>
              <a:rPr lang="en-US" dirty="0"/>
              <a:t> ex </a:t>
            </a:r>
            <a:r>
              <a:rPr lang="en-US" dirty="0" err="1"/>
              <a:t>ea</a:t>
            </a:r>
            <a:r>
              <a:rPr lang="en-US" dirty="0"/>
              <a:t> </a:t>
            </a:r>
            <a:r>
              <a:rPr lang="en-US" dirty="0" err="1"/>
              <a:t>commodo</a:t>
            </a:r>
            <a:r>
              <a:rPr lang="en-US" dirty="0"/>
              <a:t> </a:t>
            </a:r>
            <a:r>
              <a:rPr lang="en-US" dirty="0" err="1"/>
              <a:t>consequat</a:t>
            </a:r>
            <a:r>
              <a:rPr lang="en-US" dirty="0"/>
              <a:t>.</a:t>
            </a:r>
          </a:p>
        </p:txBody>
      </p:sp>
      <p:sp>
        <p:nvSpPr>
          <p:cNvPr id="19" name="Text Placeholder 18">
            <a:extLst>
              <a:ext uri="{FF2B5EF4-FFF2-40B4-BE49-F238E27FC236}">
                <a16:creationId xmlns:a16="http://schemas.microsoft.com/office/drawing/2014/main" id="{D28C378F-3F66-354E-B8F9-1B9FC26E68A9}"/>
              </a:ext>
            </a:extLst>
          </p:cNvPr>
          <p:cNvSpPr>
            <a:spLocks noGrp="1"/>
          </p:cNvSpPr>
          <p:nvPr>
            <p:ph type="body" sz="quarter" idx="14" hasCustomPrompt="1"/>
          </p:nvPr>
        </p:nvSpPr>
        <p:spPr>
          <a:xfrm>
            <a:off x="5018087" y="2093722"/>
            <a:ext cx="5832475" cy="371513"/>
          </a:xfrm>
        </p:spPr>
        <p:txBody>
          <a:bodyPr lIns="90000" tIns="46800" rIns="90000" bIns="46800"/>
          <a:lstStyle>
            <a:lvl1pPr marL="0" indent="0">
              <a:buNone/>
              <a:defRPr sz="1800">
                <a:solidFill>
                  <a:schemeClr val="accent6"/>
                </a:solidFill>
                <a:latin typeface="+mj-lt"/>
              </a:defRPr>
            </a:lvl1pPr>
          </a:lstStyle>
          <a:p>
            <a:pPr lvl="0"/>
            <a:r>
              <a:rPr lang="en-US" dirty="0"/>
              <a:t>Experience</a:t>
            </a:r>
          </a:p>
        </p:txBody>
      </p:sp>
      <p:sp>
        <p:nvSpPr>
          <p:cNvPr id="20" name="Text Placeholder 18">
            <a:extLst>
              <a:ext uri="{FF2B5EF4-FFF2-40B4-BE49-F238E27FC236}">
                <a16:creationId xmlns:a16="http://schemas.microsoft.com/office/drawing/2014/main" id="{47E7A509-84C5-4843-8CD9-B01570BA7BA0}"/>
              </a:ext>
            </a:extLst>
          </p:cNvPr>
          <p:cNvSpPr>
            <a:spLocks noGrp="1"/>
          </p:cNvSpPr>
          <p:nvPr>
            <p:ph type="body" sz="quarter" idx="15" hasCustomPrompt="1"/>
          </p:nvPr>
        </p:nvSpPr>
        <p:spPr>
          <a:xfrm>
            <a:off x="5018087" y="4426832"/>
            <a:ext cx="5832475" cy="371513"/>
          </a:xfrm>
        </p:spPr>
        <p:txBody>
          <a:bodyPr lIns="90000" tIns="46800" rIns="90000" bIns="46800"/>
          <a:lstStyle>
            <a:lvl1pPr marL="0" indent="0">
              <a:buNone/>
              <a:defRPr sz="1800">
                <a:solidFill>
                  <a:schemeClr val="accent6"/>
                </a:solidFill>
                <a:latin typeface="+mj-lt"/>
              </a:defRPr>
            </a:lvl1pPr>
          </a:lstStyle>
          <a:p>
            <a:pPr lvl="0"/>
            <a:r>
              <a:rPr lang="en-US" dirty="0"/>
              <a:t>Expertise</a:t>
            </a:r>
          </a:p>
        </p:txBody>
      </p:sp>
      <p:sp>
        <p:nvSpPr>
          <p:cNvPr id="22" name="Text Placeholder 21">
            <a:extLst>
              <a:ext uri="{FF2B5EF4-FFF2-40B4-BE49-F238E27FC236}">
                <a16:creationId xmlns:a16="http://schemas.microsoft.com/office/drawing/2014/main" id="{39F526AE-17B2-DD4A-BE59-23D0E4A3D04F}"/>
              </a:ext>
            </a:extLst>
          </p:cNvPr>
          <p:cNvSpPr>
            <a:spLocks noGrp="1"/>
          </p:cNvSpPr>
          <p:nvPr>
            <p:ph type="body" sz="quarter" idx="16" hasCustomPrompt="1"/>
          </p:nvPr>
        </p:nvSpPr>
        <p:spPr>
          <a:xfrm>
            <a:off x="5016500" y="4864164"/>
            <a:ext cx="1649476" cy="827022"/>
          </a:xfrm>
        </p:spPr>
        <p:txBody>
          <a:bodyPr lIns="90000" tIns="46800" rIns="90000" bIns="46800"/>
          <a:lstStyle>
            <a:lvl1pPr>
              <a:buSzPct val="100000"/>
              <a:defRPr sz="1400">
                <a:solidFill>
                  <a:schemeClr val="accent6"/>
                </a:solidFill>
              </a:defRPr>
            </a:lvl1pPr>
          </a:lstStyle>
          <a:p>
            <a:pPr lvl="0"/>
            <a:r>
              <a:rPr lang="en-US" dirty="0"/>
              <a:t>One</a:t>
            </a:r>
          </a:p>
          <a:p>
            <a:pPr lvl="0"/>
            <a:r>
              <a:rPr lang="en-US" dirty="0"/>
              <a:t>Two</a:t>
            </a:r>
          </a:p>
          <a:p>
            <a:pPr lvl="0"/>
            <a:r>
              <a:rPr lang="en-US" dirty="0"/>
              <a:t>Three</a:t>
            </a:r>
          </a:p>
        </p:txBody>
      </p:sp>
      <p:sp>
        <p:nvSpPr>
          <p:cNvPr id="23" name="Text Placeholder 21">
            <a:extLst>
              <a:ext uri="{FF2B5EF4-FFF2-40B4-BE49-F238E27FC236}">
                <a16:creationId xmlns:a16="http://schemas.microsoft.com/office/drawing/2014/main" id="{D4BF07C4-9406-4146-BE9F-4987294757D1}"/>
              </a:ext>
            </a:extLst>
          </p:cNvPr>
          <p:cNvSpPr>
            <a:spLocks noGrp="1"/>
          </p:cNvSpPr>
          <p:nvPr>
            <p:ph type="body" sz="quarter" idx="17" hasCustomPrompt="1"/>
          </p:nvPr>
        </p:nvSpPr>
        <p:spPr>
          <a:xfrm>
            <a:off x="7104994" y="4864164"/>
            <a:ext cx="1649476" cy="827022"/>
          </a:xfrm>
        </p:spPr>
        <p:txBody>
          <a:bodyPr lIns="90000" tIns="46800" rIns="90000" bIns="46800"/>
          <a:lstStyle>
            <a:lvl1pPr>
              <a:buSzPct val="100000"/>
              <a:defRPr sz="1400">
                <a:solidFill>
                  <a:schemeClr val="accent6"/>
                </a:solidFill>
              </a:defRPr>
            </a:lvl1pPr>
          </a:lstStyle>
          <a:p>
            <a:pPr lvl="0"/>
            <a:r>
              <a:rPr lang="en-US" dirty="0"/>
              <a:t>Four</a:t>
            </a:r>
          </a:p>
          <a:p>
            <a:pPr lvl="0"/>
            <a:r>
              <a:rPr lang="en-US" dirty="0"/>
              <a:t>Five</a:t>
            </a:r>
          </a:p>
          <a:p>
            <a:pPr lvl="0"/>
            <a:r>
              <a:rPr lang="en-US" dirty="0"/>
              <a:t>Six</a:t>
            </a:r>
          </a:p>
        </p:txBody>
      </p:sp>
      <p:sp>
        <p:nvSpPr>
          <p:cNvPr id="24" name="Text Placeholder 21">
            <a:extLst>
              <a:ext uri="{FF2B5EF4-FFF2-40B4-BE49-F238E27FC236}">
                <a16:creationId xmlns:a16="http://schemas.microsoft.com/office/drawing/2014/main" id="{AD8CD734-0F6D-C94D-8A16-9F36D2D3D601}"/>
              </a:ext>
            </a:extLst>
          </p:cNvPr>
          <p:cNvSpPr>
            <a:spLocks noGrp="1"/>
          </p:cNvSpPr>
          <p:nvPr>
            <p:ph type="body" sz="quarter" idx="18" hasCustomPrompt="1"/>
          </p:nvPr>
        </p:nvSpPr>
        <p:spPr>
          <a:xfrm>
            <a:off x="9193488" y="4864164"/>
            <a:ext cx="1649476" cy="827022"/>
          </a:xfrm>
        </p:spPr>
        <p:txBody>
          <a:bodyPr lIns="90000" tIns="46800" rIns="90000" bIns="46800"/>
          <a:lstStyle>
            <a:lvl1pPr>
              <a:buSzPct val="100000"/>
              <a:defRPr sz="1400">
                <a:solidFill>
                  <a:schemeClr val="accent6"/>
                </a:solidFill>
              </a:defRPr>
            </a:lvl1pPr>
          </a:lstStyle>
          <a:p>
            <a:pPr lvl="0"/>
            <a:r>
              <a:rPr lang="en-US" dirty="0"/>
              <a:t>Seven</a:t>
            </a:r>
          </a:p>
          <a:p>
            <a:pPr lvl="0"/>
            <a:r>
              <a:rPr lang="en-US" dirty="0"/>
              <a:t>Eight</a:t>
            </a:r>
          </a:p>
          <a:p>
            <a:pPr lvl="0"/>
            <a:r>
              <a:rPr lang="en-US" dirty="0"/>
              <a:t>Nine</a:t>
            </a:r>
          </a:p>
        </p:txBody>
      </p:sp>
    </p:spTree>
    <p:extLst>
      <p:ext uri="{BB962C8B-B14F-4D97-AF65-F5344CB8AC3E}">
        <p14:creationId xmlns:p14="http://schemas.microsoft.com/office/powerpoint/2010/main" val="2752147196"/>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2" pos="369">
          <p15:clr>
            <a:srgbClr val="F26B43"/>
          </p15:clr>
        </p15:guide>
        <p15:guide id="3" orient="horz" pos="366">
          <p15:clr>
            <a:srgbClr val="F26B43"/>
          </p15:clr>
        </p15:guide>
        <p15:guide id="4" pos="7311">
          <p15:clr>
            <a:srgbClr val="F26B43"/>
          </p15:clr>
        </p15:guide>
        <p15:guide id="5" orient="horz" pos="3951">
          <p15:clr>
            <a:srgbClr val="F26B43"/>
          </p15:clr>
        </p15:guide>
        <p15:guide id="12" pos="2561">
          <p15:clr>
            <a:srgbClr val="A4A3A4"/>
          </p15:clr>
        </p15:guide>
        <p15:guide id="13" pos="2744">
          <p15:clr>
            <a:srgbClr val="A4A3A4"/>
          </p15:clr>
        </p15:guide>
        <p15:guide id="20" pos="4937">
          <p15:clr>
            <a:srgbClr val="A4A3A4"/>
          </p15:clr>
        </p15:guide>
        <p15:guide id="21" pos="5120">
          <p15:clr>
            <a:srgbClr val="A4A3A4"/>
          </p15:clr>
        </p15:guide>
        <p15:guide id="22" pos="2682">
          <p15:clr>
            <a:srgbClr val="F26B43"/>
          </p15:clr>
        </p15:guide>
        <p15:guide id="23" pos="4998">
          <p15:clr>
            <a:srgbClr val="F26B43"/>
          </p15:clr>
        </p15:guide>
        <p15:guide id="24" pos="3160">
          <p15:clr>
            <a:srgbClr val="FBAE40"/>
          </p15:clr>
        </p15:guide>
        <p15:guide id="25" orient="horz" pos="709">
          <p15:clr>
            <a:srgbClr val="FBAE40"/>
          </p15:clr>
        </p15:guide>
        <p15:guide id="26" pos="6834">
          <p15:clr>
            <a:srgbClr val="FBAE40"/>
          </p15:clr>
        </p15:guide>
      </p15:sldGuideLst>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Large Number Divider 1">
    <p:bg>
      <p:bgRef idx="1001">
        <a:schemeClr val="bg2"/>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4015781-2431-48C9-AEF1-52FBD41AF3FC}"/>
              </a:ext>
            </a:extLst>
          </p:cNvPr>
          <p:cNvSpPr>
            <a:spLocks noGrp="1"/>
          </p:cNvSpPr>
          <p:nvPr>
            <p:ph type="body" sz="quarter" idx="11" hasCustomPrompt="1"/>
          </p:nvPr>
        </p:nvSpPr>
        <p:spPr>
          <a:xfrm>
            <a:off x="4941888" y="585788"/>
            <a:ext cx="6667500" cy="690119"/>
          </a:xfrm>
        </p:spPr>
        <p:txBody>
          <a:bodyPr anchor="t">
            <a:noAutofit/>
          </a:bodyPr>
          <a:lstStyle>
            <a:lvl1pPr marL="0" indent="0">
              <a:spcAft>
                <a:spcPts val="600"/>
              </a:spcAft>
              <a:buFont typeface="Wingdings" panose="05000000000000000000" pitchFamily="2" charset="2"/>
              <a:buNone/>
              <a:defRPr sz="3600">
                <a:solidFill>
                  <a:schemeClr val="tx1"/>
                </a:solidFill>
                <a:latin typeface="+mj-lt"/>
              </a:defRPr>
            </a:lvl1pPr>
          </a:lstStyle>
          <a:p>
            <a:pPr lvl="0"/>
            <a:r>
              <a:rPr lang="en-US" dirty="0"/>
              <a:t>Section title</a:t>
            </a:r>
          </a:p>
        </p:txBody>
      </p:sp>
      <p:sp>
        <p:nvSpPr>
          <p:cNvPr id="6" name="TextBox 5">
            <a:extLst>
              <a:ext uri="{FF2B5EF4-FFF2-40B4-BE49-F238E27FC236}">
                <a16:creationId xmlns:a16="http://schemas.microsoft.com/office/drawing/2014/main" id="{A1DC2181-37AB-40A3-B61C-1DE7DBB57D63}"/>
              </a:ext>
            </a:extLst>
          </p:cNvPr>
          <p:cNvSpPr txBox="1"/>
          <p:nvPr/>
        </p:nvSpPr>
        <p:spPr>
          <a:xfrm>
            <a:off x="12355721" y="-203944"/>
            <a:ext cx="577081" cy="153888"/>
          </a:xfrm>
          <a:prstGeom prst="rect">
            <a:avLst/>
          </a:prstGeom>
          <a:noFill/>
        </p:spPr>
        <p:txBody>
          <a:bodyPr wrap="none" lIns="0" tIns="0" rIns="0" bIns="0" rtlCol="0">
            <a:spAutoFit/>
          </a:bodyPr>
          <a:lstStyle/>
          <a:p>
            <a:pPr algn="l"/>
            <a:r>
              <a:rPr lang="en-US" sz="1000" dirty="0">
                <a:solidFill>
                  <a:srgbClr val="A3A3A3"/>
                </a:solidFill>
              </a:rPr>
              <a:t>ELT layout</a:t>
            </a:r>
          </a:p>
        </p:txBody>
      </p:sp>
      <p:sp>
        <p:nvSpPr>
          <p:cNvPr id="4" name="TextBox 3">
            <a:extLst>
              <a:ext uri="{FF2B5EF4-FFF2-40B4-BE49-F238E27FC236}">
                <a16:creationId xmlns:a16="http://schemas.microsoft.com/office/drawing/2014/main" id="{3D287FF5-DA2B-6549-A430-2AB0462370E7}"/>
              </a:ext>
            </a:extLst>
          </p:cNvPr>
          <p:cNvSpPr txBox="1"/>
          <p:nvPr/>
        </p:nvSpPr>
        <p:spPr>
          <a:xfrm>
            <a:off x="0" y="680485"/>
            <a:ext cx="4356100" cy="6177516"/>
          </a:xfrm>
          <a:prstGeom prst="rect">
            <a:avLst/>
          </a:prstGeom>
          <a:noFill/>
        </p:spPr>
        <p:txBody>
          <a:bodyPr wrap="square" lIns="0" tIns="0" rIns="0" bIns="0" rtlCol="0" anchor="t">
            <a:noAutofit/>
          </a:bodyPr>
          <a:lstStyle/>
          <a:p>
            <a:pPr algn="l"/>
            <a:r>
              <a:rPr lang="en-US" sz="50000" b="1" i="0" dirty="0">
                <a:solidFill>
                  <a:schemeClr val="accent1"/>
                </a:solidFill>
                <a:latin typeface="Segoe UI" panose="020B0502040204020203" pitchFamily="34" charset="0"/>
                <a:cs typeface="Segoe UI" panose="020B0502040204020203" pitchFamily="34" charset="0"/>
              </a:rPr>
              <a:t>1</a:t>
            </a:r>
          </a:p>
        </p:txBody>
      </p:sp>
      <p:sp>
        <p:nvSpPr>
          <p:cNvPr id="7" name="Text Placeholder 2">
            <a:extLst>
              <a:ext uri="{FF2B5EF4-FFF2-40B4-BE49-F238E27FC236}">
                <a16:creationId xmlns:a16="http://schemas.microsoft.com/office/drawing/2014/main" id="{160E18D5-0E84-C64E-9599-465CAF60302E}"/>
              </a:ext>
            </a:extLst>
          </p:cNvPr>
          <p:cNvSpPr>
            <a:spLocks noGrp="1"/>
          </p:cNvSpPr>
          <p:nvPr>
            <p:ph type="body" sz="quarter" idx="12" hasCustomPrompt="1"/>
          </p:nvPr>
        </p:nvSpPr>
        <p:spPr>
          <a:xfrm>
            <a:off x="4941888" y="1307806"/>
            <a:ext cx="6667500" cy="2121194"/>
          </a:xfrm>
        </p:spPr>
        <p:txBody>
          <a:bodyPr anchor="t">
            <a:noAutofit/>
          </a:bodyPr>
          <a:lstStyle>
            <a:lvl1pPr marL="0" indent="0">
              <a:spcAft>
                <a:spcPts val="600"/>
              </a:spcAft>
              <a:buFont typeface="Wingdings" panose="05000000000000000000" pitchFamily="2" charset="2"/>
              <a:buNone/>
              <a:defRPr sz="2400">
                <a:solidFill>
                  <a:schemeClr val="tx1"/>
                </a:solidFill>
              </a:defRPr>
            </a:lvl1pPr>
          </a:lstStyle>
          <a:p>
            <a:pPr lvl="0"/>
            <a:r>
              <a:rPr lang="en-US" dirty="0"/>
              <a:t>Section Details</a:t>
            </a:r>
          </a:p>
        </p:txBody>
      </p:sp>
    </p:spTree>
    <p:extLst>
      <p:ext uri="{BB962C8B-B14F-4D97-AF65-F5344CB8AC3E}">
        <p14:creationId xmlns:p14="http://schemas.microsoft.com/office/powerpoint/2010/main" val="156726577"/>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1_Large Number Divider 1">
    <p:bg>
      <p:bgRef idx="1001">
        <a:schemeClr val="bg2"/>
      </p:bgRef>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1DC2181-37AB-40A3-B61C-1DE7DBB57D63}"/>
              </a:ext>
            </a:extLst>
          </p:cNvPr>
          <p:cNvSpPr txBox="1"/>
          <p:nvPr/>
        </p:nvSpPr>
        <p:spPr>
          <a:xfrm>
            <a:off x="12355721" y="-203944"/>
            <a:ext cx="577081" cy="153888"/>
          </a:xfrm>
          <a:prstGeom prst="rect">
            <a:avLst/>
          </a:prstGeom>
          <a:noFill/>
        </p:spPr>
        <p:txBody>
          <a:bodyPr wrap="none" lIns="0" tIns="0" rIns="0" bIns="0" rtlCol="0">
            <a:spAutoFit/>
          </a:bodyPr>
          <a:lstStyle/>
          <a:p>
            <a:pPr algn="l"/>
            <a:r>
              <a:rPr lang="en-US" sz="1000" dirty="0">
                <a:solidFill>
                  <a:srgbClr val="A3A3A3"/>
                </a:solidFill>
              </a:rPr>
              <a:t>ELT layout</a:t>
            </a:r>
          </a:p>
        </p:txBody>
      </p:sp>
      <p:sp>
        <p:nvSpPr>
          <p:cNvPr id="4" name="TextBox 3">
            <a:extLst>
              <a:ext uri="{FF2B5EF4-FFF2-40B4-BE49-F238E27FC236}">
                <a16:creationId xmlns:a16="http://schemas.microsoft.com/office/drawing/2014/main" id="{3D287FF5-DA2B-6549-A430-2AB0462370E7}"/>
              </a:ext>
            </a:extLst>
          </p:cNvPr>
          <p:cNvSpPr txBox="1"/>
          <p:nvPr/>
        </p:nvSpPr>
        <p:spPr>
          <a:xfrm>
            <a:off x="0" y="680483"/>
            <a:ext cx="4356100" cy="6177517"/>
          </a:xfrm>
          <a:prstGeom prst="rect">
            <a:avLst/>
          </a:prstGeom>
          <a:noFill/>
        </p:spPr>
        <p:txBody>
          <a:bodyPr wrap="square" lIns="0" tIns="0" rIns="0" bIns="0" rtlCol="0" anchor="t">
            <a:noAutofit/>
          </a:bodyPr>
          <a:lstStyle/>
          <a:p>
            <a:pPr algn="l"/>
            <a:r>
              <a:rPr lang="en-US" sz="50000" b="1" i="0" dirty="0">
                <a:solidFill>
                  <a:schemeClr val="accent1"/>
                </a:solidFill>
                <a:latin typeface="Segoe UI" panose="020B0502040204020203" pitchFamily="34" charset="0"/>
                <a:cs typeface="Segoe UI" panose="020B0502040204020203" pitchFamily="34" charset="0"/>
              </a:rPr>
              <a:t>2</a:t>
            </a:r>
          </a:p>
        </p:txBody>
      </p:sp>
      <p:sp>
        <p:nvSpPr>
          <p:cNvPr id="7" name="Text Placeholder 2">
            <a:extLst>
              <a:ext uri="{FF2B5EF4-FFF2-40B4-BE49-F238E27FC236}">
                <a16:creationId xmlns:a16="http://schemas.microsoft.com/office/drawing/2014/main" id="{160E18D5-0E84-C64E-9599-465CAF60302E}"/>
              </a:ext>
            </a:extLst>
          </p:cNvPr>
          <p:cNvSpPr>
            <a:spLocks noGrp="1"/>
          </p:cNvSpPr>
          <p:nvPr>
            <p:ph type="body" sz="quarter" idx="12" hasCustomPrompt="1"/>
          </p:nvPr>
        </p:nvSpPr>
        <p:spPr>
          <a:xfrm>
            <a:off x="4941888" y="1307806"/>
            <a:ext cx="6667500" cy="2121194"/>
          </a:xfrm>
        </p:spPr>
        <p:txBody>
          <a:bodyPr anchor="t">
            <a:noAutofit/>
          </a:bodyPr>
          <a:lstStyle>
            <a:lvl1pPr marL="0" indent="0">
              <a:spcAft>
                <a:spcPts val="600"/>
              </a:spcAft>
              <a:buFont typeface="Wingdings" panose="05000000000000000000" pitchFamily="2" charset="2"/>
              <a:buNone/>
              <a:defRPr sz="2400">
                <a:solidFill>
                  <a:schemeClr val="tx1"/>
                </a:solidFill>
              </a:defRPr>
            </a:lvl1pPr>
          </a:lstStyle>
          <a:p>
            <a:pPr lvl="0"/>
            <a:r>
              <a:rPr lang="en-US" dirty="0"/>
              <a:t>Section Details</a:t>
            </a:r>
          </a:p>
        </p:txBody>
      </p:sp>
      <p:sp>
        <p:nvSpPr>
          <p:cNvPr id="8" name="Title 1">
            <a:extLst>
              <a:ext uri="{FF2B5EF4-FFF2-40B4-BE49-F238E27FC236}">
                <a16:creationId xmlns:a16="http://schemas.microsoft.com/office/drawing/2014/main" id="{E8663993-2CF4-0843-9834-2078442DBA71}"/>
              </a:ext>
            </a:extLst>
          </p:cNvPr>
          <p:cNvSpPr>
            <a:spLocks noGrp="1"/>
          </p:cNvSpPr>
          <p:nvPr>
            <p:ph type="title" hasCustomPrompt="1"/>
          </p:nvPr>
        </p:nvSpPr>
        <p:spPr>
          <a:xfrm>
            <a:off x="4941888" y="585788"/>
            <a:ext cx="6667230" cy="714094"/>
          </a:xfrm>
          <a:noFill/>
        </p:spPr>
        <p:txBody>
          <a:bodyPr wrap="square" lIns="0" tIns="0" rIns="0" bIns="0" anchor="t" anchorCtr="0">
            <a:noAutofit/>
          </a:bodyPr>
          <a:lstStyle>
            <a:lvl1pPr algn="l" defTabSz="932742" rtl="0" eaLnBrk="1" latinLnBrk="0" hangingPunct="1">
              <a:lnSpc>
                <a:spcPct val="90000"/>
              </a:lnSpc>
              <a:spcBef>
                <a:spcPct val="0"/>
              </a:spcBef>
              <a:buNone/>
              <a:defRPr lang="en-US" sz="3600" b="0" kern="1200" cap="none" spc="-50" baseline="0" dirty="0">
                <a:ln w="3175">
                  <a:noFill/>
                </a:ln>
                <a:solidFill>
                  <a:schemeClr val="tx1"/>
                </a:solidFill>
                <a:effectLst/>
                <a:latin typeface="+mj-lt"/>
                <a:ea typeface="+mn-ea"/>
                <a:cs typeface="Segoe UI" pitchFamily="34" charset="0"/>
              </a:defRPr>
            </a:lvl1pPr>
          </a:lstStyle>
          <a:p>
            <a:r>
              <a:rPr lang="en-US" dirty="0"/>
              <a:t>Section title</a:t>
            </a:r>
          </a:p>
        </p:txBody>
      </p:sp>
    </p:spTree>
    <p:extLst>
      <p:ext uri="{BB962C8B-B14F-4D97-AF65-F5344CB8AC3E}">
        <p14:creationId xmlns:p14="http://schemas.microsoft.com/office/powerpoint/2010/main" val="1780117458"/>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2_Large Number Divider 1">
    <p:bg>
      <p:bgRef idx="1001">
        <a:schemeClr val="bg2"/>
      </p:bgRef>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1DC2181-37AB-40A3-B61C-1DE7DBB57D63}"/>
              </a:ext>
            </a:extLst>
          </p:cNvPr>
          <p:cNvSpPr txBox="1"/>
          <p:nvPr/>
        </p:nvSpPr>
        <p:spPr>
          <a:xfrm>
            <a:off x="12355721" y="-203944"/>
            <a:ext cx="577081" cy="153888"/>
          </a:xfrm>
          <a:prstGeom prst="rect">
            <a:avLst/>
          </a:prstGeom>
          <a:noFill/>
        </p:spPr>
        <p:txBody>
          <a:bodyPr wrap="none" lIns="0" tIns="0" rIns="0" bIns="0" rtlCol="0">
            <a:spAutoFit/>
          </a:bodyPr>
          <a:lstStyle/>
          <a:p>
            <a:pPr algn="l"/>
            <a:r>
              <a:rPr lang="en-US" sz="1000" dirty="0">
                <a:solidFill>
                  <a:srgbClr val="A3A3A3"/>
                </a:solidFill>
              </a:rPr>
              <a:t>ELT layout</a:t>
            </a:r>
          </a:p>
        </p:txBody>
      </p:sp>
      <p:sp>
        <p:nvSpPr>
          <p:cNvPr id="4" name="TextBox 3">
            <a:extLst>
              <a:ext uri="{FF2B5EF4-FFF2-40B4-BE49-F238E27FC236}">
                <a16:creationId xmlns:a16="http://schemas.microsoft.com/office/drawing/2014/main" id="{3D287FF5-DA2B-6549-A430-2AB0462370E7}"/>
              </a:ext>
            </a:extLst>
          </p:cNvPr>
          <p:cNvSpPr txBox="1"/>
          <p:nvPr/>
        </p:nvSpPr>
        <p:spPr>
          <a:xfrm>
            <a:off x="0" y="680484"/>
            <a:ext cx="4356100" cy="6177516"/>
          </a:xfrm>
          <a:prstGeom prst="rect">
            <a:avLst/>
          </a:prstGeom>
          <a:noFill/>
        </p:spPr>
        <p:txBody>
          <a:bodyPr wrap="square" lIns="0" tIns="0" rIns="0" bIns="0" rtlCol="0" anchor="t">
            <a:noAutofit/>
          </a:bodyPr>
          <a:lstStyle/>
          <a:p>
            <a:pPr algn="l"/>
            <a:r>
              <a:rPr lang="en-US" sz="50000" b="1" i="0" dirty="0">
                <a:solidFill>
                  <a:schemeClr val="accent1"/>
                </a:solidFill>
                <a:latin typeface="Segoe UI" panose="020B0502040204020203" pitchFamily="34" charset="0"/>
                <a:cs typeface="Segoe UI" panose="020B0502040204020203" pitchFamily="34" charset="0"/>
              </a:rPr>
              <a:t>3</a:t>
            </a:r>
          </a:p>
        </p:txBody>
      </p:sp>
      <p:sp>
        <p:nvSpPr>
          <p:cNvPr id="7" name="Text Placeholder 2">
            <a:extLst>
              <a:ext uri="{FF2B5EF4-FFF2-40B4-BE49-F238E27FC236}">
                <a16:creationId xmlns:a16="http://schemas.microsoft.com/office/drawing/2014/main" id="{160E18D5-0E84-C64E-9599-465CAF60302E}"/>
              </a:ext>
            </a:extLst>
          </p:cNvPr>
          <p:cNvSpPr>
            <a:spLocks noGrp="1"/>
          </p:cNvSpPr>
          <p:nvPr>
            <p:ph type="body" sz="quarter" idx="12" hasCustomPrompt="1"/>
          </p:nvPr>
        </p:nvSpPr>
        <p:spPr>
          <a:xfrm>
            <a:off x="4941888" y="1307806"/>
            <a:ext cx="6667500" cy="2121194"/>
          </a:xfrm>
        </p:spPr>
        <p:txBody>
          <a:bodyPr anchor="t">
            <a:noAutofit/>
          </a:bodyPr>
          <a:lstStyle>
            <a:lvl1pPr marL="0" indent="0">
              <a:spcAft>
                <a:spcPts val="600"/>
              </a:spcAft>
              <a:buFont typeface="Wingdings" panose="05000000000000000000" pitchFamily="2" charset="2"/>
              <a:buNone/>
              <a:defRPr sz="2400">
                <a:solidFill>
                  <a:schemeClr val="tx1"/>
                </a:solidFill>
              </a:defRPr>
            </a:lvl1pPr>
          </a:lstStyle>
          <a:p>
            <a:pPr lvl="0"/>
            <a:r>
              <a:rPr lang="en-US" dirty="0"/>
              <a:t>Section Details</a:t>
            </a:r>
          </a:p>
        </p:txBody>
      </p:sp>
      <p:sp>
        <p:nvSpPr>
          <p:cNvPr id="8" name="Title 1">
            <a:extLst>
              <a:ext uri="{FF2B5EF4-FFF2-40B4-BE49-F238E27FC236}">
                <a16:creationId xmlns:a16="http://schemas.microsoft.com/office/drawing/2014/main" id="{25F75097-07A2-DA4F-AFC5-71B04739FCB0}"/>
              </a:ext>
            </a:extLst>
          </p:cNvPr>
          <p:cNvSpPr>
            <a:spLocks noGrp="1"/>
          </p:cNvSpPr>
          <p:nvPr>
            <p:ph type="title" hasCustomPrompt="1"/>
          </p:nvPr>
        </p:nvSpPr>
        <p:spPr>
          <a:xfrm>
            <a:off x="4941888" y="585788"/>
            <a:ext cx="6667230" cy="714094"/>
          </a:xfrm>
          <a:noFill/>
        </p:spPr>
        <p:txBody>
          <a:bodyPr wrap="square" lIns="0" tIns="0" rIns="0" bIns="0" anchor="t" anchorCtr="0">
            <a:noAutofit/>
          </a:bodyPr>
          <a:lstStyle>
            <a:lvl1pPr algn="l" defTabSz="932742" rtl="0" eaLnBrk="1" latinLnBrk="0" hangingPunct="1">
              <a:lnSpc>
                <a:spcPct val="90000"/>
              </a:lnSpc>
              <a:spcBef>
                <a:spcPct val="0"/>
              </a:spcBef>
              <a:buNone/>
              <a:defRPr lang="en-US" sz="3600" b="0" kern="1200" cap="none" spc="-50" baseline="0" dirty="0">
                <a:ln w="3175">
                  <a:noFill/>
                </a:ln>
                <a:solidFill>
                  <a:schemeClr val="tx1"/>
                </a:solidFill>
                <a:effectLst/>
                <a:latin typeface="+mj-lt"/>
                <a:ea typeface="+mn-ea"/>
                <a:cs typeface="Segoe UI" pitchFamily="34" charset="0"/>
              </a:defRPr>
            </a:lvl1pPr>
          </a:lstStyle>
          <a:p>
            <a:r>
              <a:rPr lang="en-US" dirty="0"/>
              <a:t>Section title</a:t>
            </a:r>
          </a:p>
        </p:txBody>
      </p:sp>
    </p:spTree>
    <p:extLst>
      <p:ext uri="{BB962C8B-B14F-4D97-AF65-F5344CB8AC3E}">
        <p14:creationId xmlns:p14="http://schemas.microsoft.com/office/powerpoint/2010/main" val="1610846491"/>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3_Large Number Divider 1">
    <p:bg>
      <p:bgRef idx="1001">
        <a:schemeClr val="bg2"/>
      </p:bgRef>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1DC2181-37AB-40A3-B61C-1DE7DBB57D63}"/>
              </a:ext>
            </a:extLst>
          </p:cNvPr>
          <p:cNvSpPr txBox="1"/>
          <p:nvPr/>
        </p:nvSpPr>
        <p:spPr>
          <a:xfrm>
            <a:off x="12355721" y="-203944"/>
            <a:ext cx="577081" cy="153888"/>
          </a:xfrm>
          <a:prstGeom prst="rect">
            <a:avLst/>
          </a:prstGeom>
          <a:noFill/>
        </p:spPr>
        <p:txBody>
          <a:bodyPr wrap="none" lIns="0" tIns="0" rIns="0" bIns="0" rtlCol="0">
            <a:spAutoFit/>
          </a:bodyPr>
          <a:lstStyle/>
          <a:p>
            <a:pPr algn="l"/>
            <a:r>
              <a:rPr lang="en-US" sz="1000" dirty="0">
                <a:solidFill>
                  <a:srgbClr val="A3A3A3"/>
                </a:solidFill>
              </a:rPr>
              <a:t>ELT layout</a:t>
            </a:r>
          </a:p>
        </p:txBody>
      </p:sp>
      <p:sp>
        <p:nvSpPr>
          <p:cNvPr id="4" name="TextBox 3">
            <a:extLst>
              <a:ext uri="{FF2B5EF4-FFF2-40B4-BE49-F238E27FC236}">
                <a16:creationId xmlns:a16="http://schemas.microsoft.com/office/drawing/2014/main" id="{3D287FF5-DA2B-6549-A430-2AB0462370E7}"/>
              </a:ext>
            </a:extLst>
          </p:cNvPr>
          <p:cNvSpPr txBox="1"/>
          <p:nvPr/>
        </p:nvSpPr>
        <p:spPr>
          <a:xfrm>
            <a:off x="0" y="680484"/>
            <a:ext cx="4356100" cy="6177516"/>
          </a:xfrm>
          <a:prstGeom prst="rect">
            <a:avLst/>
          </a:prstGeom>
          <a:noFill/>
        </p:spPr>
        <p:txBody>
          <a:bodyPr wrap="square" lIns="0" tIns="0" rIns="0" bIns="0" rtlCol="0" anchor="t">
            <a:noAutofit/>
          </a:bodyPr>
          <a:lstStyle/>
          <a:p>
            <a:pPr algn="l"/>
            <a:r>
              <a:rPr lang="en-US" sz="50000" b="1" i="0" dirty="0">
                <a:solidFill>
                  <a:schemeClr val="accent1"/>
                </a:solidFill>
                <a:latin typeface="Segoe UI" panose="020B0502040204020203" pitchFamily="34" charset="0"/>
                <a:cs typeface="Segoe UI" panose="020B0502040204020203" pitchFamily="34" charset="0"/>
              </a:rPr>
              <a:t>4</a:t>
            </a:r>
          </a:p>
        </p:txBody>
      </p:sp>
      <p:sp>
        <p:nvSpPr>
          <p:cNvPr id="7" name="Text Placeholder 2">
            <a:extLst>
              <a:ext uri="{FF2B5EF4-FFF2-40B4-BE49-F238E27FC236}">
                <a16:creationId xmlns:a16="http://schemas.microsoft.com/office/drawing/2014/main" id="{160E18D5-0E84-C64E-9599-465CAF60302E}"/>
              </a:ext>
            </a:extLst>
          </p:cNvPr>
          <p:cNvSpPr>
            <a:spLocks noGrp="1"/>
          </p:cNvSpPr>
          <p:nvPr>
            <p:ph type="body" sz="quarter" idx="12" hasCustomPrompt="1"/>
          </p:nvPr>
        </p:nvSpPr>
        <p:spPr>
          <a:xfrm>
            <a:off x="4941888" y="1307806"/>
            <a:ext cx="6667500" cy="2121194"/>
          </a:xfrm>
        </p:spPr>
        <p:txBody>
          <a:bodyPr anchor="t">
            <a:noAutofit/>
          </a:bodyPr>
          <a:lstStyle>
            <a:lvl1pPr marL="0" indent="0">
              <a:spcAft>
                <a:spcPts val="600"/>
              </a:spcAft>
              <a:buFont typeface="Wingdings" panose="05000000000000000000" pitchFamily="2" charset="2"/>
              <a:buNone/>
              <a:defRPr sz="2400">
                <a:solidFill>
                  <a:schemeClr val="tx1"/>
                </a:solidFill>
              </a:defRPr>
            </a:lvl1pPr>
          </a:lstStyle>
          <a:p>
            <a:pPr lvl="0"/>
            <a:r>
              <a:rPr lang="en-US" dirty="0"/>
              <a:t>Section Details</a:t>
            </a:r>
          </a:p>
        </p:txBody>
      </p:sp>
      <p:sp>
        <p:nvSpPr>
          <p:cNvPr id="8" name="Title 1">
            <a:extLst>
              <a:ext uri="{FF2B5EF4-FFF2-40B4-BE49-F238E27FC236}">
                <a16:creationId xmlns:a16="http://schemas.microsoft.com/office/drawing/2014/main" id="{96CEF9B0-0F7A-414C-9382-56532822A960}"/>
              </a:ext>
            </a:extLst>
          </p:cNvPr>
          <p:cNvSpPr>
            <a:spLocks noGrp="1"/>
          </p:cNvSpPr>
          <p:nvPr>
            <p:ph type="title" hasCustomPrompt="1"/>
          </p:nvPr>
        </p:nvSpPr>
        <p:spPr>
          <a:xfrm>
            <a:off x="4941888" y="585788"/>
            <a:ext cx="6667230" cy="714094"/>
          </a:xfrm>
          <a:noFill/>
        </p:spPr>
        <p:txBody>
          <a:bodyPr wrap="square" lIns="0" tIns="0" rIns="0" bIns="0" anchor="t" anchorCtr="0">
            <a:noAutofit/>
          </a:bodyPr>
          <a:lstStyle>
            <a:lvl1pPr algn="l" defTabSz="932742" rtl="0" eaLnBrk="1" latinLnBrk="0" hangingPunct="1">
              <a:lnSpc>
                <a:spcPct val="90000"/>
              </a:lnSpc>
              <a:spcBef>
                <a:spcPct val="0"/>
              </a:spcBef>
              <a:buNone/>
              <a:defRPr lang="en-US" sz="3600" b="0" kern="1200" cap="none" spc="-50" baseline="0" dirty="0">
                <a:ln w="3175">
                  <a:noFill/>
                </a:ln>
                <a:solidFill>
                  <a:schemeClr val="tx1"/>
                </a:solidFill>
                <a:effectLst/>
                <a:latin typeface="+mj-lt"/>
                <a:ea typeface="+mn-ea"/>
                <a:cs typeface="Segoe UI" pitchFamily="34" charset="0"/>
              </a:defRPr>
            </a:lvl1pPr>
          </a:lstStyle>
          <a:p>
            <a:r>
              <a:rPr lang="en-US" dirty="0"/>
              <a:t>Section title</a:t>
            </a:r>
          </a:p>
        </p:txBody>
      </p:sp>
    </p:spTree>
    <p:extLst>
      <p:ext uri="{BB962C8B-B14F-4D97-AF65-F5344CB8AC3E}">
        <p14:creationId xmlns:p14="http://schemas.microsoft.com/office/powerpoint/2010/main" val="1390963332"/>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4_Large Number Divider 1">
    <p:bg>
      <p:bgRef idx="1001">
        <a:schemeClr val="bg2"/>
      </p:bgRef>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1DC2181-37AB-40A3-B61C-1DE7DBB57D63}"/>
              </a:ext>
            </a:extLst>
          </p:cNvPr>
          <p:cNvSpPr txBox="1"/>
          <p:nvPr/>
        </p:nvSpPr>
        <p:spPr>
          <a:xfrm>
            <a:off x="12355721" y="-203944"/>
            <a:ext cx="577081" cy="153888"/>
          </a:xfrm>
          <a:prstGeom prst="rect">
            <a:avLst/>
          </a:prstGeom>
          <a:noFill/>
        </p:spPr>
        <p:txBody>
          <a:bodyPr wrap="none" lIns="0" tIns="0" rIns="0" bIns="0" rtlCol="0">
            <a:spAutoFit/>
          </a:bodyPr>
          <a:lstStyle/>
          <a:p>
            <a:pPr algn="l"/>
            <a:r>
              <a:rPr lang="en-US" sz="1000" dirty="0">
                <a:solidFill>
                  <a:srgbClr val="A3A3A3"/>
                </a:solidFill>
              </a:rPr>
              <a:t>ELT layout</a:t>
            </a:r>
          </a:p>
        </p:txBody>
      </p:sp>
      <p:sp>
        <p:nvSpPr>
          <p:cNvPr id="4" name="TextBox 3">
            <a:extLst>
              <a:ext uri="{FF2B5EF4-FFF2-40B4-BE49-F238E27FC236}">
                <a16:creationId xmlns:a16="http://schemas.microsoft.com/office/drawing/2014/main" id="{3D287FF5-DA2B-6549-A430-2AB0462370E7}"/>
              </a:ext>
            </a:extLst>
          </p:cNvPr>
          <p:cNvSpPr txBox="1"/>
          <p:nvPr/>
        </p:nvSpPr>
        <p:spPr>
          <a:xfrm>
            <a:off x="0" y="680484"/>
            <a:ext cx="4356100" cy="6177516"/>
          </a:xfrm>
          <a:prstGeom prst="rect">
            <a:avLst/>
          </a:prstGeom>
          <a:noFill/>
        </p:spPr>
        <p:txBody>
          <a:bodyPr wrap="square" lIns="0" tIns="0" rIns="0" bIns="0" rtlCol="0" anchor="t">
            <a:noAutofit/>
          </a:bodyPr>
          <a:lstStyle/>
          <a:p>
            <a:pPr algn="l"/>
            <a:r>
              <a:rPr lang="en-US" sz="50000" b="1" i="0" dirty="0">
                <a:solidFill>
                  <a:schemeClr val="accent1"/>
                </a:solidFill>
                <a:latin typeface="Segoe UI" panose="020B0502040204020203" pitchFamily="34" charset="0"/>
                <a:cs typeface="Segoe UI" panose="020B0502040204020203" pitchFamily="34" charset="0"/>
              </a:rPr>
              <a:t>5</a:t>
            </a:r>
          </a:p>
        </p:txBody>
      </p:sp>
      <p:sp>
        <p:nvSpPr>
          <p:cNvPr id="7" name="Text Placeholder 2">
            <a:extLst>
              <a:ext uri="{FF2B5EF4-FFF2-40B4-BE49-F238E27FC236}">
                <a16:creationId xmlns:a16="http://schemas.microsoft.com/office/drawing/2014/main" id="{160E18D5-0E84-C64E-9599-465CAF60302E}"/>
              </a:ext>
            </a:extLst>
          </p:cNvPr>
          <p:cNvSpPr>
            <a:spLocks noGrp="1"/>
          </p:cNvSpPr>
          <p:nvPr>
            <p:ph type="body" sz="quarter" idx="12" hasCustomPrompt="1"/>
          </p:nvPr>
        </p:nvSpPr>
        <p:spPr>
          <a:xfrm>
            <a:off x="4941888" y="1307806"/>
            <a:ext cx="6667500" cy="2121194"/>
          </a:xfrm>
        </p:spPr>
        <p:txBody>
          <a:bodyPr anchor="t">
            <a:noAutofit/>
          </a:bodyPr>
          <a:lstStyle>
            <a:lvl1pPr marL="0" indent="0">
              <a:spcAft>
                <a:spcPts val="600"/>
              </a:spcAft>
              <a:buFont typeface="Wingdings" panose="05000000000000000000" pitchFamily="2" charset="2"/>
              <a:buNone/>
              <a:defRPr sz="2400">
                <a:solidFill>
                  <a:schemeClr val="tx1"/>
                </a:solidFill>
              </a:defRPr>
            </a:lvl1pPr>
          </a:lstStyle>
          <a:p>
            <a:pPr lvl="0"/>
            <a:r>
              <a:rPr lang="en-US" dirty="0"/>
              <a:t>Section Details</a:t>
            </a:r>
          </a:p>
        </p:txBody>
      </p:sp>
      <p:sp>
        <p:nvSpPr>
          <p:cNvPr id="8" name="Title 1">
            <a:extLst>
              <a:ext uri="{FF2B5EF4-FFF2-40B4-BE49-F238E27FC236}">
                <a16:creationId xmlns:a16="http://schemas.microsoft.com/office/drawing/2014/main" id="{0B03ADF2-CBA0-AB48-AC2A-77EAF2C81AA2}"/>
              </a:ext>
            </a:extLst>
          </p:cNvPr>
          <p:cNvSpPr>
            <a:spLocks noGrp="1"/>
          </p:cNvSpPr>
          <p:nvPr>
            <p:ph type="title" hasCustomPrompt="1"/>
          </p:nvPr>
        </p:nvSpPr>
        <p:spPr>
          <a:xfrm>
            <a:off x="4941888" y="585788"/>
            <a:ext cx="6667230" cy="714094"/>
          </a:xfrm>
          <a:noFill/>
        </p:spPr>
        <p:txBody>
          <a:bodyPr wrap="square" lIns="0" tIns="0" rIns="0" bIns="0" anchor="t" anchorCtr="0">
            <a:noAutofit/>
          </a:bodyPr>
          <a:lstStyle>
            <a:lvl1pPr algn="l" defTabSz="932742" rtl="0" eaLnBrk="1" latinLnBrk="0" hangingPunct="1">
              <a:lnSpc>
                <a:spcPct val="90000"/>
              </a:lnSpc>
              <a:spcBef>
                <a:spcPct val="0"/>
              </a:spcBef>
              <a:buNone/>
              <a:defRPr lang="en-US" sz="3600" b="0" kern="1200" cap="none" spc="-50" baseline="0" dirty="0">
                <a:ln w="3175">
                  <a:noFill/>
                </a:ln>
                <a:solidFill>
                  <a:schemeClr val="tx1"/>
                </a:solidFill>
                <a:effectLst/>
                <a:latin typeface="+mj-lt"/>
                <a:ea typeface="+mn-ea"/>
                <a:cs typeface="Segoe UI" pitchFamily="34" charset="0"/>
              </a:defRPr>
            </a:lvl1pPr>
          </a:lstStyle>
          <a:p>
            <a:r>
              <a:rPr lang="en-US" dirty="0"/>
              <a:t>Section title</a:t>
            </a:r>
          </a:p>
        </p:txBody>
      </p:sp>
    </p:spTree>
    <p:extLst>
      <p:ext uri="{BB962C8B-B14F-4D97-AF65-F5344CB8AC3E}">
        <p14:creationId xmlns:p14="http://schemas.microsoft.com/office/powerpoint/2010/main" val="3476628248"/>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End Slide Black Bkg">
    <p:bg>
      <p:bgRef idx="1001">
        <a:schemeClr val="bg1"/>
      </p:bgRef>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584200" y="5715040"/>
            <a:ext cx="9144000" cy="553998"/>
          </a:xfrm>
          <a:noFill/>
        </p:spPr>
        <p:txBody>
          <a:bodyPr lIns="0" tIns="0" rIns="0" bIns="0" anchor="b" anchorCtr="0">
            <a:spAutoFit/>
          </a:bodyPr>
          <a:lstStyle>
            <a:lvl1pPr>
              <a:defRPr sz="3600" spc="-50" baseline="0">
                <a:solidFill>
                  <a:schemeClr val="tx1"/>
                </a:solidFill>
                <a:latin typeface="+mj-lt"/>
                <a:cs typeface="Segoe UI" panose="020B0502040204020203" pitchFamily="34" charset="0"/>
              </a:defRPr>
            </a:lvl1pPr>
          </a:lstStyle>
          <a:p>
            <a:r>
              <a:rPr lang="en-US" dirty="0"/>
              <a:t>Thank you</a:t>
            </a:r>
          </a:p>
        </p:txBody>
      </p:sp>
      <p:pic>
        <p:nvPicPr>
          <p:cNvPr id="7" name="MS logo white - EMF" descr="Microsoft logo white text version">
            <a:extLst>
              <a:ext uri="{FF2B5EF4-FFF2-40B4-BE49-F238E27FC236}">
                <a16:creationId xmlns:a16="http://schemas.microsoft.com/office/drawing/2014/main" id="{0FD32619-3819-428A-8565-629596C91418}"/>
              </a:ext>
            </a:extLst>
          </p:cNvPr>
          <p:cNvPicPr>
            <a:picLocks noChangeAspect="1"/>
          </p:cNvPicPr>
          <p:nvPr/>
        </p:nvPicPr>
        <p:blipFill>
          <a:blip r:embed="rId2"/>
          <a:stretch>
            <a:fillRect/>
          </a:stretch>
        </p:blipFill>
        <p:spPr bwMode="black">
          <a:xfrm>
            <a:off x="584200" y="585788"/>
            <a:ext cx="1366245" cy="292608"/>
          </a:xfrm>
          <a:prstGeom prst="rect">
            <a:avLst/>
          </a:prstGeom>
        </p:spPr>
      </p:pic>
    </p:spTree>
    <p:extLst>
      <p:ext uri="{BB962C8B-B14F-4D97-AF65-F5344CB8AC3E}">
        <p14:creationId xmlns:p14="http://schemas.microsoft.com/office/powerpoint/2010/main" val="357763693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3" pos="6132">
          <p15:clr>
            <a:srgbClr val="5ACBF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5_Large Number Divider 1">
    <p:bg>
      <p:bgRef idx="1001">
        <a:schemeClr val="bg2"/>
      </p:bgRef>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D287FF5-DA2B-6549-A430-2AB0462370E7}"/>
              </a:ext>
            </a:extLst>
          </p:cNvPr>
          <p:cNvSpPr txBox="1"/>
          <p:nvPr/>
        </p:nvSpPr>
        <p:spPr>
          <a:xfrm>
            <a:off x="0" y="680485"/>
            <a:ext cx="4356100" cy="6177516"/>
          </a:xfrm>
          <a:prstGeom prst="rect">
            <a:avLst/>
          </a:prstGeom>
          <a:noFill/>
          <a:effectLst>
            <a:outerShdw blurRad="76200" dist="76200" dir="2700000" algn="tl" rotWithShape="0">
              <a:prstClr val="black">
                <a:alpha val="20000"/>
              </a:prstClr>
            </a:outerShdw>
          </a:effectLst>
        </p:spPr>
        <p:txBody>
          <a:bodyPr wrap="square" lIns="0" tIns="0" rIns="0" bIns="0" rtlCol="0" anchor="t">
            <a:noAutofit/>
          </a:bodyPr>
          <a:lstStyle/>
          <a:p>
            <a:pPr algn="l"/>
            <a:r>
              <a:rPr lang="en-US" sz="50000" b="1" i="0" dirty="0">
                <a:solidFill>
                  <a:schemeClr val="accent1"/>
                </a:solidFill>
                <a:latin typeface="Segoe UI" panose="020B0502040204020203" pitchFamily="34" charset="0"/>
                <a:cs typeface="Segoe UI" panose="020B0502040204020203" pitchFamily="34" charset="0"/>
              </a:rPr>
              <a:t>1</a:t>
            </a:r>
          </a:p>
        </p:txBody>
      </p:sp>
      <p:sp>
        <p:nvSpPr>
          <p:cNvPr id="6" name="TextBox 5">
            <a:extLst>
              <a:ext uri="{FF2B5EF4-FFF2-40B4-BE49-F238E27FC236}">
                <a16:creationId xmlns:a16="http://schemas.microsoft.com/office/drawing/2014/main" id="{A1DC2181-37AB-40A3-B61C-1DE7DBB57D63}"/>
              </a:ext>
            </a:extLst>
          </p:cNvPr>
          <p:cNvSpPr txBox="1"/>
          <p:nvPr/>
        </p:nvSpPr>
        <p:spPr>
          <a:xfrm>
            <a:off x="12355721" y="-203944"/>
            <a:ext cx="577081" cy="153888"/>
          </a:xfrm>
          <a:prstGeom prst="rect">
            <a:avLst/>
          </a:prstGeom>
          <a:noFill/>
        </p:spPr>
        <p:txBody>
          <a:bodyPr wrap="none" lIns="0" tIns="0" rIns="0" bIns="0" rtlCol="0">
            <a:spAutoFit/>
          </a:bodyPr>
          <a:lstStyle/>
          <a:p>
            <a:pPr algn="l"/>
            <a:r>
              <a:rPr lang="en-US" sz="1000" dirty="0">
                <a:solidFill>
                  <a:srgbClr val="A3A3A3"/>
                </a:solidFill>
              </a:rPr>
              <a:t>ELT layout</a:t>
            </a:r>
          </a:p>
        </p:txBody>
      </p:sp>
      <p:sp>
        <p:nvSpPr>
          <p:cNvPr id="7" name="Text Placeholder 2">
            <a:extLst>
              <a:ext uri="{FF2B5EF4-FFF2-40B4-BE49-F238E27FC236}">
                <a16:creationId xmlns:a16="http://schemas.microsoft.com/office/drawing/2014/main" id="{160E18D5-0E84-C64E-9599-465CAF60302E}"/>
              </a:ext>
            </a:extLst>
          </p:cNvPr>
          <p:cNvSpPr>
            <a:spLocks noGrp="1"/>
          </p:cNvSpPr>
          <p:nvPr>
            <p:ph type="body" sz="quarter" idx="12" hasCustomPrompt="1"/>
          </p:nvPr>
        </p:nvSpPr>
        <p:spPr>
          <a:xfrm>
            <a:off x="4941888" y="1307806"/>
            <a:ext cx="6667500" cy="2121194"/>
          </a:xfrm>
        </p:spPr>
        <p:txBody>
          <a:bodyPr anchor="t">
            <a:noAutofit/>
          </a:bodyPr>
          <a:lstStyle>
            <a:lvl1pPr marL="0" indent="0">
              <a:spcAft>
                <a:spcPts val="600"/>
              </a:spcAft>
              <a:buFont typeface="Wingdings" panose="05000000000000000000" pitchFamily="2" charset="2"/>
              <a:buNone/>
              <a:defRPr sz="2400">
                <a:solidFill>
                  <a:schemeClr val="tx1"/>
                </a:solidFill>
              </a:defRPr>
            </a:lvl1pPr>
          </a:lstStyle>
          <a:p>
            <a:pPr lvl="0"/>
            <a:r>
              <a:rPr lang="en-US" dirty="0"/>
              <a:t>Section Details</a:t>
            </a:r>
          </a:p>
        </p:txBody>
      </p:sp>
      <p:sp>
        <p:nvSpPr>
          <p:cNvPr id="9" name="Title 1">
            <a:extLst>
              <a:ext uri="{FF2B5EF4-FFF2-40B4-BE49-F238E27FC236}">
                <a16:creationId xmlns:a16="http://schemas.microsoft.com/office/drawing/2014/main" id="{939C9626-6AB7-9442-8C32-698E08BC85A7}"/>
              </a:ext>
            </a:extLst>
          </p:cNvPr>
          <p:cNvSpPr>
            <a:spLocks noGrp="1"/>
          </p:cNvSpPr>
          <p:nvPr>
            <p:ph type="title" hasCustomPrompt="1"/>
          </p:nvPr>
        </p:nvSpPr>
        <p:spPr>
          <a:xfrm>
            <a:off x="4941888" y="585788"/>
            <a:ext cx="6667230" cy="714094"/>
          </a:xfrm>
          <a:noFill/>
        </p:spPr>
        <p:txBody>
          <a:bodyPr wrap="square" lIns="0" tIns="0" rIns="0" bIns="0" anchor="t" anchorCtr="0">
            <a:noAutofit/>
          </a:bodyPr>
          <a:lstStyle>
            <a:lvl1pPr algn="l" defTabSz="932742" rtl="0" eaLnBrk="1" latinLnBrk="0" hangingPunct="1">
              <a:lnSpc>
                <a:spcPct val="90000"/>
              </a:lnSpc>
              <a:spcBef>
                <a:spcPct val="0"/>
              </a:spcBef>
              <a:buNone/>
              <a:defRPr lang="en-US" sz="3600" b="0" kern="1200" cap="none" spc="-50" baseline="0" dirty="0">
                <a:ln w="3175">
                  <a:noFill/>
                </a:ln>
                <a:solidFill>
                  <a:schemeClr val="tx1"/>
                </a:solidFill>
                <a:effectLst/>
                <a:latin typeface="+mj-lt"/>
                <a:ea typeface="+mn-ea"/>
                <a:cs typeface="Segoe UI" pitchFamily="34" charset="0"/>
              </a:defRPr>
            </a:lvl1pPr>
          </a:lstStyle>
          <a:p>
            <a:r>
              <a:rPr lang="en-US" dirty="0"/>
              <a:t>Section title</a:t>
            </a:r>
          </a:p>
        </p:txBody>
      </p:sp>
    </p:spTree>
    <p:extLst>
      <p:ext uri="{BB962C8B-B14F-4D97-AF65-F5344CB8AC3E}">
        <p14:creationId xmlns:p14="http://schemas.microsoft.com/office/powerpoint/2010/main" val="3412128574"/>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6_Large Number Divider 1">
    <p:bg>
      <p:bgRef idx="1001">
        <a:schemeClr val="bg2"/>
      </p:bgRef>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1DC2181-37AB-40A3-B61C-1DE7DBB57D63}"/>
              </a:ext>
            </a:extLst>
          </p:cNvPr>
          <p:cNvSpPr txBox="1"/>
          <p:nvPr/>
        </p:nvSpPr>
        <p:spPr>
          <a:xfrm>
            <a:off x="12355721" y="-203944"/>
            <a:ext cx="577081" cy="153888"/>
          </a:xfrm>
          <a:prstGeom prst="rect">
            <a:avLst/>
          </a:prstGeom>
          <a:noFill/>
        </p:spPr>
        <p:txBody>
          <a:bodyPr wrap="none" lIns="0" tIns="0" rIns="0" bIns="0" rtlCol="0">
            <a:spAutoFit/>
          </a:bodyPr>
          <a:lstStyle/>
          <a:p>
            <a:pPr algn="l"/>
            <a:r>
              <a:rPr lang="en-US" sz="1000" dirty="0">
                <a:solidFill>
                  <a:srgbClr val="A3A3A3"/>
                </a:solidFill>
              </a:rPr>
              <a:t>ELT layout</a:t>
            </a:r>
          </a:p>
        </p:txBody>
      </p:sp>
      <p:sp>
        <p:nvSpPr>
          <p:cNvPr id="4" name="TextBox 3">
            <a:extLst>
              <a:ext uri="{FF2B5EF4-FFF2-40B4-BE49-F238E27FC236}">
                <a16:creationId xmlns:a16="http://schemas.microsoft.com/office/drawing/2014/main" id="{3D287FF5-DA2B-6549-A430-2AB0462370E7}"/>
              </a:ext>
            </a:extLst>
          </p:cNvPr>
          <p:cNvSpPr txBox="1"/>
          <p:nvPr/>
        </p:nvSpPr>
        <p:spPr>
          <a:xfrm>
            <a:off x="0" y="680483"/>
            <a:ext cx="4356100" cy="6177517"/>
          </a:xfrm>
          <a:prstGeom prst="rect">
            <a:avLst/>
          </a:prstGeom>
          <a:noFill/>
          <a:effectLst>
            <a:outerShdw blurRad="76200" dist="76200" dir="2700000" algn="tl" rotWithShape="0">
              <a:prstClr val="black">
                <a:alpha val="20000"/>
              </a:prstClr>
            </a:outerShdw>
          </a:effectLst>
        </p:spPr>
        <p:txBody>
          <a:bodyPr wrap="square" lIns="0" tIns="0" rIns="0" bIns="0" rtlCol="0" anchor="t">
            <a:noAutofit/>
          </a:bodyPr>
          <a:lstStyle/>
          <a:p>
            <a:pPr algn="l"/>
            <a:r>
              <a:rPr lang="en-US" sz="50000" b="1" i="0" dirty="0">
                <a:solidFill>
                  <a:schemeClr val="accent1"/>
                </a:solidFill>
                <a:latin typeface="Segoe UI" panose="020B0502040204020203" pitchFamily="34" charset="0"/>
                <a:cs typeface="Segoe UI" panose="020B0502040204020203" pitchFamily="34" charset="0"/>
              </a:rPr>
              <a:t>2</a:t>
            </a:r>
          </a:p>
        </p:txBody>
      </p:sp>
      <p:sp>
        <p:nvSpPr>
          <p:cNvPr id="7" name="Text Placeholder 2">
            <a:extLst>
              <a:ext uri="{FF2B5EF4-FFF2-40B4-BE49-F238E27FC236}">
                <a16:creationId xmlns:a16="http://schemas.microsoft.com/office/drawing/2014/main" id="{160E18D5-0E84-C64E-9599-465CAF60302E}"/>
              </a:ext>
            </a:extLst>
          </p:cNvPr>
          <p:cNvSpPr>
            <a:spLocks noGrp="1"/>
          </p:cNvSpPr>
          <p:nvPr>
            <p:ph type="body" sz="quarter" idx="12" hasCustomPrompt="1"/>
          </p:nvPr>
        </p:nvSpPr>
        <p:spPr>
          <a:xfrm>
            <a:off x="4941888" y="1307806"/>
            <a:ext cx="6667500" cy="2121194"/>
          </a:xfrm>
        </p:spPr>
        <p:txBody>
          <a:bodyPr anchor="t">
            <a:noAutofit/>
          </a:bodyPr>
          <a:lstStyle>
            <a:lvl1pPr marL="0" indent="0">
              <a:spcAft>
                <a:spcPts val="600"/>
              </a:spcAft>
              <a:buFont typeface="Wingdings" panose="05000000000000000000" pitchFamily="2" charset="2"/>
              <a:buNone/>
              <a:defRPr sz="2400">
                <a:solidFill>
                  <a:schemeClr val="tx1"/>
                </a:solidFill>
              </a:defRPr>
            </a:lvl1pPr>
          </a:lstStyle>
          <a:p>
            <a:pPr lvl="0"/>
            <a:r>
              <a:rPr lang="en-US" dirty="0"/>
              <a:t>Section Details</a:t>
            </a:r>
          </a:p>
        </p:txBody>
      </p:sp>
      <p:sp>
        <p:nvSpPr>
          <p:cNvPr id="8" name="Title 1">
            <a:extLst>
              <a:ext uri="{FF2B5EF4-FFF2-40B4-BE49-F238E27FC236}">
                <a16:creationId xmlns:a16="http://schemas.microsoft.com/office/drawing/2014/main" id="{649666AF-1BFD-C547-B312-5E30EBC9B839}"/>
              </a:ext>
            </a:extLst>
          </p:cNvPr>
          <p:cNvSpPr>
            <a:spLocks noGrp="1"/>
          </p:cNvSpPr>
          <p:nvPr>
            <p:ph type="title" hasCustomPrompt="1"/>
          </p:nvPr>
        </p:nvSpPr>
        <p:spPr>
          <a:xfrm>
            <a:off x="4941888" y="585788"/>
            <a:ext cx="6667230" cy="714094"/>
          </a:xfrm>
          <a:noFill/>
        </p:spPr>
        <p:txBody>
          <a:bodyPr wrap="square" lIns="0" tIns="0" rIns="0" bIns="0" anchor="t" anchorCtr="0">
            <a:noAutofit/>
          </a:bodyPr>
          <a:lstStyle>
            <a:lvl1pPr algn="l" defTabSz="932742" rtl="0" eaLnBrk="1" latinLnBrk="0" hangingPunct="1">
              <a:lnSpc>
                <a:spcPct val="90000"/>
              </a:lnSpc>
              <a:spcBef>
                <a:spcPct val="0"/>
              </a:spcBef>
              <a:buNone/>
              <a:defRPr lang="en-US" sz="3600" b="0" kern="1200" cap="none" spc="-50" baseline="0" dirty="0">
                <a:ln w="3175">
                  <a:noFill/>
                </a:ln>
                <a:solidFill>
                  <a:schemeClr val="tx1"/>
                </a:solidFill>
                <a:effectLst/>
                <a:latin typeface="+mj-lt"/>
                <a:ea typeface="+mn-ea"/>
                <a:cs typeface="Segoe UI" pitchFamily="34" charset="0"/>
              </a:defRPr>
            </a:lvl1pPr>
          </a:lstStyle>
          <a:p>
            <a:r>
              <a:rPr lang="en-US" dirty="0"/>
              <a:t>Section title</a:t>
            </a:r>
          </a:p>
        </p:txBody>
      </p:sp>
    </p:spTree>
    <p:extLst>
      <p:ext uri="{BB962C8B-B14F-4D97-AF65-F5344CB8AC3E}">
        <p14:creationId xmlns:p14="http://schemas.microsoft.com/office/powerpoint/2010/main" val="4005582522"/>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7_Large Number Divider 1">
    <p:bg>
      <p:bgRef idx="1001">
        <a:schemeClr val="bg2"/>
      </p:bgRef>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1DC2181-37AB-40A3-B61C-1DE7DBB57D63}"/>
              </a:ext>
            </a:extLst>
          </p:cNvPr>
          <p:cNvSpPr txBox="1"/>
          <p:nvPr/>
        </p:nvSpPr>
        <p:spPr>
          <a:xfrm>
            <a:off x="12355721" y="-203944"/>
            <a:ext cx="577081" cy="153888"/>
          </a:xfrm>
          <a:prstGeom prst="rect">
            <a:avLst/>
          </a:prstGeom>
          <a:noFill/>
        </p:spPr>
        <p:txBody>
          <a:bodyPr wrap="none" lIns="0" tIns="0" rIns="0" bIns="0" rtlCol="0">
            <a:spAutoFit/>
          </a:bodyPr>
          <a:lstStyle/>
          <a:p>
            <a:pPr algn="l"/>
            <a:r>
              <a:rPr lang="en-US" sz="1000" dirty="0">
                <a:solidFill>
                  <a:srgbClr val="A3A3A3"/>
                </a:solidFill>
              </a:rPr>
              <a:t>ELT layout</a:t>
            </a:r>
          </a:p>
        </p:txBody>
      </p:sp>
      <p:sp>
        <p:nvSpPr>
          <p:cNvPr id="4" name="TextBox 3">
            <a:extLst>
              <a:ext uri="{FF2B5EF4-FFF2-40B4-BE49-F238E27FC236}">
                <a16:creationId xmlns:a16="http://schemas.microsoft.com/office/drawing/2014/main" id="{3D287FF5-DA2B-6549-A430-2AB0462370E7}"/>
              </a:ext>
            </a:extLst>
          </p:cNvPr>
          <p:cNvSpPr txBox="1"/>
          <p:nvPr/>
        </p:nvSpPr>
        <p:spPr>
          <a:xfrm>
            <a:off x="0" y="680484"/>
            <a:ext cx="4356100" cy="6177516"/>
          </a:xfrm>
          <a:prstGeom prst="rect">
            <a:avLst/>
          </a:prstGeom>
          <a:noFill/>
          <a:effectLst>
            <a:outerShdw blurRad="76200" dist="76200" dir="2700000" algn="tl" rotWithShape="0">
              <a:prstClr val="black">
                <a:alpha val="20000"/>
              </a:prstClr>
            </a:outerShdw>
          </a:effectLst>
        </p:spPr>
        <p:txBody>
          <a:bodyPr wrap="square" lIns="0" tIns="0" rIns="0" bIns="0" rtlCol="0" anchor="t">
            <a:noAutofit/>
          </a:bodyPr>
          <a:lstStyle/>
          <a:p>
            <a:pPr algn="l"/>
            <a:r>
              <a:rPr lang="en-US" sz="50000" b="1" i="0" dirty="0">
                <a:solidFill>
                  <a:schemeClr val="accent1"/>
                </a:solidFill>
                <a:latin typeface="Segoe UI" panose="020B0502040204020203" pitchFamily="34" charset="0"/>
                <a:cs typeface="Segoe UI" panose="020B0502040204020203" pitchFamily="34" charset="0"/>
              </a:rPr>
              <a:t>3</a:t>
            </a:r>
          </a:p>
        </p:txBody>
      </p:sp>
      <p:sp>
        <p:nvSpPr>
          <p:cNvPr id="7" name="Text Placeholder 2">
            <a:extLst>
              <a:ext uri="{FF2B5EF4-FFF2-40B4-BE49-F238E27FC236}">
                <a16:creationId xmlns:a16="http://schemas.microsoft.com/office/drawing/2014/main" id="{160E18D5-0E84-C64E-9599-465CAF60302E}"/>
              </a:ext>
            </a:extLst>
          </p:cNvPr>
          <p:cNvSpPr>
            <a:spLocks noGrp="1"/>
          </p:cNvSpPr>
          <p:nvPr>
            <p:ph type="body" sz="quarter" idx="12" hasCustomPrompt="1"/>
          </p:nvPr>
        </p:nvSpPr>
        <p:spPr>
          <a:xfrm>
            <a:off x="4941888" y="1307806"/>
            <a:ext cx="6667500" cy="2121194"/>
          </a:xfrm>
        </p:spPr>
        <p:txBody>
          <a:bodyPr anchor="t">
            <a:noAutofit/>
          </a:bodyPr>
          <a:lstStyle>
            <a:lvl1pPr marL="0" indent="0">
              <a:spcAft>
                <a:spcPts val="600"/>
              </a:spcAft>
              <a:buFont typeface="Wingdings" panose="05000000000000000000" pitchFamily="2" charset="2"/>
              <a:buNone/>
              <a:defRPr sz="2400">
                <a:solidFill>
                  <a:schemeClr val="tx1"/>
                </a:solidFill>
              </a:defRPr>
            </a:lvl1pPr>
          </a:lstStyle>
          <a:p>
            <a:pPr lvl="0"/>
            <a:r>
              <a:rPr lang="en-US" dirty="0"/>
              <a:t>Section Details</a:t>
            </a:r>
          </a:p>
        </p:txBody>
      </p:sp>
      <p:sp>
        <p:nvSpPr>
          <p:cNvPr id="8" name="Title 1">
            <a:extLst>
              <a:ext uri="{FF2B5EF4-FFF2-40B4-BE49-F238E27FC236}">
                <a16:creationId xmlns:a16="http://schemas.microsoft.com/office/drawing/2014/main" id="{443D24FC-F71D-C245-A2DA-55D32F6AA872}"/>
              </a:ext>
            </a:extLst>
          </p:cNvPr>
          <p:cNvSpPr>
            <a:spLocks noGrp="1"/>
          </p:cNvSpPr>
          <p:nvPr>
            <p:ph type="title" hasCustomPrompt="1"/>
          </p:nvPr>
        </p:nvSpPr>
        <p:spPr>
          <a:xfrm>
            <a:off x="4941888" y="585788"/>
            <a:ext cx="6667230" cy="714094"/>
          </a:xfrm>
          <a:noFill/>
        </p:spPr>
        <p:txBody>
          <a:bodyPr wrap="square" lIns="0" tIns="0" rIns="0" bIns="0" anchor="t" anchorCtr="0">
            <a:noAutofit/>
          </a:bodyPr>
          <a:lstStyle>
            <a:lvl1pPr algn="l" defTabSz="932742" rtl="0" eaLnBrk="1" latinLnBrk="0" hangingPunct="1">
              <a:lnSpc>
                <a:spcPct val="90000"/>
              </a:lnSpc>
              <a:spcBef>
                <a:spcPct val="0"/>
              </a:spcBef>
              <a:buNone/>
              <a:defRPr lang="en-US" sz="3600" b="0" kern="1200" cap="none" spc="-50" baseline="0" dirty="0">
                <a:ln w="3175">
                  <a:noFill/>
                </a:ln>
                <a:solidFill>
                  <a:schemeClr val="tx1"/>
                </a:solidFill>
                <a:effectLst/>
                <a:latin typeface="+mj-lt"/>
                <a:ea typeface="+mn-ea"/>
                <a:cs typeface="Segoe UI" pitchFamily="34" charset="0"/>
              </a:defRPr>
            </a:lvl1pPr>
          </a:lstStyle>
          <a:p>
            <a:r>
              <a:rPr lang="en-US" dirty="0"/>
              <a:t>Section title</a:t>
            </a:r>
          </a:p>
        </p:txBody>
      </p:sp>
    </p:spTree>
    <p:extLst>
      <p:ext uri="{BB962C8B-B14F-4D97-AF65-F5344CB8AC3E}">
        <p14:creationId xmlns:p14="http://schemas.microsoft.com/office/powerpoint/2010/main" val="3146470036"/>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8_Large Number Divider 1">
    <p:bg>
      <p:bgRef idx="1001">
        <a:schemeClr val="bg2"/>
      </p:bgRef>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1DC2181-37AB-40A3-B61C-1DE7DBB57D63}"/>
              </a:ext>
            </a:extLst>
          </p:cNvPr>
          <p:cNvSpPr txBox="1"/>
          <p:nvPr/>
        </p:nvSpPr>
        <p:spPr>
          <a:xfrm>
            <a:off x="12355721" y="-203944"/>
            <a:ext cx="577081" cy="153888"/>
          </a:xfrm>
          <a:prstGeom prst="rect">
            <a:avLst/>
          </a:prstGeom>
          <a:noFill/>
        </p:spPr>
        <p:txBody>
          <a:bodyPr wrap="none" lIns="0" tIns="0" rIns="0" bIns="0" rtlCol="0">
            <a:spAutoFit/>
          </a:bodyPr>
          <a:lstStyle/>
          <a:p>
            <a:pPr algn="l"/>
            <a:r>
              <a:rPr lang="en-US" sz="1000" dirty="0">
                <a:solidFill>
                  <a:srgbClr val="A3A3A3"/>
                </a:solidFill>
              </a:rPr>
              <a:t>ELT layout</a:t>
            </a:r>
          </a:p>
        </p:txBody>
      </p:sp>
      <p:sp>
        <p:nvSpPr>
          <p:cNvPr id="4" name="TextBox 3">
            <a:extLst>
              <a:ext uri="{FF2B5EF4-FFF2-40B4-BE49-F238E27FC236}">
                <a16:creationId xmlns:a16="http://schemas.microsoft.com/office/drawing/2014/main" id="{3D287FF5-DA2B-6549-A430-2AB0462370E7}"/>
              </a:ext>
            </a:extLst>
          </p:cNvPr>
          <p:cNvSpPr txBox="1"/>
          <p:nvPr/>
        </p:nvSpPr>
        <p:spPr>
          <a:xfrm>
            <a:off x="0" y="680484"/>
            <a:ext cx="4356100" cy="6177516"/>
          </a:xfrm>
          <a:prstGeom prst="rect">
            <a:avLst/>
          </a:prstGeom>
          <a:noFill/>
          <a:effectLst>
            <a:outerShdw blurRad="76200" dist="76200" dir="2700000" algn="tl" rotWithShape="0">
              <a:prstClr val="black">
                <a:alpha val="20000"/>
              </a:prstClr>
            </a:outerShdw>
          </a:effectLst>
        </p:spPr>
        <p:txBody>
          <a:bodyPr wrap="square" lIns="0" tIns="0" rIns="0" bIns="0" rtlCol="0" anchor="t">
            <a:noAutofit/>
          </a:bodyPr>
          <a:lstStyle/>
          <a:p>
            <a:pPr algn="l"/>
            <a:r>
              <a:rPr lang="en-US" sz="50000" b="1" i="0" dirty="0">
                <a:solidFill>
                  <a:schemeClr val="accent1"/>
                </a:solidFill>
                <a:latin typeface="Segoe UI" panose="020B0502040204020203" pitchFamily="34" charset="0"/>
                <a:cs typeface="Segoe UI" panose="020B0502040204020203" pitchFamily="34" charset="0"/>
              </a:rPr>
              <a:t>4</a:t>
            </a:r>
          </a:p>
        </p:txBody>
      </p:sp>
      <p:sp>
        <p:nvSpPr>
          <p:cNvPr id="7" name="Text Placeholder 2">
            <a:extLst>
              <a:ext uri="{FF2B5EF4-FFF2-40B4-BE49-F238E27FC236}">
                <a16:creationId xmlns:a16="http://schemas.microsoft.com/office/drawing/2014/main" id="{160E18D5-0E84-C64E-9599-465CAF60302E}"/>
              </a:ext>
            </a:extLst>
          </p:cNvPr>
          <p:cNvSpPr>
            <a:spLocks noGrp="1"/>
          </p:cNvSpPr>
          <p:nvPr>
            <p:ph type="body" sz="quarter" idx="12" hasCustomPrompt="1"/>
          </p:nvPr>
        </p:nvSpPr>
        <p:spPr>
          <a:xfrm>
            <a:off x="4941888" y="1307806"/>
            <a:ext cx="6667500" cy="2121194"/>
          </a:xfrm>
        </p:spPr>
        <p:txBody>
          <a:bodyPr anchor="t">
            <a:noAutofit/>
          </a:bodyPr>
          <a:lstStyle>
            <a:lvl1pPr marL="0" indent="0">
              <a:spcAft>
                <a:spcPts val="600"/>
              </a:spcAft>
              <a:buFont typeface="Wingdings" panose="05000000000000000000" pitchFamily="2" charset="2"/>
              <a:buNone/>
              <a:defRPr sz="2400">
                <a:solidFill>
                  <a:schemeClr val="tx1"/>
                </a:solidFill>
              </a:defRPr>
            </a:lvl1pPr>
          </a:lstStyle>
          <a:p>
            <a:pPr lvl="0"/>
            <a:r>
              <a:rPr lang="en-US" dirty="0"/>
              <a:t>Section Details</a:t>
            </a:r>
          </a:p>
        </p:txBody>
      </p:sp>
      <p:sp>
        <p:nvSpPr>
          <p:cNvPr id="8" name="Title 1">
            <a:extLst>
              <a:ext uri="{FF2B5EF4-FFF2-40B4-BE49-F238E27FC236}">
                <a16:creationId xmlns:a16="http://schemas.microsoft.com/office/drawing/2014/main" id="{DA3A573E-5425-E24C-AC5B-D2C67E89FC53}"/>
              </a:ext>
            </a:extLst>
          </p:cNvPr>
          <p:cNvSpPr>
            <a:spLocks noGrp="1"/>
          </p:cNvSpPr>
          <p:nvPr>
            <p:ph type="title" hasCustomPrompt="1"/>
          </p:nvPr>
        </p:nvSpPr>
        <p:spPr>
          <a:xfrm>
            <a:off x="4941888" y="585788"/>
            <a:ext cx="6667230" cy="714094"/>
          </a:xfrm>
          <a:noFill/>
        </p:spPr>
        <p:txBody>
          <a:bodyPr wrap="square" lIns="0" tIns="0" rIns="0" bIns="0" anchor="t" anchorCtr="0">
            <a:noAutofit/>
          </a:bodyPr>
          <a:lstStyle>
            <a:lvl1pPr algn="l" defTabSz="932742" rtl="0" eaLnBrk="1" latinLnBrk="0" hangingPunct="1">
              <a:lnSpc>
                <a:spcPct val="90000"/>
              </a:lnSpc>
              <a:spcBef>
                <a:spcPct val="0"/>
              </a:spcBef>
              <a:buNone/>
              <a:defRPr lang="en-US" sz="3600" b="0" kern="1200" cap="none" spc="-50" baseline="0" dirty="0">
                <a:ln w="3175">
                  <a:noFill/>
                </a:ln>
                <a:solidFill>
                  <a:schemeClr val="tx1"/>
                </a:solidFill>
                <a:effectLst/>
                <a:latin typeface="+mj-lt"/>
                <a:ea typeface="+mn-ea"/>
                <a:cs typeface="Segoe UI" pitchFamily="34" charset="0"/>
              </a:defRPr>
            </a:lvl1pPr>
          </a:lstStyle>
          <a:p>
            <a:r>
              <a:rPr lang="en-US" dirty="0"/>
              <a:t>Section title</a:t>
            </a:r>
          </a:p>
        </p:txBody>
      </p:sp>
    </p:spTree>
    <p:extLst>
      <p:ext uri="{BB962C8B-B14F-4D97-AF65-F5344CB8AC3E}">
        <p14:creationId xmlns:p14="http://schemas.microsoft.com/office/powerpoint/2010/main" val="3585745569"/>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9_Large Number Divider 1">
    <p:bg>
      <p:bgRef idx="1001">
        <a:schemeClr val="bg2"/>
      </p:bgRef>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1DC2181-37AB-40A3-B61C-1DE7DBB57D63}"/>
              </a:ext>
            </a:extLst>
          </p:cNvPr>
          <p:cNvSpPr txBox="1"/>
          <p:nvPr/>
        </p:nvSpPr>
        <p:spPr>
          <a:xfrm>
            <a:off x="12355721" y="-203944"/>
            <a:ext cx="577081" cy="153888"/>
          </a:xfrm>
          <a:prstGeom prst="rect">
            <a:avLst/>
          </a:prstGeom>
          <a:noFill/>
        </p:spPr>
        <p:txBody>
          <a:bodyPr wrap="none" lIns="0" tIns="0" rIns="0" bIns="0" rtlCol="0">
            <a:spAutoFit/>
          </a:bodyPr>
          <a:lstStyle/>
          <a:p>
            <a:pPr algn="l"/>
            <a:r>
              <a:rPr lang="en-US" sz="1000" dirty="0">
                <a:solidFill>
                  <a:srgbClr val="A3A3A3"/>
                </a:solidFill>
              </a:rPr>
              <a:t>ELT layout</a:t>
            </a:r>
          </a:p>
        </p:txBody>
      </p:sp>
      <p:sp>
        <p:nvSpPr>
          <p:cNvPr id="4" name="TextBox 3">
            <a:extLst>
              <a:ext uri="{FF2B5EF4-FFF2-40B4-BE49-F238E27FC236}">
                <a16:creationId xmlns:a16="http://schemas.microsoft.com/office/drawing/2014/main" id="{3D287FF5-DA2B-6549-A430-2AB0462370E7}"/>
              </a:ext>
            </a:extLst>
          </p:cNvPr>
          <p:cNvSpPr txBox="1"/>
          <p:nvPr/>
        </p:nvSpPr>
        <p:spPr>
          <a:xfrm>
            <a:off x="0" y="680484"/>
            <a:ext cx="4356100" cy="6177516"/>
          </a:xfrm>
          <a:prstGeom prst="rect">
            <a:avLst/>
          </a:prstGeom>
          <a:noFill/>
          <a:effectLst>
            <a:outerShdw blurRad="76200" dist="76200" dir="2700000" algn="tl" rotWithShape="0">
              <a:prstClr val="black">
                <a:alpha val="20000"/>
              </a:prstClr>
            </a:outerShdw>
          </a:effectLst>
        </p:spPr>
        <p:txBody>
          <a:bodyPr wrap="square" lIns="0" tIns="0" rIns="0" bIns="0" rtlCol="0" anchor="t">
            <a:noAutofit/>
          </a:bodyPr>
          <a:lstStyle/>
          <a:p>
            <a:pPr algn="l"/>
            <a:r>
              <a:rPr lang="en-US" sz="50000" b="1" i="0" dirty="0">
                <a:solidFill>
                  <a:schemeClr val="accent1"/>
                </a:solidFill>
                <a:latin typeface="Segoe UI" panose="020B0502040204020203" pitchFamily="34" charset="0"/>
                <a:cs typeface="Segoe UI" panose="020B0502040204020203" pitchFamily="34" charset="0"/>
              </a:rPr>
              <a:t>5</a:t>
            </a:r>
          </a:p>
        </p:txBody>
      </p:sp>
      <p:sp>
        <p:nvSpPr>
          <p:cNvPr id="7" name="Text Placeholder 2">
            <a:extLst>
              <a:ext uri="{FF2B5EF4-FFF2-40B4-BE49-F238E27FC236}">
                <a16:creationId xmlns:a16="http://schemas.microsoft.com/office/drawing/2014/main" id="{160E18D5-0E84-C64E-9599-465CAF60302E}"/>
              </a:ext>
            </a:extLst>
          </p:cNvPr>
          <p:cNvSpPr>
            <a:spLocks noGrp="1"/>
          </p:cNvSpPr>
          <p:nvPr>
            <p:ph type="body" sz="quarter" idx="12" hasCustomPrompt="1"/>
          </p:nvPr>
        </p:nvSpPr>
        <p:spPr>
          <a:xfrm>
            <a:off x="4941888" y="1307806"/>
            <a:ext cx="6667500" cy="2121194"/>
          </a:xfrm>
        </p:spPr>
        <p:txBody>
          <a:bodyPr anchor="t">
            <a:noAutofit/>
          </a:bodyPr>
          <a:lstStyle>
            <a:lvl1pPr marL="0" indent="0">
              <a:spcAft>
                <a:spcPts val="600"/>
              </a:spcAft>
              <a:buFont typeface="Wingdings" panose="05000000000000000000" pitchFamily="2" charset="2"/>
              <a:buNone/>
              <a:defRPr sz="2400">
                <a:solidFill>
                  <a:schemeClr val="tx1"/>
                </a:solidFill>
              </a:defRPr>
            </a:lvl1pPr>
          </a:lstStyle>
          <a:p>
            <a:pPr lvl="0"/>
            <a:r>
              <a:rPr lang="en-US" dirty="0"/>
              <a:t>Section Details</a:t>
            </a:r>
          </a:p>
        </p:txBody>
      </p:sp>
      <p:sp>
        <p:nvSpPr>
          <p:cNvPr id="8" name="Title 1">
            <a:extLst>
              <a:ext uri="{FF2B5EF4-FFF2-40B4-BE49-F238E27FC236}">
                <a16:creationId xmlns:a16="http://schemas.microsoft.com/office/drawing/2014/main" id="{AD9EEC05-DC95-844E-868F-EEEB231AD961}"/>
              </a:ext>
            </a:extLst>
          </p:cNvPr>
          <p:cNvSpPr>
            <a:spLocks noGrp="1"/>
          </p:cNvSpPr>
          <p:nvPr>
            <p:ph type="title" hasCustomPrompt="1"/>
          </p:nvPr>
        </p:nvSpPr>
        <p:spPr>
          <a:xfrm>
            <a:off x="4941888" y="585788"/>
            <a:ext cx="6667230" cy="714094"/>
          </a:xfrm>
          <a:noFill/>
        </p:spPr>
        <p:txBody>
          <a:bodyPr wrap="square" lIns="0" tIns="0" rIns="0" bIns="0" anchor="t" anchorCtr="0">
            <a:noAutofit/>
          </a:bodyPr>
          <a:lstStyle>
            <a:lvl1pPr algn="l" defTabSz="932742" rtl="0" eaLnBrk="1" latinLnBrk="0" hangingPunct="1">
              <a:lnSpc>
                <a:spcPct val="90000"/>
              </a:lnSpc>
              <a:spcBef>
                <a:spcPct val="0"/>
              </a:spcBef>
              <a:buNone/>
              <a:defRPr lang="en-US" sz="3600" b="0" kern="1200" cap="none" spc="-50" baseline="0" dirty="0">
                <a:ln w="3175">
                  <a:noFill/>
                </a:ln>
                <a:solidFill>
                  <a:schemeClr val="tx1"/>
                </a:solidFill>
                <a:effectLst/>
                <a:latin typeface="+mj-lt"/>
                <a:ea typeface="+mn-ea"/>
                <a:cs typeface="Segoe UI" pitchFamily="34" charset="0"/>
              </a:defRPr>
            </a:lvl1pPr>
          </a:lstStyle>
          <a:p>
            <a:r>
              <a:rPr lang="en-US" dirty="0"/>
              <a:t>Section title</a:t>
            </a:r>
          </a:p>
        </p:txBody>
      </p:sp>
    </p:spTree>
    <p:extLst>
      <p:ext uri="{BB962C8B-B14F-4D97-AF65-F5344CB8AC3E}">
        <p14:creationId xmlns:p14="http://schemas.microsoft.com/office/powerpoint/2010/main" val="544598344"/>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Developer Code Layout full page">
    <p:bg>
      <p:bgRef idx="1001">
        <a:schemeClr val="bg2"/>
      </p:bgRef>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82D46E0-16CE-40B0-8623-F82D5D410958}"/>
              </a:ext>
              <a:ext uri="{C183D7F6-B498-43B3-948B-1728B52AA6E4}">
                <adec:decorative xmlns:adec="http://schemas.microsoft.com/office/drawing/2017/decorative" val="1"/>
              </a:ext>
            </a:extLst>
          </p:cNvPr>
          <p:cNvSpPr/>
          <p:nvPr/>
        </p:nvSpPr>
        <p:spPr bwMode="auto">
          <a:xfrm>
            <a:off x="0" y="0"/>
            <a:ext cx="12192000" cy="6858000"/>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dirty="0">
              <a:solidFill>
                <a:srgbClr val="FFFFFF"/>
              </a:solidFill>
              <a:ea typeface="Segoe UI" pitchFamily="34" charset="0"/>
              <a:cs typeface="Segoe UI" pitchFamily="34" charset="0"/>
            </a:endParaRPr>
          </a:p>
        </p:txBody>
      </p:sp>
      <p:sp>
        <p:nvSpPr>
          <p:cNvPr id="8" name="Text Placeholder 14">
            <a:extLst>
              <a:ext uri="{FF2B5EF4-FFF2-40B4-BE49-F238E27FC236}">
                <a16:creationId xmlns:a16="http://schemas.microsoft.com/office/drawing/2014/main" id="{44977AB6-1D7E-4858-A2EA-BF86577C3990}"/>
              </a:ext>
            </a:extLst>
          </p:cNvPr>
          <p:cNvSpPr>
            <a:spLocks noGrp="1"/>
          </p:cNvSpPr>
          <p:nvPr>
            <p:ph type="body" sz="quarter" idx="13" hasCustomPrompt="1"/>
          </p:nvPr>
        </p:nvSpPr>
        <p:spPr>
          <a:xfrm>
            <a:off x="0" y="0"/>
            <a:ext cx="3788358" cy="493776"/>
          </a:xfrm>
          <a:gradFill flip="none" rotWithShape="1">
            <a:gsLst>
              <a:gs pos="0">
                <a:srgbClr val="000000"/>
              </a:gs>
              <a:gs pos="99000">
                <a:srgbClr val="000000"/>
              </a:gs>
              <a:gs pos="99000">
                <a:schemeClr val="accent1"/>
              </a:gs>
            </a:gsLst>
            <a:lin ang="10800000" scaled="1"/>
            <a:tileRect/>
          </a:gradFill>
        </p:spPr>
        <p:txBody>
          <a:bodyPr vert="horz" wrap="square" lIns="585216" tIns="91440" rIns="0" bIns="91440" rtlCol="0">
            <a:spAutoFit/>
          </a:bodyPr>
          <a:lstStyle>
            <a:lvl1pPr marL="0" indent="0">
              <a:buNone/>
              <a:defRPr lang="en-US" sz="1999" dirty="0">
                <a:solidFill>
                  <a:srgbClr val="FFFFFF"/>
                </a:solidFill>
                <a:latin typeface="+mj-lt"/>
              </a:defRPr>
            </a:lvl1pPr>
          </a:lstStyle>
          <a:p>
            <a:pPr marL="0" lvl="0" indent="0">
              <a:buNone/>
            </a:pPr>
            <a:r>
              <a:rPr lang="en-US" dirty="0"/>
              <a:t>Click to enter title</a:t>
            </a:r>
          </a:p>
        </p:txBody>
      </p:sp>
      <p:sp>
        <p:nvSpPr>
          <p:cNvPr id="5" name="Text Placeholder 4" descr="This layout should only be used for developer code. The font used is a monospace font which is ideal for showing code.">
            <a:extLst>
              <a:ext uri="{FF2B5EF4-FFF2-40B4-BE49-F238E27FC236}">
                <a16:creationId xmlns:a16="http://schemas.microsoft.com/office/drawing/2014/main" id="{BA9F61CF-FF79-485A-A6C8-A1952EFD58AE}"/>
              </a:ext>
            </a:extLst>
          </p:cNvPr>
          <p:cNvSpPr>
            <a:spLocks noGrp="1"/>
          </p:cNvSpPr>
          <p:nvPr>
            <p:ph type="body" sz="quarter" idx="10"/>
          </p:nvPr>
        </p:nvSpPr>
        <p:spPr>
          <a:xfrm>
            <a:off x="591438" y="710247"/>
            <a:ext cx="11018520" cy="369332"/>
          </a:xfrm>
        </p:spPr>
        <p:txBody>
          <a:bodyPr/>
          <a:lstStyle>
            <a:lvl1pPr marL="0" indent="0">
              <a:buNone/>
              <a:tabLst/>
              <a:defRPr sz="2400">
                <a:solidFill>
                  <a:srgbClr val="000000"/>
                </a:solidFill>
                <a:latin typeface="Consolas" panose="020B0609020204030204" pitchFamily="49" charset="0"/>
                <a:cs typeface="Consolas" panose="020B0609020204030204" pitchFamily="49" charset="0"/>
              </a:defRPr>
            </a:lvl1pPr>
            <a:lvl2pPr marL="346553" indent="0">
              <a:buNone/>
              <a:tabLst>
                <a:tab pos="344488" algn="l"/>
              </a:tabLst>
              <a:defRPr sz="2400">
                <a:solidFill>
                  <a:schemeClr val="tx1"/>
                </a:solidFill>
                <a:latin typeface="Consolas" panose="020B0609020204030204" pitchFamily="49" charset="0"/>
                <a:cs typeface="Consolas" panose="020B0609020204030204" pitchFamily="49" charset="0"/>
              </a:defRPr>
            </a:lvl2pPr>
            <a:lvl3pPr marL="584607" indent="0">
              <a:buNone/>
              <a:tabLst>
                <a:tab pos="569913" algn="l"/>
              </a:tabLst>
              <a:defRPr sz="2400">
                <a:solidFill>
                  <a:schemeClr val="tx1"/>
                </a:solidFill>
                <a:latin typeface="Consolas" panose="020B0609020204030204" pitchFamily="49" charset="0"/>
                <a:cs typeface="Consolas" panose="020B0609020204030204" pitchFamily="49" charset="0"/>
              </a:defRPr>
            </a:lvl3pPr>
            <a:lvl4pPr marL="814563" indent="0">
              <a:buNone/>
              <a:tabLst>
                <a:tab pos="800100" algn="l"/>
              </a:tabLst>
              <a:defRPr sz="2400">
                <a:solidFill>
                  <a:schemeClr val="tx1"/>
                </a:solidFill>
                <a:latin typeface="Consolas" panose="020B0609020204030204" pitchFamily="49" charset="0"/>
                <a:cs typeface="Consolas" panose="020B0609020204030204" pitchFamily="49" charset="0"/>
              </a:defRPr>
            </a:lvl4pPr>
            <a:lvl5pPr marL="1050997" indent="0">
              <a:buNone/>
              <a:tabLst>
                <a:tab pos="1028700" algn="l"/>
              </a:tabLst>
              <a:defRPr sz="2400">
                <a:solidFill>
                  <a:schemeClr val="tx1"/>
                </a:solidFill>
                <a:latin typeface="Consolas" panose="020B0609020204030204" pitchFamily="49" charset="0"/>
                <a:cs typeface="Consolas" panose="020B0609020204030204" pitchFamily="49" charset="0"/>
              </a:defRPr>
            </a:lvl5pPr>
          </a:lstStyle>
          <a:p>
            <a:pPr lvl="0"/>
            <a:r>
              <a:rPr lang="en-US"/>
              <a:t>Click to edit Master text styles</a:t>
            </a:r>
          </a:p>
        </p:txBody>
      </p:sp>
    </p:spTree>
    <p:extLst>
      <p:ext uri="{BB962C8B-B14F-4D97-AF65-F5344CB8AC3E}">
        <p14:creationId xmlns:p14="http://schemas.microsoft.com/office/powerpoint/2010/main" val="1496280758"/>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2" orient="horz" pos="438">
          <p15:clr>
            <a:srgbClr val="5ACBF0"/>
          </p15:clr>
        </p15:guide>
        <p15:guide id="3" orient="horz" pos="288">
          <p15:clr>
            <a:srgbClr val="5ACBF0"/>
          </p15:clr>
        </p15:guide>
      </p15:sldGuideLst>
    </p:ext>
  </p:extLst>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Developer Code Layou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0636FE-845C-418D-82A1-1DA6DB73D781}"/>
              </a:ext>
            </a:extLst>
          </p:cNvPr>
          <p:cNvSpPr>
            <a:spLocks noGrp="1"/>
          </p:cNvSpPr>
          <p:nvPr>
            <p:ph type="title"/>
          </p:nvPr>
        </p:nvSpPr>
        <p:spPr/>
        <p:txBody>
          <a:bodyPr anchor="ctr"/>
          <a:lstStyle/>
          <a:p>
            <a:r>
              <a:rPr lang="en-US"/>
              <a:t>Click to edit Master title style</a:t>
            </a:r>
            <a:endParaRPr lang="en-US" dirty="0"/>
          </a:p>
        </p:txBody>
      </p:sp>
      <p:sp>
        <p:nvSpPr>
          <p:cNvPr id="6" name="Rectangle 5">
            <a:extLst>
              <a:ext uri="{FF2B5EF4-FFF2-40B4-BE49-F238E27FC236}">
                <a16:creationId xmlns:a16="http://schemas.microsoft.com/office/drawing/2014/main" id="{182D46E0-16CE-40B0-8623-F82D5D410958}"/>
              </a:ext>
              <a:ext uri="{C183D7F6-B498-43B3-948B-1728B52AA6E4}">
                <adec:decorative xmlns:adec="http://schemas.microsoft.com/office/drawing/2017/decorative" val="1"/>
              </a:ext>
            </a:extLst>
          </p:cNvPr>
          <p:cNvSpPr/>
          <p:nvPr/>
        </p:nvSpPr>
        <p:spPr bwMode="auto">
          <a:xfrm>
            <a:off x="0" y="1436688"/>
            <a:ext cx="12192000" cy="5421312"/>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dirty="0">
              <a:solidFill>
                <a:srgbClr val="FFFFFF"/>
              </a:solidFill>
              <a:ea typeface="Segoe UI" pitchFamily="34" charset="0"/>
              <a:cs typeface="Segoe UI" pitchFamily="34" charset="0"/>
            </a:endParaRPr>
          </a:p>
        </p:txBody>
      </p:sp>
      <p:sp>
        <p:nvSpPr>
          <p:cNvPr id="8" name="Text Placeholder 14">
            <a:extLst>
              <a:ext uri="{FF2B5EF4-FFF2-40B4-BE49-F238E27FC236}">
                <a16:creationId xmlns:a16="http://schemas.microsoft.com/office/drawing/2014/main" id="{44977AB6-1D7E-4858-A2EA-BF86577C3990}"/>
              </a:ext>
            </a:extLst>
          </p:cNvPr>
          <p:cNvSpPr>
            <a:spLocks noGrp="1"/>
          </p:cNvSpPr>
          <p:nvPr>
            <p:ph type="body" sz="quarter" idx="13" hasCustomPrompt="1"/>
          </p:nvPr>
        </p:nvSpPr>
        <p:spPr>
          <a:xfrm>
            <a:off x="0" y="1436688"/>
            <a:ext cx="3788358" cy="446148"/>
          </a:xfrm>
          <a:gradFill flip="none" rotWithShape="1">
            <a:gsLst>
              <a:gs pos="0">
                <a:srgbClr val="000000"/>
              </a:gs>
              <a:gs pos="92000">
                <a:srgbClr val="000000"/>
              </a:gs>
              <a:gs pos="92000">
                <a:schemeClr val="accent1"/>
              </a:gs>
            </a:gsLst>
            <a:lin ang="16200000" scaled="1"/>
            <a:tileRect/>
          </a:gradFill>
        </p:spPr>
        <p:txBody>
          <a:bodyPr lIns="585216" tIns="91440" bIns="45720"/>
          <a:lstStyle>
            <a:lvl1pPr marL="0" indent="0">
              <a:buNone/>
              <a:defRPr sz="1999">
                <a:solidFill>
                  <a:srgbClr val="FFFFFF"/>
                </a:solidFill>
                <a:latin typeface="+mj-lt"/>
              </a:defRPr>
            </a:lvl1pPr>
          </a:lstStyle>
          <a:p>
            <a:pPr lvl="0"/>
            <a:r>
              <a:rPr lang="en-US" dirty="0"/>
              <a:t>Click to enter title</a:t>
            </a:r>
          </a:p>
        </p:txBody>
      </p:sp>
      <p:sp>
        <p:nvSpPr>
          <p:cNvPr id="5" name="Text Placeholder 4" descr="This layout should only be used for developer code. The font used is a monospace font which is ideal for showing code.">
            <a:extLst>
              <a:ext uri="{FF2B5EF4-FFF2-40B4-BE49-F238E27FC236}">
                <a16:creationId xmlns:a16="http://schemas.microsoft.com/office/drawing/2014/main" id="{BA9F61CF-FF79-485A-A6C8-A1952EFD58AE}"/>
              </a:ext>
            </a:extLst>
          </p:cNvPr>
          <p:cNvSpPr>
            <a:spLocks noGrp="1"/>
          </p:cNvSpPr>
          <p:nvPr>
            <p:ph type="body" sz="quarter" idx="10"/>
          </p:nvPr>
        </p:nvSpPr>
        <p:spPr>
          <a:xfrm>
            <a:off x="588263" y="2099310"/>
            <a:ext cx="11018520" cy="369332"/>
          </a:xfrm>
        </p:spPr>
        <p:txBody>
          <a:bodyPr/>
          <a:lstStyle>
            <a:lvl1pPr marL="0" indent="0">
              <a:buNone/>
              <a:tabLst/>
              <a:defRPr sz="2400">
                <a:solidFill>
                  <a:srgbClr val="000000"/>
                </a:solidFill>
                <a:latin typeface="Consolas" panose="020B0609020204030204" pitchFamily="49" charset="0"/>
                <a:cs typeface="Consolas" panose="020B0609020204030204" pitchFamily="49" charset="0"/>
              </a:defRPr>
            </a:lvl1pPr>
            <a:lvl2pPr marL="346553" indent="0">
              <a:buNone/>
              <a:tabLst>
                <a:tab pos="344488" algn="l"/>
              </a:tabLst>
              <a:defRPr sz="2400">
                <a:solidFill>
                  <a:schemeClr val="tx1"/>
                </a:solidFill>
                <a:latin typeface="Consolas" panose="020B0609020204030204" pitchFamily="49" charset="0"/>
                <a:cs typeface="Consolas" panose="020B0609020204030204" pitchFamily="49" charset="0"/>
              </a:defRPr>
            </a:lvl2pPr>
            <a:lvl3pPr marL="584607" indent="0">
              <a:buNone/>
              <a:tabLst>
                <a:tab pos="569913" algn="l"/>
              </a:tabLst>
              <a:defRPr sz="2400">
                <a:solidFill>
                  <a:schemeClr val="tx1"/>
                </a:solidFill>
                <a:latin typeface="Consolas" panose="020B0609020204030204" pitchFamily="49" charset="0"/>
                <a:cs typeface="Consolas" panose="020B0609020204030204" pitchFamily="49" charset="0"/>
              </a:defRPr>
            </a:lvl3pPr>
            <a:lvl4pPr marL="814563" indent="0">
              <a:buNone/>
              <a:tabLst>
                <a:tab pos="800100" algn="l"/>
              </a:tabLst>
              <a:defRPr sz="2400">
                <a:solidFill>
                  <a:schemeClr val="tx1"/>
                </a:solidFill>
                <a:latin typeface="Consolas" panose="020B0609020204030204" pitchFamily="49" charset="0"/>
                <a:cs typeface="Consolas" panose="020B0609020204030204" pitchFamily="49" charset="0"/>
              </a:defRPr>
            </a:lvl4pPr>
            <a:lvl5pPr marL="1050997" indent="0">
              <a:buNone/>
              <a:tabLst>
                <a:tab pos="1028700" algn="l"/>
              </a:tabLst>
              <a:defRPr sz="2400">
                <a:solidFill>
                  <a:schemeClr val="tx1"/>
                </a:solidFill>
                <a:latin typeface="Consolas" panose="020B0609020204030204" pitchFamily="49" charset="0"/>
                <a:cs typeface="Consolas" panose="020B0609020204030204" pitchFamily="49" charset="0"/>
              </a:defRPr>
            </a:lvl5pPr>
          </a:lstStyle>
          <a:p>
            <a:pPr lvl="0"/>
            <a:r>
              <a:rPr lang="en-US"/>
              <a:t>Click to edit Master text styles</a:t>
            </a:r>
          </a:p>
        </p:txBody>
      </p:sp>
    </p:spTree>
    <p:extLst>
      <p:ext uri="{BB962C8B-B14F-4D97-AF65-F5344CB8AC3E}">
        <p14:creationId xmlns:p14="http://schemas.microsoft.com/office/powerpoint/2010/main" val="3465420417"/>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 orient="horz" pos="1322">
          <p15:clr>
            <a:srgbClr val="5ACBF0"/>
          </p15:clr>
        </p15:guide>
        <p15:guide id="2" orient="horz" pos="905">
          <p15:clr>
            <a:srgbClr val="5ACBF0"/>
          </p15:clr>
        </p15:guide>
        <p15:guide id="3" orient="horz" pos="288">
          <p15:clr>
            <a:srgbClr val="5ACBF0"/>
          </p15:clr>
        </p15:guide>
      </p15:sldGuideLst>
    </p:ext>
  </p:extLst>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Code Bottom">
    <p:bg>
      <p:bgRef idx="1001">
        <a:schemeClr val="bg2"/>
      </p:bgRef>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1845FFD-6B9A-4013-932A-5E4D7E849D10}"/>
              </a:ext>
            </a:extLst>
          </p:cNvPr>
          <p:cNvSpPr>
            <a:spLocks noGrp="1"/>
          </p:cNvSpPr>
          <p:nvPr>
            <p:ph type="title"/>
          </p:nvPr>
        </p:nvSpPr>
        <p:spPr/>
        <p:txBody>
          <a:bodyPr/>
          <a:lstStyle>
            <a:lvl1pPr>
              <a:defRPr>
                <a:solidFill>
                  <a:schemeClr val="tx1"/>
                </a:solidFill>
              </a:defRPr>
            </a:lvl1pPr>
          </a:lstStyle>
          <a:p>
            <a:r>
              <a:rPr lang="en-US"/>
              <a:t>Click to edit Master title style</a:t>
            </a:r>
            <a:endParaRPr lang="en-US" dirty="0"/>
          </a:p>
        </p:txBody>
      </p:sp>
      <p:sp>
        <p:nvSpPr>
          <p:cNvPr id="19" name="Text Placeholder 3">
            <a:extLst>
              <a:ext uri="{FF2B5EF4-FFF2-40B4-BE49-F238E27FC236}">
                <a16:creationId xmlns:a16="http://schemas.microsoft.com/office/drawing/2014/main" id="{7B17F8BB-3610-1A4F-9E76-B12E706A5517}"/>
              </a:ext>
            </a:extLst>
          </p:cNvPr>
          <p:cNvSpPr>
            <a:spLocks noGrp="1"/>
          </p:cNvSpPr>
          <p:nvPr>
            <p:ph type="body" sz="quarter" idx="10" hasCustomPrompt="1"/>
          </p:nvPr>
        </p:nvSpPr>
        <p:spPr>
          <a:xfrm>
            <a:off x="586390" y="1230681"/>
            <a:ext cx="11018520" cy="369332"/>
          </a:xfrm>
        </p:spPr>
        <p:txBody>
          <a:bodyPr wrap="square">
            <a:spAutoFit/>
          </a:bodyPr>
          <a:lstStyle>
            <a:lvl1pPr marL="0" indent="0">
              <a:spcBef>
                <a:spcPts val="600"/>
              </a:spcBef>
              <a:spcAft>
                <a:spcPts val="0"/>
              </a:spcAft>
              <a:buNone/>
              <a:defRPr sz="2400">
                <a:solidFill>
                  <a:schemeClr val="tx1"/>
                </a:solidFill>
                <a:latin typeface="+mn-lt"/>
                <a:cs typeface="Segoe UI" panose="020B0502040204020203" pitchFamily="34" charset="0"/>
              </a:defRPr>
            </a:lvl1pPr>
            <a:lvl2pPr marL="228531" indent="0">
              <a:buNone/>
              <a:defRPr sz="2400">
                <a:solidFill>
                  <a:srgbClr val="2F2F2F"/>
                </a:solidFill>
                <a:latin typeface="Segoe UI" panose="020B0502040204020203" pitchFamily="34" charset="0"/>
                <a:cs typeface="Segoe UI" panose="020B0502040204020203" pitchFamily="34" charset="0"/>
              </a:defRPr>
            </a:lvl2pPr>
            <a:lvl3pPr marL="457063" indent="0">
              <a:buNone/>
              <a:defRPr/>
            </a:lvl3pPr>
            <a:lvl4pPr marL="685594" indent="0">
              <a:buNone/>
              <a:defRPr/>
            </a:lvl4pPr>
            <a:lvl5pPr marL="914126" indent="0">
              <a:buNone/>
              <a:defRPr/>
            </a:lvl5pPr>
          </a:lstStyle>
          <a:p>
            <a:pPr lvl="0"/>
            <a:r>
              <a:rPr lang="en-US" dirty="0"/>
              <a:t>Click to edit text</a:t>
            </a:r>
          </a:p>
        </p:txBody>
      </p:sp>
      <p:sp>
        <p:nvSpPr>
          <p:cNvPr id="5" name="Rectangle 4">
            <a:extLst>
              <a:ext uri="{FF2B5EF4-FFF2-40B4-BE49-F238E27FC236}">
                <a16:creationId xmlns:a16="http://schemas.microsoft.com/office/drawing/2014/main" id="{F1EBE70E-6A93-4EB4-A189-6F9DE42CEE12}"/>
              </a:ext>
              <a:ext uri="{C183D7F6-B498-43B3-948B-1728B52AA6E4}">
                <adec:decorative xmlns:adec="http://schemas.microsoft.com/office/drawing/2017/decorative" val="1"/>
              </a:ext>
            </a:extLst>
          </p:cNvPr>
          <p:cNvSpPr/>
          <p:nvPr/>
        </p:nvSpPr>
        <p:spPr bwMode="auto">
          <a:xfrm>
            <a:off x="0" y="2827138"/>
            <a:ext cx="12192000" cy="4030862"/>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dirty="0">
              <a:solidFill>
                <a:srgbClr val="FFFFFF"/>
              </a:solidFill>
              <a:ea typeface="Segoe UI" pitchFamily="34" charset="0"/>
              <a:cs typeface="Segoe UI" pitchFamily="34" charset="0"/>
            </a:endParaRPr>
          </a:p>
        </p:txBody>
      </p:sp>
      <p:sp>
        <p:nvSpPr>
          <p:cNvPr id="17" name="Text Placeholder 14">
            <a:extLst>
              <a:ext uri="{FF2B5EF4-FFF2-40B4-BE49-F238E27FC236}">
                <a16:creationId xmlns:a16="http://schemas.microsoft.com/office/drawing/2014/main" id="{0E9A2E28-037B-FA4D-ADDC-1AFA11D65CB2}"/>
              </a:ext>
            </a:extLst>
          </p:cNvPr>
          <p:cNvSpPr>
            <a:spLocks noGrp="1"/>
          </p:cNvSpPr>
          <p:nvPr>
            <p:ph type="body" sz="quarter" idx="13" hasCustomPrompt="1"/>
          </p:nvPr>
        </p:nvSpPr>
        <p:spPr>
          <a:xfrm>
            <a:off x="0" y="2827138"/>
            <a:ext cx="3788358" cy="446148"/>
          </a:xfrm>
          <a:gradFill flip="none" rotWithShape="1">
            <a:gsLst>
              <a:gs pos="0">
                <a:srgbClr val="000000"/>
              </a:gs>
              <a:gs pos="92000">
                <a:srgbClr val="000000"/>
              </a:gs>
              <a:gs pos="92000">
                <a:schemeClr val="accent1"/>
              </a:gs>
            </a:gsLst>
            <a:lin ang="16200000" scaled="1"/>
            <a:tileRect/>
          </a:gradFill>
        </p:spPr>
        <p:txBody>
          <a:bodyPr lIns="585216" tIns="91440" bIns="45720"/>
          <a:lstStyle>
            <a:lvl1pPr marL="0" indent="0">
              <a:buNone/>
              <a:defRPr sz="1999">
                <a:solidFill>
                  <a:srgbClr val="FFFFFF"/>
                </a:solidFill>
                <a:latin typeface="+mj-lt"/>
              </a:defRPr>
            </a:lvl1pPr>
          </a:lstStyle>
          <a:p>
            <a:pPr lvl="0"/>
            <a:r>
              <a:rPr lang="en-US" dirty="0"/>
              <a:t>Click to enter title</a:t>
            </a:r>
          </a:p>
        </p:txBody>
      </p:sp>
      <p:sp>
        <p:nvSpPr>
          <p:cNvPr id="13" name="Text Placeholder 4" descr="This layout should only be used for developer code. The font used is a monospace font which is ideal for showing code.">
            <a:extLst>
              <a:ext uri="{FF2B5EF4-FFF2-40B4-BE49-F238E27FC236}">
                <a16:creationId xmlns:a16="http://schemas.microsoft.com/office/drawing/2014/main" id="{47501FD0-A948-CC48-8B11-3BD4F2AE4E8F}"/>
              </a:ext>
            </a:extLst>
          </p:cNvPr>
          <p:cNvSpPr>
            <a:spLocks noGrp="1"/>
          </p:cNvSpPr>
          <p:nvPr>
            <p:ph type="body" sz="quarter" idx="11" hasCustomPrompt="1"/>
          </p:nvPr>
        </p:nvSpPr>
        <p:spPr>
          <a:xfrm>
            <a:off x="586389" y="3491219"/>
            <a:ext cx="11018520" cy="369332"/>
          </a:xfrm>
        </p:spPr>
        <p:txBody>
          <a:bodyPr/>
          <a:lstStyle>
            <a:lvl1pPr marL="0" indent="0">
              <a:buNone/>
              <a:tabLst/>
              <a:defRPr sz="2400">
                <a:solidFill>
                  <a:srgbClr val="000000"/>
                </a:solidFill>
                <a:latin typeface="Consolas" panose="020B0609020204030204" pitchFamily="49" charset="0"/>
                <a:cs typeface="Consolas" panose="020B0609020204030204" pitchFamily="49" charset="0"/>
              </a:defRPr>
            </a:lvl1pPr>
            <a:lvl2pPr marL="346449" indent="0">
              <a:buNone/>
              <a:defRPr sz="23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2pPr>
            <a:lvl3pPr marL="584432" indent="0">
              <a:buNone/>
              <a:defRPr sz="19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3pPr>
            <a:lvl4pPr marL="814319" indent="0">
              <a:buNone/>
              <a:defRPr sz="17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4pPr>
            <a:lvl5pPr marL="1050682" indent="0">
              <a:buNone/>
              <a:defRPr sz="17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5pPr>
          </a:lstStyle>
          <a:p>
            <a:pPr lvl="0"/>
            <a:r>
              <a:rPr lang="en-US" dirty="0"/>
              <a:t>Click to edit or paste code</a:t>
            </a:r>
          </a:p>
        </p:txBody>
      </p:sp>
    </p:spTree>
    <p:extLst>
      <p:ext uri="{BB962C8B-B14F-4D97-AF65-F5344CB8AC3E}">
        <p14:creationId xmlns:p14="http://schemas.microsoft.com/office/powerpoint/2010/main" val="617568382"/>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 orient="horz" pos="288">
          <p15:clr>
            <a:srgbClr val="5ACBF0"/>
          </p15:clr>
        </p15:guide>
        <p15:guide id="4" orient="horz" pos="1776">
          <p15:clr>
            <a:srgbClr val="5ACBF0"/>
          </p15:clr>
        </p15:guide>
        <p15:guide id="5" orient="horz" pos="2197">
          <p15:clr>
            <a:srgbClr val="5ACBF0"/>
          </p15:clr>
        </p15:guide>
        <p15:guide id="6" orient="horz" pos="773">
          <p15:clr>
            <a:srgbClr val="5ACBF0"/>
          </p15:clr>
        </p15:guide>
      </p15:sldGuideLst>
    </p:ext>
  </p:extLst>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Code Top">
    <p:bg>
      <p:bgRef idx="1001">
        <a:schemeClr val="bg2"/>
      </p:bgRef>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1EBE70E-6A93-4EB4-A189-6F9DE42CEE12}"/>
              </a:ext>
              <a:ext uri="{C183D7F6-B498-43B3-948B-1728B52AA6E4}">
                <adec:decorative xmlns:adec="http://schemas.microsoft.com/office/drawing/2017/decorative" val="1"/>
              </a:ext>
            </a:extLst>
          </p:cNvPr>
          <p:cNvSpPr/>
          <p:nvPr/>
        </p:nvSpPr>
        <p:spPr bwMode="auto">
          <a:xfrm>
            <a:off x="0" y="0"/>
            <a:ext cx="12192000" cy="4030862"/>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dirty="0">
              <a:solidFill>
                <a:srgbClr val="FFFFFF"/>
              </a:solidFill>
              <a:ea typeface="Segoe UI" pitchFamily="34" charset="0"/>
              <a:cs typeface="Segoe UI" pitchFamily="34" charset="0"/>
            </a:endParaRPr>
          </a:p>
        </p:txBody>
      </p:sp>
      <p:sp>
        <p:nvSpPr>
          <p:cNvPr id="3" name="Title 2">
            <a:extLst>
              <a:ext uri="{FF2B5EF4-FFF2-40B4-BE49-F238E27FC236}">
                <a16:creationId xmlns:a16="http://schemas.microsoft.com/office/drawing/2014/main" id="{71845FFD-6B9A-4013-932A-5E4D7E849D10}"/>
              </a:ext>
            </a:extLst>
          </p:cNvPr>
          <p:cNvSpPr>
            <a:spLocks noGrp="1"/>
          </p:cNvSpPr>
          <p:nvPr>
            <p:ph type="title"/>
          </p:nvPr>
        </p:nvSpPr>
        <p:spPr>
          <a:xfrm>
            <a:off x="588263" y="4224580"/>
            <a:ext cx="11018520" cy="492443"/>
          </a:xfrm>
        </p:spPr>
        <p:txBody>
          <a:bodyPr/>
          <a:lstStyle>
            <a:lvl1pPr>
              <a:defRPr sz="3200">
                <a:solidFill>
                  <a:schemeClr val="tx1"/>
                </a:solidFill>
              </a:defRPr>
            </a:lvl1pPr>
          </a:lstStyle>
          <a:p>
            <a:r>
              <a:rPr lang="en-US"/>
              <a:t>Click to edit Master title style</a:t>
            </a:r>
            <a:endParaRPr lang="en-US" dirty="0"/>
          </a:p>
        </p:txBody>
      </p:sp>
      <p:sp>
        <p:nvSpPr>
          <p:cNvPr id="17" name="Text Placeholder 14">
            <a:extLst>
              <a:ext uri="{FF2B5EF4-FFF2-40B4-BE49-F238E27FC236}">
                <a16:creationId xmlns:a16="http://schemas.microsoft.com/office/drawing/2014/main" id="{0E9A2E28-037B-FA4D-ADDC-1AFA11D65CB2}"/>
              </a:ext>
            </a:extLst>
          </p:cNvPr>
          <p:cNvSpPr>
            <a:spLocks noGrp="1"/>
          </p:cNvSpPr>
          <p:nvPr>
            <p:ph type="body" sz="quarter" idx="13" hasCustomPrompt="1"/>
          </p:nvPr>
        </p:nvSpPr>
        <p:spPr>
          <a:xfrm>
            <a:off x="0" y="0"/>
            <a:ext cx="3788358" cy="446148"/>
          </a:xfrm>
          <a:gradFill flip="none" rotWithShape="1">
            <a:gsLst>
              <a:gs pos="0">
                <a:srgbClr val="000000"/>
              </a:gs>
              <a:gs pos="92000">
                <a:srgbClr val="000000"/>
              </a:gs>
              <a:gs pos="92000">
                <a:schemeClr val="accent1"/>
              </a:gs>
            </a:gsLst>
            <a:lin ang="16200000" scaled="1"/>
            <a:tileRect/>
          </a:gradFill>
        </p:spPr>
        <p:txBody>
          <a:bodyPr lIns="585216" tIns="91440" bIns="45720"/>
          <a:lstStyle>
            <a:lvl1pPr marL="0" indent="0">
              <a:buNone/>
              <a:defRPr sz="1999">
                <a:solidFill>
                  <a:srgbClr val="FFFFFF"/>
                </a:solidFill>
                <a:latin typeface="+mj-lt"/>
              </a:defRPr>
            </a:lvl1pPr>
          </a:lstStyle>
          <a:p>
            <a:pPr lvl="0"/>
            <a:r>
              <a:rPr lang="en-US" dirty="0"/>
              <a:t>Click to enter title</a:t>
            </a:r>
          </a:p>
        </p:txBody>
      </p:sp>
      <p:sp>
        <p:nvSpPr>
          <p:cNvPr id="13" name="Text Placeholder 4" descr="This layout should only be used for developer code. The font used is a monospace font which is ideal for showing code.">
            <a:extLst>
              <a:ext uri="{FF2B5EF4-FFF2-40B4-BE49-F238E27FC236}">
                <a16:creationId xmlns:a16="http://schemas.microsoft.com/office/drawing/2014/main" id="{47501FD0-A948-CC48-8B11-3BD4F2AE4E8F}"/>
              </a:ext>
            </a:extLst>
          </p:cNvPr>
          <p:cNvSpPr>
            <a:spLocks noGrp="1"/>
          </p:cNvSpPr>
          <p:nvPr>
            <p:ph type="body" sz="quarter" idx="11" hasCustomPrompt="1"/>
          </p:nvPr>
        </p:nvSpPr>
        <p:spPr>
          <a:xfrm>
            <a:off x="586389" y="660508"/>
            <a:ext cx="11018520" cy="369332"/>
          </a:xfrm>
        </p:spPr>
        <p:txBody>
          <a:bodyPr/>
          <a:lstStyle>
            <a:lvl1pPr marL="0" indent="0">
              <a:buNone/>
              <a:tabLst/>
              <a:defRPr sz="2400">
                <a:solidFill>
                  <a:srgbClr val="000000"/>
                </a:solidFill>
                <a:latin typeface="Consolas" panose="020B0609020204030204" pitchFamily="49" charset="0"/>
                <a:cs typeface="Consolas" panose="020B0609020204030204" pitchFamily="49" charset="0"/>
              </a:defRPr>
            </a:lvl1pPr>
            <a:lvl2pPr marL="346449" indent="0">
              <a:buNone/>
              <a:defRPr sz="23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2pPr>
            <a:lvl3pPr marL="584432" indent="0">
              <a:buNone/>
              <a:defRPr sz="19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3pPr>
            <a:lvl4pPr marL="814319" indent="0">
              <a:buNone/>
              <a:defRPr sz="17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4pPr>
            <a:lvl5pPr marL="1050682" indent="0">
              <a:buNone/>
              <a:defRPr sz="17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5pPr>
          </a:lstStyle>
          <a:p>
            <a:pPr lvl="0"/>
            <a:r>
              <a:rPr lang="en-US" dirty="0"/>
              <a:t>Click to edit or paste code</a:t>
            </a:r>
          </a:p>
        </p:txBody>
      </p:sp>
      <p:sp>
        <p:nvSpPr>
          <p:cNvPr id="19" name="Text Placeholder 3">
            <a:extLst>
              <a:ext uri="{FF2B5EF4-FFF2-40B4-BE49-F238E27FC236}">
                <a16:creationId xmlns:a16="http://schemas.microsoft.com/office/drawing/2014/main" id="{7B17F8BB-3610-1A4F-9E76-B12E706A5517}"/>
              </a:ext>
            </a:extLst>
          </p:cNvPr>
          <p:cNvSpPr>
            <a:spLocks noGrp="1"/>
          </p:cNvSpPr>
          <p:nvPr>
            <p:ph type="body" sz="quarter" idx="10" hasCustomPrompt="1"/>
          </p:nvPr>
        </p:nvSpPr>
        <p:spPr>
          <a:xfrm>
            <a:off x="591152" y="4996505"/>
            <a:ext cx="11018520" cy="369332"/>
          </a:xfrm>
        </p:spPr>
        <p:txBody>
          <a:bodyPr wrap="square">
            <a:spAutoFit/>
          </a:bodyPr>
          <a:lstStyle>
            <a:lvl1pPr marL="0" indent="0">
              <a:spcBef>
                <a:spcPts val="600"/>
              </a:spcBef>
              <a:spcAft>
                <a:spcPts val="0"/>
              </a:spcAft>
              <a:buNone/>
              <a:defRPr sz="2400">
                <a:solidFill>
                  <a:schemeClr val="tx1"/>
                </a:solidFill>
                <a:latin typeface="+mn-lt"/>
                <a:cs typeface="Segoe UI" panose="020B0502040204020203" pitchFamily="34" charset="0"/>
              </a:defRPr>
            </a:lvl1pPr>
            <a:lvl2pPr marL="228531" indent="0">
              <a:buNone/>
              <a:defRPr sz="2400">
                <a:solidFill>
                  <a:srgbClr val="2F2F2F"/>
                </a:solidFill>
                <a:latin typeface="Segoe UI" panose="020B0502040204020203" pitchFamily="34" charset="0"/>
                <a:cs typeface="Segoe UI" panose="020B0502040204020203" pitchFamily="34" charset="0"/>
              </a:defRPr>
            </a:lvl2pPr>
            <a:lvl3pPr marL="457063" indent="0">
              <a:buNone/>
              <a:defRPr/>
            </a:lvl3pPr>
            <a:lvl4pPr marL="685594" indent="0">
              <a:buNone/>
              <a:defRPr/>
            </a:lvl4pPr>
            <a:lvl5pPr marL="914126" indent="0">
              <a:buNone/>
              <a:defRPr/>
            </a:lvl5pPr>
          </a:lstStyle>
          <a:p>
            <a:pPr lvl="0"/>
            <a:r>
              <a:rPr lang="en-US" dirty="0"/>
              <a:t>Click to edit text</a:t>
            </a:r>
          </a:p>
        </p:txBody>
      </p:sp>
    </p:spTree>
    <p:extLst>
      <p:ext uri="{BB962C8B-B14F-4D97-AF65-F5344CB8AC3E}">
        <p14:creationId xmlns:p14="http://schemas.microsoft.com/office/powerpoint/2010/main" val="1162667886"/>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 orient="horz" pos="288">
          <p15:clr>
            <a:srgbClr val="5ACBF0"/>
          </p15:clr>
        </p15:guide>
        <p15:guide id="4" orient="horz" pos="2661">
          <p15:clr>
            <a:srgbClr val="5ACBF0"/>
          </p15:clr>
        </p15:guide>
        <p15:guide id="5" orient="horz" pos="3147">
          <p15:clr>
            <a:srgbClr val="5ACBF0"/>
          </p15:clr>
        </p15:guide>
        <p15:guide id="6" orient="horz" pos="419">
          <p15:clr>
            <a:srgbClr val="5ACBF0"/>
          </p15:clr>
        </p15:guide>
      </p15:sldGuideLst>
    </p:ext>
  </p:extLst>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Code Right side">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82BB27-7DA5-4478-8C18-C1FFEE20AAC1}"/>
              </a:ext>
            </a:extLst>
          </p:cNvPr>
          <p:cNvSpPr>
            <a:spLocks noGrp="1"/>
          </p:cNvSpPr>
          <p:nvPr>
            <p:ph type="title" hasCustomPrompt="1"/>
          </p:nvPr>
        </p:nvSpPr>
        <p:spPr>
          <a:xfrm>
            <a:off x="588263" y="457200"/>
            <a:ext cx="4040887" cy="492443"/>
          </a:xfrm>
        </p:spPr>
        <p:txBody>
          <a:bodyPr/>
          <a:lstStyle>
            <a:lvl1pPr>
              <a:defRPr sz="3200">
                <a:solidFill>
                  <a:schemeClr val="tx1"/>
                </a:solidFill>
              </a:defRPr>
            </a:lvl1pPr>
          </a:lstStyle>
          <a:p>
            <a:r>
              <a:rPr lang="en-US" dirty="0"/>
              <a:t>Click to edit title</a:t>
            </a:r>
          </a:p>
        </p:txBody>
      </p:sp>
      <p:sp>
        <p:nvSpPr>
          <p:cNvPr id="12" name="Text Placeholder 3">
            <a:extLst>
              <a:ext uri="{FF2B5EF4-FFF2-40B4-BE49-F238E27FC236}">
                <a16:creationId xmlns:a16="http://schemas.microsoft.com/office/drawing/2014/main" id="{2BB818A5-4223-0847-B6E2-655C7DC7B6B4}"/>
              </a:ext>
            </a:extLst>
          </p:cNvPr>
          <p:cNvSpPr>
            <a:spLocks noGrp="1"/>
          </p:cNvSpPr>
          <p:nvPr>
            <p:ph type="body" sz="quarter" idx="10" hasCustomPrompt="1"/>
          </p:nvPr>
        </p:nvSpPr>
        <p:spPr>
          <a:xfrm>
            <a:off x="588965" y="1338139"/>
            <a:ext cx="4040185" cy="369332"/>
          </a:xfrm>
        </p:spPr>
        <p:txBody>
          <a:bodyPr wrap="square">
            <a:spAutoFit/>
          </a:bodyPr>
          <a:lstStyle>
            <a:lvl1pPr marL="0" indent="0">
              <a:lnSpc>
                <a:spcPct val="100000"/>
              </a:lnSpc>
              <a:spcBef>
                <a:spcPts val="600"/>
              </a:spcBef>
              <a:spcAft>
                <a:spcPts val="0"/>
              </a:spcAft>
              <a:buNone/>
              <a:defRPr sz="2400" b="0" i="0" baseline="0">
                <a:solidFill>
                  <a:schemeClr val="tx1"/>
                </a:solidFill>
                <a:latin typeface="Segoe UI" panose="020B0502040204020203" pitchFamily="34" charset="0"/>
                <a:cs typeface="Segoe UI" panose="020B0502040204020203" pitchFamily="34" charset="0"/>
              </a:defRPr>
            </a:lvl1pPr>
            <a:lvl2pPr marL="0" indent="0">
              <a:lnSpc>
                <a:spcPct val="100000"/>
              </a:lnSpc>
              <a:spcBef>
                <a:spcPts val="60"/>
              </a:spcBef>
              <a:spcAft>
                <a:spcPts val="60"/>
              </a:spcAft>
              <a:buNone/>
              <a:defRPr sz="2400" b="0" i="0">
                <a:solidFill>
                  <a:srgbClr val="2F2F2F"/>
                </a:solidFill>
                <a:latin typeface="Segoe UI" panose="020B0502040204020203" pitchFamily="34" charset="0"/>
                <a:cs typeface="Segoe UI" panose="020B0502040204020203" pitchFamily="34" charset="0"/>
              </a:defRPr>
            </a:lvl2pPr>
            <a:lvl3pPr marL="457063" indent="0">
              <a:buNone/>
              <a:defRPr/>
            </a:lvl3pPr>
            <a:lvl4pPr marL="685594" indent="0">
              <a:buNone/>
              <a:defRPr/>
            </a:lvl4pPr>
            <a:lvl5pPr marL="914126" indent="0">
              <a:buNone/>
              <a:defRPr/>
            </a:lvl5pPr>
          </a:lstStyle>
          <a:p>
            <a:pPr lvl="0"/>
            <a:r>
              <a:rPr lang="en-US" dirty="0"/>
              <a:t>Click to edit text</a:t>
            </a:r>
          </a:p>
        </p:txBody>
      </p:sp>
      <p:sp>
        <p:nvSpPr>
          <p:cNvPr id="3" name="Rectangle 2">
            <a:extLst>
              <a:ext uri="{FF2B5EF4-FFF2-40B4-BE49-F238E27FC236}">
                <a16:creationId xmlns:a16="http://schemas.microsoft.com/office/drawing/2014/main" id="{2316165A-5926-4F59-B348-996936FBB574}"/>
              </a:ext>
              <a:ext uri="{C183D7F6-B498-43B3-948B-1728B52AA6E4}">
                <adec:decorative xmlns:adec="http://schemas.microsoft.com/office/drawing/2017/decorative" val="1"/>
              </a:ext>
            </a:extLst>
          </p:cNvPr>
          <p:cNvSpPr/>
          <p:nvPr/>
        </p:nvSpPr>
        <p:spPr bwMode="auto">
          <a:xfrm>
            <a:off x="5205984" y="0"/>
            <a:ext cx="6986016" cy="6858000"/>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dirty="0">
              <a:solidFill>
                <a:srgbClr val="FFFFFF"/>
              </a:solidFill>
              <a:ea typeface="Segoe UI" pitchFamily="34" charset="0"/>
              <a:cs typeface="Segoe UI" pitchFamily="34" charset="0"/>
            </a:endParaRPr>
          </a:p>
        </p:txBody>
      </p:sp>
      <p:sp>
        <p:nvSpPr>
          <p:cNvPr id="19" name="Text Placeholder 14">
            <a:extLst>
              <a:ext uri="{FF2B5EF4-FFF2-40B4-BE49-F238E27FC236}">
                <a16:creationId xmlns:a16="http://schemas.microsoft.com/office/drawing/2014/main" id="{0D599919-A8E3-4D2B-86CF-50C6704F17D5}"/>
              </a:ext>
            </a:extLst>
          </p:cNvPr>
          <p:cNvSpPr>
            <a:spLocks noGrp="1"/>
          </p:cNvSpPr>
          <p:nvPr>
            <p:ph type="body" sz="quarter" idx="13" hasCustomPrompt="1"/>
          </p:nvPr>
        </p:nvSpPr>
        <p:spPr>
          <a:xfrm>
            <a:off x="5211763" y="0"/>
            <a:ext cx="3788358" cy="492314"/>
          </a:xfrm>
          <a:gradFill flip="none" rotWithShape="1">
            <a:gsLst>
              <a:gs pos="0">
                <a:srgbClr val="000000"/>
              </a:gs>
              <a:gs pos="99000">
                <a:srgbClr val="000000"/>
              </a:gs>
              <a:gs pos="99000">
                <a:schemeClr val="accent1"/>
              </a:gs>
            </a:gsLst>
            <a:lin ang="10800000" scaled="1"/>
            <a:tileRect/>
          </a:gradFill>
        </p:spPr>
        <p:txBody>
          <a:bodyPr lIns="585216" tIns="91440" bIns="91440"/>
          <a:lstStyle>
            <a:lvl1pPr marL="0" indent="0">
              <a:buNone/>
              <a:defRPr sz="1999">
                <a:solidFill>
                  <a:srgbClr val="FFFFFF"/>
                </a:solidFill>
                <a:latin typeface="+mj-lt"/>
              </a:defRPr>
            </a:lvl1pPr>
          </a:lstStyle>
          <a:p>
            <a:pPr lvl="0"/>
            <a:r>
              <a:rPr lang="en-US" dirty="0"/>
              <a:t>Click to enter title</a:t>
            </a:r>
          </a:p>
        </p:txBody>
      </p:sp>
      <p:sp>
        <p:nvSpPr>
          <p:cNvPr id="13" name="Text Placeholder 4" descr="This layout should only be used for developer code. The font used is a monospace font which is ideal for showing code.">
            <a:extLst>
              <a:ext uri="{FF2B5EF4-FFF2-40B4-BE49-F238E27FC236}">
                <a16:creationId xmlns:a16="http://schemas.microsoft.com/office/drawing/2014/main" id="{47501FD0-A948-CC48-8B11-3BD4F2AE4E8F}"/>
              </a:ext>
            </a:extLst>
          </p:cNvPr>
          <p:cNvSpPr>
            <a:spLocks noGrp="1"/>
          </p:cNvSpPr>
          <p:nvPr>
            <p:ph type="body" sz="quarter" idx="11" hasCustomPrompt="1"/>
          </p:nvPr>
        </p:nvSpPr>
        <p:spPr>
          <a:xfrm>
            <a:off x="5800725" y="709187"/>
            <a:ext cx="5801961" cy="369332"/>
          </a:xfrm>
        </p:spPr>
        <p:txBody>
          <a:bodyPr/>
          <a:lstStyle>
            <a:lvl1pPr marL="0" indent="0">
              <a:buNone/>
              <a:tabLst/>
              <a:defRPr sz="2400">
                <a:solidFill>
                  <a:srgbClr val="2F2F2F"/>
                </a:solidFill>
                <a:latin typeface="Consolas" panose="020B0609020204030204" pitchFamily="49" charset="0"/>
                <a:cs typeface="Consolas" panose="020B0609020204030204" pitchFamily="49" charset="0"/>
              </a:defRPr>
            </a:lvl1pPr>
            <a:lvl2pPr marL="346449" indent="0">
              <a:buNone/>
              <a:defRPr sz="23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2pPr>
            <a:lvl3pPr marL="584432" indent="0">
              <a:buNone/>
              <a:defRPr sz="19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3pPr>
            <a:lvl4pPr marL="814319" indent="0">
              <a:buNone/>
              <a:defRPr sz="17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4pPr>
            <a:lvl5pPr marL="1050682" indent="0">
              <a:buNone/>
              <a:defRPr sz="17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5pPr>
          </a:lstStyle>
          <a:p>
            <a:pPr lvl="0"/>
            <a:r>
              <a:rPr lang="en-US" dirty="0"/>
              <a:t>Click to edit or paste code</a:t>
            </a:r>
          </a:p>
        </p:txBody>
      </p:sp>
    </p:spTree>
    <p:extLst>
      <p:ext uri="{BB962C8B-B14F-4D97-AF65-F5344CB8AC3E}">
        <p14:creationId xmlns:p14="http://schemas.microsoft.com/office/powerpoint/2010/main" val="567880215"/>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 orient="horz" pos="288">
          <p15:clr>
            <a:srgbClr val="5ACBF0"/>
          </p15:clr>
        </p15:guide>
        <p15:guide id="2" orient="horz" pos="445">
          <p15:clr>
            <a:srgbClr val="5ACBF0"/>
          </p15:clr>
        </p15:guide>
        <p15:guide id="4" orient="horz" pos="843">
          <p15:clr>
            <a:srgbClr val="5ACBF0"/>
          </p15:clr>
        </p15:guide>
        <p15:guide id="7" pos="3283">
          <p15:clr>
            <a:srgbClr val="5ACBF0"/>
          </p15:clr>
        </p15:guide>
        <p15:guide id="8" pos="3654">
          <p15:clr>
            <a:srgbClr val="5ACBF0"/>
          </p15:clr>
        </p15:guide>
        <p15:guide id="9" pos="2916">
          <p15:clr>
            <a:srgbClr val="5ACBF0"/>
          </p15:clr>
        </p15:guide>
      </p15:sldGuideLst>
    </p:ext>
  </p:extLst>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84" Type="http://schemas.openxmlformats.org/officeDocument/2006/relationships/slideLayout" Target="../slideLayouts/slideLayout84.xml"/><Relationship Id="rId89" Type="http://schemas.openxmlformats.org/officeDocument/2006/relationships/slideLayout" Target="../slideLayouts/slideLayout89.xml"/><Relationship Id="rId112" Type="http://schemas.openxmlformats.org/officeDocument/2006/relationships/slideLayout" Target="../slideLayouts/slideLayout112.xml"/><Relationship Id="rId16" Type="http://schemas.openxmlformats.org/officeDocument/2006/relationships/slideLayout" Target="../slideLayouts/slideLayout16.xml"/><Relationship Id="rId107" Type="http://schemas.openxmlformats.org/officeDocument/2006/relationships/slideLayout" Target="../slideLayouts/slideLayout107.xml"/><Relationship Id="rId11" Type="http://schemas.openxmlformats.org/officeDocument/2006/relationships/slideLayout" Target="../slideLayouts/slideLayout11.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102" Type="http://schemas.openxmlformats.org/officeDocument/2006/relationships/slideLayout" Target="../slideLayouts/slideLayout102.xml"/><Relationship Id="rId5" Type="http://schemas.openxmlformats.org/officeDocument/2006/relationships/slideLayout" Target="../slideLayouts/slideLayout5.xml"/><Relationship Id="rId90" Type="http://schemas.openxmlformats.org/officeDocument/2006/relationships/slideLayout" Target="../slideLayouts/slideLayout90.xml"/><Relationship Id="rId95" Type="http://schemas.openxmlformats.org/officeDocument/2006/relationships/slideLayout" Target="../slideLayouts/slideLayout95.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113" Type="http://schemas.openxmlformats.org/officeDocument/2006/relationships/slideLayout" Target="../slideLayouts/slideLayout113.xml"/><Relationship Id="rId80" Type="http://schemas.openxmlformats.org/officeDocument/2006/relationships/slideLayout" Target="../slideLayouts/slideLayout80.xml"/><Relationship Id="rId85" Type="http://schemas.openxmlformats.org/officeDocument/2006/relationships/slideLayout" Target="../slideLayouts/slideLayout85.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59" Type="http://schemas.openxmlformats.org/officeDocument/2006/relationships/slideLayout" Target="../slideLayouts/slideLayout59.xml"/><Relationship Id="rId103" Type="http://schemas.openxmlformats.org/officeDocument/2006/relationships/slideLayout" Target="../slideLayouts/slideLayout103.xml"/><Relationship Id="rId108" Type="http://schemas.openxmlformats.org/officeDocument/2006/relationships/slideLayout" Target="../slideLayouts/slideLayout108.xml"/><Relationship Id="rId54" Type="http://schemas.openxmlformats.org/officeDocument/2006/relationships/slideLayout" Target="../slideLayouts/slideLayout54.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91" Type="http://schemas.openxmlformats.org/officeDocument/2006/relationships/slideLayout" Target="../slideLayouts/slideLayout91.xml"/><Relationship Id="rId96" Type="http://schemas.openxmlformats.org/officeDocument/2006/relationships/slideLayout" Target="../slideLayouts/slideLayout96.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6" Type="http://schemas.openxmlformats.org/officeDocument/2006/relationships/slideLayout" Target="../slideLayouts/slideLayout106.xml"/><Relationship Id="rId114" Type="http://schemas.openxmlformats.org/officeDocument/2006/relationships/slideLayout" Target="../slideLayouts/slideLayout114.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86" Type="http://schemas.openxmlformats.org/officeDocument/2006/relationships/slideLayout" Target="../slideLayouts/slideLayout86.xml"/><Relationship Id="rId94" Type="http://schemas.openxmlformats.org/officeDocument/2006/relationships/slideLayout" Target="../slideLayouts/slideLayout94.xml"/><Relationship Id="rId99" Type="http://schemas.openxmlformats.org/officeDocument/2006/relationships/slideLayout" Target="../slideLayouts/slideLayout99.xml"/><Relationship Id="rId101" Type="http://schemas.openxmlformats.org/officeDocument/2006/relationships/slideLayout" Target="../slideLayouts/slideLayout101.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109" Type="http://schemas.openxmlformats.org/officeDocument/2006/relationships/slideLayout" Target="../slideLayouts/slideLayout10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97" Type="http://schemas.openxmlformats.org/officeDocument/2006/relationships/slideLayout" Target="../slideLayouts/slideLayout97.xml"/><Relationship Id="rId104" Type="http://schemas.openxmlformats.org/officeDocument/2006/relationships/slideLayout" Target="../slideLayouts/slideLayout104.xml"/><Relationship Id="rId7" Type="http://schemas.openxmlformats.org/officeDocument/2006/relationships/slideLayout" Target="../slideLayouts/slideLayout7.xml"/><Relationship Id="rId71" Type="http://schemas.openxmlformats.org/officeDocument/2006/relationships/slideLayout" Target="../slideLayouts/slideLayout71.xml"/><Relationship Id="rId92" Type="http://schemas.openxmlformats.org/officeDocument/2006/relationships/slideLayout" Target="../slideLayouts/slideLayout92.xml"/><Relationship Id="rId2" Type="http://schemas.openxmlformats.org/officeDocument/2006/relationships/slideLayout" Target="../slideLayouts/slideLayout2.xml"/><Relationship Id="rId29" Type="http://schemas.openxmlformats.org/officeDocument/2006/relationships/slideLayout" Target="../slideLayouts/slideLayout29.xml"/><Relationship Id="rId24" Type="http://schemas.openxmlformats.org/officeDocument/2006/relationships/slideLayout" Target="../slideLayouts/slideLayout24.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66" Type="http://schemas.openxmlformats.org/officeDocument/2006/relationships/slideLayout" Target="../slideLayouts/slideLayout66.xml"/><Relationship Id="rId87" Type="http://schemas.openxmlformats.org/officeDocument/2006/relationships/slideLayout" Target="../slideLayouts/slideLayout87.xml"/><Relationship Id="rId110" Type="http://schemas.openxmlformats.org/officeDocument/2006/relationships/slideLayout" Target="../slideLayouts/slideLayout110.xml"/><Relationship Id="rId115" Type="http://schemas.openxmlformats.org/officeDocument/2006/relationships/theme" Target="../theme/theme1.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56" Type="http://schemas.openxmlformats.org/officeDocument/2006/relationships/slideLayout" Target="../slideLayouts/slideLayout56.xml"/><Relationship Id="rId77" Type="http://schemas.openxmlformats.org/officeDocument/2006/relationships/slideLayout" Target="../slideLayouts/slideLayout77.xml"/><Relationship Id="rId100" Type="http://schemas.openxmlformats.org/officeDocument/2006/relationships/slideLayout" Target="../slideLayouts/slideLayout100.xml"/><Relationship Id="rId105" Type="http://schemas.openxmlformats.org/officeDocument/2006/relationships/slideLayout" Target="../slideLayouts/slideLayout105.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93" Type="http://schemas.openxmlformats.org/officeDocument/2006/relationships/slideLayout" Target="../slideLayouts/slideLayout93.xml"/><Relationship Id="rId98" Type="http://schemas.openxmlformats.org/officeDocument/2006/relationships/slideLayout" Target="../slideLayouts/slideLayout98.xml"/><Relationship Id="rId3" Type="http://schemas.openxmlformats.org/officeDocument/2006/relationships/slideLayout" Target="../slideLayouts/slideLayout3.xml"/><Relationship Id="rId25" Type="http://schemas.openxmlformats.org/officeDocument/2006/relationships/slideLayout" Target="../slideLayouts/slideLayout25.xml"/><Relationship Id="rId46" Type="http://schemas.openxmlformats.org/officeDocument/2006/relationships/slideLayout" Target="../slideLayouts/slideLayout46.xml"/><Relationship Id="rId67" Type="http://schemas.openxmlformats.org/officeDocument/2006/relationships/slideLayout" Target="../slideLayouts/slideLayout67.xml"/><Relationship Id="rId116" Type="http://schemas.openxmlformats.org/officeDocument/2006/relationships/image" Target="../media/image1.emf"/><Relationship Id="rId20" Type="http://schemas.openxmlformats.org/officeDocument/2006/relationships/slideLayout" Target="../slideLayouts/slideLayout20.xml"/><Relationship Id="rId41" Type="http://schemas.openxmlformats.org/officeDocument/2006/relationships/slideLayout" Target="../slideLayouts/slideLayout41.xml"/><Relationship Id="rId62" Type="http://schemas.openxmlformats.org/officeDocument/2006/relationships/slideLayout" Target="../slideLayouts/slideLayout62.xml"/><Relationship Id="rId83" Type="http://schemas.openxmlformats.org/officeDocument/2006/relationships/slideLayout" Target="../slideLayouts/slideLayout83.xml"/><Relationship Id="rId88" Type="http://schemas.openxmlformats.org/officeDocument/2006/relationships/slideLayout" Target="../slideLayouts/slideLayout88.xml"/><Relationship Id="rId111" Type="http://schemas.openxmlformats.org/officeDocument/2006/relationships/slideLayout" Target="../slideLayouts/slideLayout1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8263" y="457200"/>
            <a:ext cx="11018520" cy="553998"/>
          </a:xfrm>
          <a:prstGeom prst="rect">
            <a:avLst/>
          </a:prstGeom>
        </p:spPr>
        <p:txBody>
          <a:bodyPr vert="horz" wrap="square" lIns="0" tIns="0" rIns="0" bIns="0" rtlCol="0" anchor="t">
            <a:spAutoFit/>
          </a:bodyPr>
          <a:lstStyle/>
          <a:p>
            <a:r>
              <a:rPr lang="en-US"/>
              <a:t>Click to edit Master title style</a:t>
            </a:r>
            <a:endParaRPr lang="en-US" dirty="0"/>
          </a:p>
        </p:txBody>
      </p:sp>
      <p:sp>
        <p:nvSpPr>
          <p:cNvPr id="4" name="Text Placeholder 3"/>
          <p:cNvSpPr>
            <a:spLocks noGrp="1"/>
          </p:cNvSpPr>
          <p:nvPr>
            <p:ph type="body" idx="1"/>
          </p:nvPr>
        </p:nvSpPr>
        <p:spPr>
          <a:xfrm>
            <a:off x="584200" y="1435503"/>
            <a:ext cx="11018520" cy="1612749"/>
          </a:xfrm>
          <a:prstGeom prst="rect">
            <a:avLst/>
          </a:prstGeom>
        </p:spPr>
        <p:txBody>
          <a:bodyPr vert="horz" wrap="square" lIns="0" tIns="0" rIns="0" bIns="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47" name="GRID" hidden="1">
            <a:extLst>
              <a:ext uri="{FF2B5EF4-FFF2-40B4-BE49-F238E27FC236}">
                <a16:creationId xmlns:a16="http://schemas.microsoft.com/office/drawing/2014/main" id="{32B5FFBF-552A-4973-B5B3-9EE3A765185F}"/>
              </a:ext>
            </a:extLst>
          </p:cNvPr>
          <p:cNvGrpSpPr/>
          <p:nvPr/>
        </p:nvGrpSpPr>
        <p:grpSpPr>
          <a:xfrm>
            <a:off x="0" y="0"/>
            <a:ext cx="12192000" cy="6858000"/>
            <a:chOff x="0" y="0"/>
            <a:chExt cx="12192000" cy="6858000"/>
          </a:xfrm>
        </p:grpSpPr>
        <p:cxnSp>
          <p:nvCxnSpPr>
            <p:cNvPr id="7" name="Straight Connector 6">
              <a:extLst>
                <a:ext uri="{FF2B5EF4-FFF2-40B4-BE49-F238E27FC236}">
                  <a16:creationId xmlns:a16="http://schemas.microsoft.com/office/drawing/2014/main" id="{5CD412E5-2492-4063-96AB-C451FC39F2B6}"/>
                </a:ext>
              </a:extLst>
            </p:cNvPr>
            <p:cNvCxnSpPr/>
            <p:nvPr/>
          </p:nvCxnSpPr>
          <p:spPr>
            <a:xfrm>
              <a:off x="0" y="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25E7FAE-6A98-413B-871E-10F8DF6FF1E3}"/>
                </a:ext>
              </a:extLst>
            </p:cNvPr>
            <p:cNvCxnSpPr/>
            <p:nvPr/>
          </p:nvCxnSpPr>
          <p:spPr>
            <a:xfrm>
              <a:off x="0" y="29260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F42BDE7-00A0-446E-9CEE-23DDF6A13E6E}"/>
                </a:ext>
              </a:extLst>
            </p:cNvPr>
            <p:cNvCxnSpPr/>
            <p:nvPr/>
          </p:nvCxnSpPr>
          <p:spPr>
            <a:xfrm>
              <a:off x="0" y="585216"/>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D48FF31-9C6A-4C0C-AB96-ED556488A1BA}"/>
                </a:ext>
              </a:extLst>
            </p:cNvPr>
            <p:cNvCxnSpPr/>
            <p:nvPr/>
          </p:nvCxnSpPr>
          <p:spPr>
            <a:xfrm>
              <a:off x="0" y="6272784"/>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8D811B2-F122-4FF3-A4F6-E7291A5152BB}"/>
                </a:ext>
              </a:extLst>
            </p:cNvPr>
            <p:cNvCxnSpPr/>
            <p:nvPr/>
          </p:nvCxnSpPr>
          <p:spPr>
            <a:xfrm>
              <a:off x="0" y="656539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2029335-BA6E-4B6F-B752-D02603169DE6}"/>
                </a:ext>
              </a:extLst>
            </p:cNvPr>
            <p:cNvCxnSpPr/>
            <p:nvPr/>
          </p:nvCxnSpPr>
          <p:spPr>
            <a:xfrm>
              <a:off x="0" y="685800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08D55A0-D16C-4191-B9F9-C95B51610B5E}"/>
                </a:ext>
              </a:extLst>
            </p:cNvPr>
            <p:cNvCxnSpPr/>
            <p:nvPr/>
          </p:nvCxnSpPr>
          <p:spPr>
            <a:xfrm>
              <a:off x="0" y="87782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A3FCB58-9F61-404B-A493-7860A942FCC2}"/>
                </a:ext>
              </a:extLst>
            </p:cNvPr>
            <p:cNvCxnSpPr/>
            <p:nvPr/>
          </p:nvCxnSpPr>
          <p:spPr>
            <a:xfrm>
              <a:off x="0" y="117043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EFD38DF-4402-499A-B7B2-D5BBF3AD467C}"/>
                </a:ext>
              </a:extLst>
            </p:cNvPr>
            <p:cNvCxnSpPr/>
            <p:nvPr/>
          </p:nvCxnSpPr>
          <p:spPr>
            <a:xfrm>
              <a:off x="0" y="146304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6DFD209-A624-4FEA-8F60-067FBF0CC1E8}"/>
                </a:ext>
              </a:extLst>
            </p:cNvPr>
            <p:cNvCxnSpPr/>
            <p:nvPr/>
          </p:nvCxnSpPr>
          <p:spPr>
            <a:xfrm>
              <a:off x="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1B8ED61-88C3-48AA-91A7-BFD779B3B3BA}"/>
                </a:ext>
              </a:extLst>
            </p:cNvPr>
            <p:cNvCxnSpPr/>
            <p:nvPr/>
          </p:nvCxnSpPr>
          <p:spPr>
            <a:xfrm>
              <a:off x="585216"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22AC47D-49D2-4B9E-B580-53A7922E5654}"/>
                </a:ext>
              </a:extLst>
            </p:cNvPr>
            <p:cNvCxnSpPr/>
            <p:nvPr/>
          </p:nvCxnSpPr>
          <p:spPr>
            <a:xfrm>
              <a:off x="29260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0D7A2DB-4310-49CD-83F6-55B33BE76665}"/>
                </a:ext>
              </a:extLst>
            </p:cNvPr>
            <p:cNvCxnSpPr/>
            <p:nvPr/>
          </p:nvCxnSpPr>
          <p:spPr>
            <a:xfrm>
              <a:off x="877824"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0C40071-7BC6-4682-9CD1-0631E07C9F11}"/>
                </a:ext>
              </a:extLst>
            </p:cNvPr>
            <p:cNvCxnSpPr/>
            <p:nvPr/>
          </p:nvCxnSpPr>
          <p:spPr>
            <a:xfrm>
              <a:off x="117043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E0ACFAA-26E9-44D2-BEF0-E02CAE93F397}"/>
                </a:ext>
              </a:extLst>
            </p:cNvPr>
            <p:cNvCxnSpPr/>
            <p:nvPr/>
          </p:nvCxnSpPr>
          <p:spPr>
            <a:xfrm>
              <a:off x="1102156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85D1186-93AE-4B67-8544-763E0B213AAC}"/>
                </a:ext>
              </a:extLst>
            </p:cNvPr>
            <p:cNvCxnSpPr/>
            <p:nvPr/>
          </p:nvCxnSpPr>
          <p:spPr>
            <a:xfrm>
              <a:off x="11606784"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B1D45AE-FC53-4BB4-A9CD-C563C03A1195}"/>
                </a:ext>
              </a:extLst>
            </p:cNvPr>
            <p:cNvCxnSpPr/>
            <p:nvPr/>
          </p:nvCxnSpPr>
          <p:spPr>
            <a:xfrm>
              <a:off x="11314176"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325177A-06D9-4C2A-B7EF-984A90245BF7}"/>
                </a:ext>
              </a:extLst>
            </p:cNvPr>
            <p:cNvCxnSpPr/>
            <p:nvPr/>
          </p:nvCxnSpPr>
          <p:spPr>
            <a:xfrm>
              <a:off x="1189939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2B67796-DF72-4C3B-A79D-7534FD3084C9}"/>
                </a:ext>
              </a:extLst>
            </p:cNvPr>
            <p:cNvCxnSpPr/>
            <p:nvPr/>
          </p:nvCxnSpPr>
          <p:spPr>
            <a:xfrm>
              <a:off x="1219200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8B2C409-2FF7-4120-9E48-02A446B82DD6}"/>
                </a:ext>
              </a:extLst>
            </p:cNvPr>
            <p:cNvCxnSpPr/>
            <p:nvPr/>
          </p:nvCxnSpPr>
          <p:spPr>
            <a:xfrm>
              <a:off x="0" y="175564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3E0130A-B11A-42AB-8439-3CB0569F1C08}"/>
                </a:ext>
              </a:extLst>
            </p:cNvPr>
            <p:cNvCxnSpPr/>
            <p:nvPr/>
          </p:nvCxnSpPr>
          <p:spPr>
            <a:xfrm>
              <a:off x="0" y="204825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840B631-CB23-44B8-823B-56619D54F0E4}"/>
                </a:ext>
              </a:extLst>
            </p:cNvPr>
            <p:cNvCxnSpPr/>
            <p:nvPr/>
          </p:nvCxnSpPr>
          <p:spPr>
            <a:xfrm>
              <a:off x="0" y="234086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7DD460B-BBE5-43D6-95DF-C1C1CC6239C6}"/>
                </a:ext>
              </a:extLst>
            </p:cNvPr>
            <p:cNvCxnSpPr/>
            <p:nvPr/>
          </p:nvCxnSpPr>
          <p:spPr>
            <a:xfrm>
              <a:off x="0" y="263347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F5BEEB4-62B8-420A-9489-8319B9432C34}"/>
                </a:ext>
              </a:extLst>
            </p:cNvPr>
            <p:cNvCxnSpPr/>
            <p:nvPr/>
          </p:nvCxnSpPr>
          <p:spPr>
            <a:xfrm>
              <a:off x="0" y="292608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9242164-82A4-4DA9-B78C-33430C241872}"/>
                </a:ext>
              </a:extLst>
            </p:cNvPr>
            <p:cNvCxnSpPr/>
            <p:nvPr/>
          </p:nvCxnSpPr>
          <p:spPr>
            <a:xfrm>
              <a:off x="0" y="321868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D8767DD-4892-4904-AE72-87087DD9CCC2}"/>
                </a:ext>
              </a:extLst>
            </p:cNvPr>
            <p:cNvCxnSpPr/>
            <p:nvPr/>
          </p:nvCxnSpPr>
          <p:spPr>
            <a:xfrm>
              <a:off x="0" y="351129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45FC793-2AD0-4021-B3FB-391EDDE6CB63}"/>
                </a:ext>
              </a:extLst>
            </p:cNvPr>
            <p:cNvCxnSpPr/>
            <p:nvPr userDrawn="1"/>
          </p:nvCxnSpPr>
          <p:spPr>
            <a:xfrm>
              <a:off x="0" y="380390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091C6C8-296D-4AA9-8F03-7DEA5FA7D71A}"/>
                </a:ext>
              </a:extLst>
            </p:cNvPr>
            <p:cNvCxnSpPr/>
            <p:nvPr userDrawn="1"/>
          </p:nvCxnSpPr>
          <p:spPr>
            <a:xfrm>
              <a:off x="0" y="409651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1CBDA8A-698A-4B1C-BC41-CD72C2900FE8}"/>
                </a:ext>
              </a:extLst>
            </p:cNvPr>
            <p:cNvCxnSpPr/>
            <p:nvPr userDrawn="1"/>
          </p:nvCxnSpPr>
          <p:spPr>
            <a:xfrm>
              <a:off x="0" y="438912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F0780C82-EF19-43A2-BF1B-31FDFBA092CA}"/>
                </a:ext>
              </a:extLst>
            </p:cNvPr>
            <p:cNvCxnSpPr/>
            <p:nvPr userDrawn="1"/>
          </p:nvCxnSpPr>
          <p:spPr>
            <a:xfrm>
              <a:off x="0" y="468172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3492339-9370-44E2-8C4D-414393DEB764}"/>
                </a:ext>
              </a:extLst>
            </p:cNvPr>
            <p:cNvCxnSpPr/>
            <p:nvPr userDrawn="1"/>
          </p:nvCxnSpPr>
          <p:spPr>
            <a:xfrm>
              <a:off x="0" y="497433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BF7CE2A-C0A7-4C6F-88B8-E40107AE34E8}"/>
                </a:ext>
              </a:extLst>
            </p:cNvPr>
            <p:cNvCxnSpPr/>
            <p:nvPr userDrawn="1"/>
          </p:nvCxnSpPr>
          <p:spPr>
            <a:xfrm>
              <a:off x="0" y="526694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CD7A1D0-B060-4037-BFAE-80FAF89CC35F}"/>
                </a:ext>
              </a:extLst>
            </p:cNvPr>
            <p:cNvCxnSpPr/>
            <p:nvPr userDrawn="1"/>
          </p:nvCxnSpPr>
          <p:spPr>
            <a:xfrm>
              <a:off x="0" y="555955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A121C21-7F60-43D7-B9B4-682B9D22E24D}"/>
                </a:ext>
              </a:extLst>
            </p:cNvPr>
            <p:cNvCxnSpPr/>
            <p:nvPr userDrawn="1"/>
          </p:nvCxnSpPr>
          <p:spPr>
            <a:xfrm>
              <a:off x="0" y="585216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3" name=".64 square" hidden="1">
            <a:extLst>
              <a:ext uri="{FF2B5EF4-FFF2-40B4-BE49-F238E27FC236}">
                <a16:creationId xmlns:a16="http://schemas.microsoft.com/office/drawing/2014/main" id="{90E0CE0A-15D7-405F-8DFA-B7F5AF47B03C}"/>
              </a:ext>
            </a:extLst>
          </p:cNvPr>
          <p:cNvSpPr/>
          <p:nvPr/>
        </p:nvSpPr>
        <p:spPr bwMode="auto">
          <a:xfrm>
            <a:off x="0" y="0"/>
            <a:ext cx="585216" cy="585216"/>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5" name=".32 square" hidden="1">
            <a:extLst>
              <a:ext uri="{FF2B5EF4-FFF2-40B4-BE49-F238E27FC236}">
                <a16:creationId xmlns:a16="http://schemas.microsoft.com/office/drawing/2014/main" id="{09835393-211C-428D-B22F-51EE7A413599}"/>
              </a:ext>
            </a:extLst>
          </p:cNvPr>
          <p:cNvSpPr/>
          <p:nvPr/>
        </p:nvSpPr>
        <p:spPr bwMode="auto">
          <a:xfrm>
            <a:off x="0" y="0"/>
            <a:ext cx="292608" cy="292608"/>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pic>
        <p:nvPicPr>
          <p:cNvPr id="48" name="MS Brand colors" descr="These are Microsoft Brand colors. The color bar is placed to the side of the Theme master so that it will be visible on all slides. Users can use the 'eye dropper' color tools under Color Fill Shape, Color Fill line etc. to easily select Brand colors. ">
            <a:extLst>
              <a:ext uri="{FF2B5EF4-FFF2-40B4-BE49-F238E27FC236}">
                <a16:creationId xmlns:a16="http://schemas.microsoft.com/office/drawing/2014/main" id="{64D47851-93E6-4066-B42D-42968BFB647D}"/>
              </a:ext>
              <a:ext uri="{C183D7F6-B498-43B3-948B-1728B52AA6E4}">
                <adec:decorative xmlns:adec="http://schemas.microsoft.com/office/drawing/2017/decorative" val="0"/>
              </a:ext>
            </a:extLst>
          </p:cNvPr>
          <p:cNvPicPr>
            <a:picLocks noChangeAspect="1"/>
          </p:cNvPicPr>
          <p:nvPr/>
        </p:nvPicPr>
        <p:blipFill rotWithShape="1">
          <a:blip r:embed="rId116" cstate="hqprint">
            <a:extLst>
              <a:ext uri="{28A0092B-C50C-407E-A947-70E740481C1C}">
                <a14:useLocalDpi xmlns:a14="http://schemas.microsoft.com/office/drawing/2010/main"/>
              </a:ext>
            </a:extLst>
          </a:blip>
          <a:srcRect l="762"/>
          <a:stretch/>
        </p:blipFill>
        <p:spPr>
          <a:xfrm rot="5400000">
            <a:off x="9509760" y="2843773"/>
            <a:ext cx="6858000" cy="1170455"/>
          </a:xfrm>
          <a:prstGeom prst="rect">
            <a:avLst/>
          </a:prstGeom>
        </p:spPr>
      </p:pic>
    </p:spTree>
    <p:extLst>
      <p:ext uri="{BB962C8B-B14F-4D97-AF65-F5344CB8AC3E}">
        <p14:creationId xmlns:p14="http://schemas.microsoft.com/office/powerpoint/2010/main" val="233030483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 id="2147483702" r:id="rId42"/>
    <p:sldLayoutId id="2147483703" r:id="rId43"/>
    <p:sldLayoutId id="2147483704" r:id="rId44"/>
    <p:sldLayoutId id="2147483705" r:id="rId45"/>
    <p:sldLayoutId id="2147483706" r:id="rId46"/>
    <p:sldLayoutId id="2147483707" r:id="rId47"/>
    <p:sldLayoutId id="2147483708" r:id="rId48"/>
    <p:sldLayoutId id="2147483709" r:id="rId49"/>
    <p:sldLayoutId id="2147483710" r:id="rId50"/>
    <p:sldLayoutId id="2147483711" r:id="rId51"/>
    <p:sldLayoutId id="2147483712" r:id="rId52"/>
    <p:sldLayoutId id="2147483713" r:id="rId53"/>
    <p:sldLayoutId id="2147483714" r:id="rId54"/>
    <p:sldLayoutId id="2147483715" r:id="rId55"/>
    <p:sldLayoutId id="2147483716" r:id="rId56"/>
    <p:sldLayoutId id="2147483717" r:id="rId57"/>
    <p:sldLayoutId id="2147483718" r:id="rId58"/>
    <p:sldLayoutId id="2147483719" r:id="rId59"/>
    <p:sldLayoutId id="2147483720" r:id="rId60"/>
    <p:sldLayoutId id="2147483721" r:id="rId61"/>
    <p:sldLayoutId id="2147483722" r:id="rId62"/>
    <p:sldLayoutId id="2147483723" r:id="rId63"/>
    <p:sldLayoutId id="2147483724" r:id="rId64"/>
    <p:sldLayoutId id="2147483725" r:id="rId65"/>
    <p:sldLayoutId id="2147483726" r:id="rId66"/>
    <p:sldLayoutId id="2147483727" r:id="rId67"/>
    <p:sldLayoutId id="2147483728" r:id="rId68"/>
    <p:sldLayoutId id="2147483729" r:id="rId69"/>
    <p:sldLayoutId id="2147483730" r:id="rId70"/>
    <p:sldLayoutId id="2147483731" r:id="rId71"/>
    <p:sldLayoutId id="2147483732" r:id="rId72"/>
    <p:sldLayoutId id="2147483733" r:id="rId73"/>
    <p:sldLayoutId id="2147483734" r:id="rId74"/>
    <p:sldLayoutId id="2147483735" r:id="rId75"/>
    <p:sldLayoutId id="2147483736" r:id="rId76"/>
    <p:sldLayoutId id="2147483737" r:id="rId77"/>
    <p:sldLayoutId id="2147483738" r:id="rId78"/>
    <p:sldLayoutId id="2147483739" r:id="rId79"/>
    <p:sldLayoutId id="2147483740" r:id="rId80"/>
    <p:sldLayoutId id="2147483741" r:id="rId81"/>
    <p:sldLayoutId id="2147483742" r:id="rId82"/>
    <p:sldLayoutId id="2147483743" r:id="rId83"/>
    <p:sldLayoutId id="2147483744" r:id="rId84"/>
    <p:sldLayoutId id="2147483745" r:id="rId85"/>
    <p:sldLayoutId id="2147483746" r:id="rId86"/>
    <p:sldLayoutId id="2147483747" r:id="rId87"/>
    <p:sldLayoutId id="2147483748" r:id="rId88"/>
    <p:sldLayoutId id="2147483749" r:id="rId89"/>
    <p:sldLayoutId id="2147483750" r:id="rId90"/>
    <p:sldLayoutId id="2147483751" r:id="rId91"/>
    <p:sldLayoutId id="2147483752" r:id="rId92"/>
    <p:sldLayoutId id="2147483753" r:id="rId93"/>
    <p:sldLayoutId id="2147483754" r:id="rId94"/>
    <p:sldLayoutId id="2147483755" r:id="rId95"/>
    <p:sldLayoutId id="2147483756" r:id="rId96"/>
    <p:sldLayoutId id="2147483757" r:id="rId97"/>
    <p:sldLayoutId id="2147483758" r:id="rId98"/>
    <p:sldLayoutId id="2147483759" r:id="rId99"/>
    <p:sldLayoutId id="2147483760" r:id="rId100"/>
    <p:sldLayoutId id="2147483761" r:id="rId101"/>
    <p:sldLayoutId id="2147483762" r:id="rId102"/>
    <p:sldLayoutId id="2147483763" r:id="rId103"/>
    <p:sldLayoutId id="2147483764" r:id="rId104"/>
    <p:sldLayoutId id="2147483765" r:id="rId105"/>
    <p:sldLayoutId id="2147483766" r:id="rId106"/>
    <p:sldLayoutId id="2147483767" r:id="rId107"/>
    <p:sldLayoutId id="2147483768" r:id="rId108"/>
    <p:sldLayoutId id="2147483769" r:id="rId109"/>
    <p:sldLayoutId id="2147483770" r:id="rId110"/>
    <p:sldLayoutId id="2147483771" r:id="rId111"/>
    <p:sldLayoutId id="2147483772" r:id="rId112"/>
    <p:sldLayoutId id="2147483773" r:id="rId113"/>
    <p:sldLayoutId id="2147483774" r:id="rId114"/>
  </p:sldLayoutIdLst>
  <p:transition>
    <p:fade/>
  </p:transition>
  <p:txStyles>
    <p:titleStyle>
      <a:lvl1pPr algn="l" defTabSz="932742" rtl="0" eaLnBrk="1" latinLnBrk="0" hangingPunct="1">
        <a:lnSpc>
          <a:spcPct val="100000"/>
        </a:lnSpc>
        <a:spcBef>
          <a:spcPct val="0"/>
        </a:spcBef>
        <a:buNone/>
        <a:defRPr lang="en-US" sz="3600" b="0" kern="1200" cap="none" spc="-50" baseline="0" dirty="0" smtClean="0">
          <a:ln w="3175">
            <a:noFill/>
          </a:ln>
          <a:solidFill>
            <a:schemeClr val="tx1"/>
          </a:solidFill>
          <a:effectLst/>
          <a:latin typeface="+mj-lt"/>
          <a:ea typeface="+mn-ea"/>
          <a:cs typeface="Segoe UI" pitchFamily="34" charset="0"/>
        </a:defRPr>
      </a:lvl1pPr>
    </p:titleStyle>
    <p:bodyStyle>
      <a:lvl1pPr marL="2286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800" kern="1200" spc="0" baseline="0">
          <a:solidFill>
            <a:schemeClr val="tx1"/>
          </a:solidFill>
          <a:latin typeface="+mn-lt"/>
          <a:ea typeface="+mn-ea"/>
          <a:cs typeface="Segoe UI" panose="020B0502040204020203" pitchFamily="34" charset="0"/>
        </a:defRPr>
      </a:lvl1pPr>
      <a:lvl2pPr marL="4572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000" kern="1200" spc="0" baseline="0">
          <a:solidFill>
            <a:schemeClr val="tx1"/>
          </a:solidFill>
          <a:latin typeface="+mn-lt"/>
          <a:ea typeface="+mn-ea"/>
          <a:cs typeface="+mn-cs"/>
        </a:defRPr>
      </a:lvl2pPr>
      <a:lvl3pPr marL="657225" marR="0" indent="-20002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600" kern="1200" spc="0" baseline="0">
          <a:solidFill>
            <a:schemeClr val="tx1"/>
          </a:solidFill>
          <a:latin typeface="+mn-lt"/>
          <a:ea typeface="+mn-ea"/>
          <a:cs typeface="+mn-cs"/>
        </a:defRPr>
      </a:lvl3pPr>
      <a:lvl4pPr marL="842963" marR="0" indent="-1809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solidFill>
            <a:schemeClr val="tx1"/>
          </a:solidFill>
          <a:latin typeface="+mn-lt"/>
          <a:ea typeface="+mn-ea"/>
          <a:cs typeface="+mn-cs"/>
        </a:defRPr>
      </a:lvl4pPr>
      <a:lvl5pPr marL="1023938" marR="0" indent="-1682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solidFill>
            <a:schemeClr val="tx1"/>
          </a:soli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6" pos="368">
          <p15:clr>
            <a:srgbClr val="C35EA4"/>
          </p15:clr>
        </p15:guide>
        <p15:guide id="17" pos="7313">
          <p15:clr>
            <a:srgbClr val="C35EA4"/>
          </p15:clr>
        </p15:guide>
        <p15:guide id="25" orient="horz" pos="369">
          <p15:clr>
            <a:srgbClr val="C35EA4"/>
          </p15:clr>
        </p15:guide>
        <p15:guide id="26" orient="horz" pos="3949">
          <p15:clr>
            <a:srgbClr val="C35EA4"/>
          </p15:clr>
        </p15:guide>
        <p15:guide id="27" orient="horz" pos="184">
          <p15:clr>
            <a:srgbClr val="A4A3A4"/>
          </p15:clr>
        </p15:guide>
        <p15:guide id="28" pos="185">
          <p15:clr>
            <a:srgbClr val="A4A3A4"/>
          </p15:clr>
        </p15:guide>
        <p15:guide id="29" orient="horz" pos="4135">
          <p15:clr>
            <a:srgbClr val="A4A3A4"/>
          </p15:clr>
        </p15:guide>
        <p15:guide id="30" pos="7495">
          <p15:clr>
            <a:srgbClr val="A4A3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42.xml"/></Relationships>
</file>

<file path=ppt/slides/_rels/slide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32.xml"/></Relationships>
</file>

<file path=ppt/slides/_rels/slide5.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4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9A79FD-6EC9-7C4B-8646-08CB093697B3}"/>
              </a:ext>
            </a:extLst>
          </p:cNvPr>
          <p:cNvSpPr>
            <a:spLocks noGrp="1"/>
          </p:cNvSpPr>
          <p:nvPr>
            <p:ph type="ctrTitle"/>
          </p:nvPr>
        </p:nvSpPr>
        <p:spPr>
          <a:xfrm>
            <a:off x="1524000" y="1663304"/>
            <a:ext cx="9144000" cy="1846659"/>
          </a:xfrm>
        </p:spPr>
        <p:txBody>
          <a:bodyPr/>
          <a:lstStyle/>
          <a:p>
            <a:r>
              <a:rPr lang="en-US" dirty="0"/>
              <a:t>SCIM Use Cases &amp; Concepts</a:t>
            </a:r>
          </a:p>
        </p:txBody>
      </p:sp>
      <p:sp>
        <p:nvSpPr>
          <p:cNvPr id="3" name="Subtitle 2">
            <a:extLst>
              <a:ext uri="{FF2B5EF4-FFF2-40B4-BE49-F238E27FC236}">
                <a16:creationId xmlns:a16="http://schemas.microsoft.com/office/drawing/2014/main" id="{80E2277F-3E1D-3D48-960C-DC93E05E78AC}"/>
              </a:ext>
            </a:extLst>
          </p:cNvPr>
          <p:cNvSpPr>
            <a:spLocks noGrp="1"/>
          </p:cNvSpPr>
          <p:nvPr>
            <p:ph type="subTitle" idx="1"/>
          </p:nvPr>
        </p:nvSpPr>
        <p:spPr>
          <a:xfrm>
            <a:off x="1524000" y="3602038"/>
            <a:ext cx="9144000" cy="1255728"/>
          </a:xfrm>
        </p:spPr>
        <p:txBody>
          <a:bodyPr/>
          <a:lstStyle/>
          <a:p>
            <a:r>
              <a:rPr lang="en-US" dirty="0"/>
              <a:t>An analysis of RFC 7642</a:t>
            </a:r>
          </a:p>
          <a:p>
            <a:r>
              <a:rPr lang="en-US" dirty="0"/>
              <a:t>Facilitator: P. Dingle</a:t>
            </a:r>
          </a:p>
          <a:p>
            <a:r>
              <a:rPr lang="en-US" dirty="0"/>
              <a:t>IETF 112, 11 November 2021</a:t>
            </a:r>
          </a:p>
        </p:txBody>
      </p:sp>
    </p:spTree>
    <p:extLst>
      <p:ext uri="{BB962C8B-B14F-4D97-AF65-F5344CB8AC3E}">
        <p14:creationId xmlns:p14="http://schemas.microsoft.com/office/powerpoint/2010/main" val="37762106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F92145-EFEF-2A42-99D3-CFA8D7609F07}"/>
              </a:ext>
            </a:extLst>
          </p:cNvPr>
          <p:cNvSpPr>
            <a:spLocks noGrp="1"/>
          </p:cNvSpPr>
          <p:nvPr>
            <p:ph type="title"/>
          </p:nvPr>
        </p:nvSpPr>
        <p:spPr/>
        <p:txBody>
          <a:bodyPr/>
          <a:lstStyle/>
          <a:p>
            <a:r>
              <a:rPr lang="en-US" dirty="0"/>
              <a:t>Multi-Role Data Distribution</a:t>
            </a:r>
          </a:p>
        </p:txBody>
      </p:sp>
      <p:sp>
        <p:nvSpPr>
          <p:cNvPr id="4" name="Rectangle 3">
            <a:extLst>
              <a:ext uri="{FF2B5EF4-FFF2-40B4-BE49-F238E27FC236}">
                <a16:creationId xmlns:a16="http://schemas.microsoft.com/office/drawing/2014/main" id="{5DBB7065-C869-3745-9D4B-8307B21EF6A2}"/>
              </a:ext>
            </a:extLst>
          </p:cNvPr>
          <p:cNvSpPr/>
          <p:nvPr/>
        </p:nvSpPr>
        <p:spPr bwMode="auto">
          <a:xfrm>
            <a:off x="8449763" y="4393777"/>
            <a:ext cx="1828800" cy="1175545"/>
          </a:xfrm>
          <a:prstGeom prst="rect">
            <a:avLst/>
          </a:prstGeom>
          <a:solidFill>
            <a:srgbClr val="7030A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spcBef>
                <a:spcPct val="0"/>
              </a:spcBef>
              <a:spcAft>
                <a:spcPct val="0"/>
              </a:spcAft>
            </a:pPr>
            <a:r>
              <a:rPr lang="en-US" sz="2400" dirty="0">
                <a:solidFill>
                  <a:srgbClr val="FFFFFF"/>
                </a:solidFill>
                <a:ea typeface="Segoe UI" pitchFamily="34" charset="0"/>
                <a:cs typeface="Segoe UI" pitchFamily="34" charset="0"/>
              </a:rPr>
              <a:t>Service</a:t>
            </a:r>
          </a:p>
          <a:p>
            <a:pPr algn="ctr" defTabSz="932472" fontAlgn="base">
              <a:spcBef>
                <a:spcPct val="0"/>
              </a:spcBef>
              <a:spcAft>
                <a:spcPct val="0"/>
              </a:spcAft>
            </a:pPr>
            <a:r>
              <a:rPr lang="en-US" sz="2400" dirty="0">
                <a:solidFill>
                  <a:srgbClr val="FFFFFF"/>
                </a:solidFill>
                <a:ea typeface="Segoe UI" pitchFamily="34" charset="0"/>
                <a:cs typeface="Segoe UI" pitchFamily="34" charset="0"/>
              </a:rPr>
              <a:t>Provider</a:t>
            </a:r>
          </a:p>
        </p:txBody>
      </p:sp>
      <p:sp>
        <p:nvSpPr>
          <p:cNvPr id="5" name="Rectangle 4">
            <a:extLst>
              <a:ext uri="{FF2B5EF4-FFF2-40B4-BE49-F238E27FC236}">
                <a16:creationId xmlns:a16="http://schemas.microsoft.com/office/drawing/2014/main" id="{6F9D4238-B776-7C4C-9E94-1B83445AF35C}"/>
              </a:ext>
            </a:extLst>
          </p:cNvPr>
          <p:cNvSpPr/>
          <p:nvPr/>
        </p:nvSpPr>
        <p:spPr bwMode="auto">
          <a:xfrm>
            <a:off x="4823100" y="3753984"/>
            <a:ext cx="1828800" cy="1386289"/>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spcBef>
                <a:spcPct val="0"/>
              </a:spcBef>
              <a:spcAft>
                <a:spcPct val="0"/>
              </a:spcAft>
            </a:pPr>
            <a:r>
              <a:rPr lang="en-US" sz="2400" dirty="0">
                <a:solidFill>
                  <a:srgbClr val="FFFFFF"/>
                </a:solidFill>
                <a:ea typeface="Segoe UI" pitchFamily="34" charset="0"/>
                <a:cs typeface="Segoe UI" pitchFamily="34" charset="0"/>
              </a:rPr>
              <a:t>SCIM Client</a:t>
            </a:r>
          </a:p>
        </p:txBody>
      </p:sp>
      <p:sp>
        <p:nvSpPr>
          <p:cNvPr id="6" name="Rectangle 5">
            <a:extLst>
              <a:ext uri="{FF2B5EF4-FFF2-40B4-BE49-F238E27FC236}">
                <a16:creationId xmlns:a16="http://schemas.microsoft.com/office/drawing/2014/main" id="{8D06104E-9D5F-684F-B88E-43166C57F89B}"/>
              </a:ext>
            </a:extLst>
          </p:cNvPr>
          <p:cNvSpPr/>
          <p:nvPr/>
        </p:nvSpPr>
        <p:spPr bwMode="auto">
          <a:xfrm>
            <a:off x="1225180" y="4469234"/>
            <a:ext cx="1828800" cy="1175545"/>
          </a:xfrm>
          <a:prstGeom prst="rect">
            <a:avLst/>
          </a:prstGeom>
          <a:solidFill>
            <a:srgbClr val="7030A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spcBef>
                <a:spcPct val="0"/>
              </a:spcBef>
              <a:spcAft>
                <a:spcPct val="0"/>
              </a:spcAft>
            </a:pPr>
            <a:r>
              <a:rPr lang="en-US" sz="2400" dirty="0">
                <a:solidFill>
                  <a:srgbClr val="FFFFFF"/>
                </a:solidFill>
                <a:ea typeface="Segoe UI" pitchFamily="34" charset="0"/>
                <a:cs typeface="Segoe UI" pitchFamily="34" charset="0"/>
              </a:rPr>
              <a:t>Service Provider</a:t>
            </a:r>
          </a:p>
        </p:txBody>
      </p:sp>
      <p:cxnSp>
        <p:nvCxnSpPr>
          <p:cNvPr id="11" name="Straight Arrow Connector 10">
            <a:extLst>
              <a:ext uri="{FF2B5EF4-FFF2-40B4-BE49-F238E27FC236}">
                <a16:creationId xmlns:a16="http://schemas.microsoft.com/office/drawing/2014/main" id="{CE372998-90DF-4B44-8711-2073CD7699ED}"/>
              </a:ext>
            </a:extLst>
          </p:cNvPr>
          <p:cNvCxnSpPr>
            <a:cxnSpLocks/>
          </p:cNvCxnSpPr>
          <p:nvPr/>
        </p:nvCxnSpPr>
        <p:spPr>
          <a:xfrm rot="939276">
            <a:off x="6851623" y="4605987"/>
            <a:ext cx="1478691" cy="0"/>
          </a:xfrm>
          <a:prstGeom prst="straightConnector1">
            <a:avLst/>
          </a:prstGeom>
          <a:ln w="53975">
            <a:solidFill>
              <a:schemeClr val="bg2">
                <a:lumMod val="25000"/>
              </a:schemeClr>
            </a:solidFill>
            <a:prstDash val="sysDot"/>
            <a:headEnd type="none" w="lg" len="med"/>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622C14BE-B3DA-5144-BB89-6D26074637E8}"/>
              </a:ext>
            </a:extLst>
          </p:cNvPr>
          <p:cNvSpPr txBox="1"/>
          <p:nvPr/>
        </p:nvSpPr>
        <p:spPr>
          <a:xfrm>
            <a:off x="7568979" y="4173349"/>
            <a:ext cx="551433" cy="307777"/>
          </a:xfrm>
          <a:prstGeom prst="rect">
            <a:avLst/>
          </a:prstGeom>
          <a:noFill/>
        </p:spPr>
        <p:txBody>
          <a:bodyPr wrap="none" lIns="0" tIns="0" rIns="0" bIns="0" rtlCol="0">
            <a:spAutoFit/>
          </a:bodyPr>
          <a:lstStyle/>
          <a:p>
            <a:pPr algn="ctr"/>
            <a:r>
              <a:rPr lang="en-US" sz="2000" dirty="0"/>
              <a:t>push</a:t>
            </a:r>
          </a:p>
        </p:txBody>
      </p:sp>
      <p:sp>
        <p:nvSpPr>
          <p:cNvPr id="18" name="TextBox 17">
            <a:extLst>
              <a:ext uri="{FF2B5EF4-FFF2-40B4-BE49-F238E27FC236}">
                <a16:creationId xmlns:a16="http://schemas.microsoft.com/office/drawing/2014/main" id="{3397EB41-BB2D-E84F-840A-27794774F82E}"/>
              </a:ext>
            </a:extLst>
          </p:cNvPr>
          <p:cNvSpPr txBox="1"/>
          <p:nvPr/>
        </p:nvSpPr>
        <p:spPr>
          <a:xfrm>
            <a:off x="3320495" y="4321738"/>
            <a:ext cx="421589" cy="307777"/>
          </a:xfrm>
          <a:prstGeom prst="rect">
            <a:avLst/>
          </a:prstGeom>
          <a:noFill/>
        </p:spPr>
        <p:txBody>
          <a:bodyPr wrap="none" lIns="0" tIns="0" rIns="0" bIns="0" rtlCol="0">
            <a:spAutoFit/>
          </a:bodyPr>
          <a:lstStyle/>
          <a:p>
            <a:pPr algn="ctr"/>
            <a:r>
              <a:rPr lang="en-US" sz="2000" dirty="0"/>
              <a:t>pull</a:t>
            </a:r>
          </a:p>
        </p:txBody>
      </p:sp>
      <p:sp>
        <p:nvSpPr>
          <p:cNvPr id="21" name="TextBox 20">
            <a:extLst>
              <a:ext uri="{FF2B5EF4-FFF2-40B4-BE49-F238E27FC236}">
                <a16:creationId xmlns:a16="http://schemas.microsoft.com/office/drawing/2014/main" id="{2FF7FB00-97A3-5342-9722-E40C27B27187}"/>
              </a:ext>
            </a:extLst>
          </p:cNvPr>
          <p:cNvSpPr txBox="1"/>
          <p:nvPr/>
        </p:nvSpPr>
        <p:spPr>
          <a:xfrm>
            <a:off x="4218223" y="5220247"/>
            <a:ext cx="551433" cy="307777"/>
          </a:xfrm>
          <a:prstGeom prst="rect">
            <a:avLst/>
          </a:prstGeom>
          <a:noFill/>
        </p:spPr>
        <p:txBody>
          <a:bodyPr wrap="none" lIns="0" tIns="0" rIns="0" bIns="0" rtlCol="0">
            <a:spAutoFit/>
          </a:bodyPr>
          <a:lstStyle/>
          <a:p>
            <a:pPr algn="ctr"/>
            <a:r>
              <a:rPr lang="en-US" sz="2000" dirty="0"/>
              <a:t>push</a:t>
            </a:r>
          </a:p>
        </p:txBody>
      </p:sp>
      <p:cxnSp>
        <p:nvCxnSpPr>
          <p:cNvPr id="33" name="Straight Arrow Connector 32">
            <a:extLst>
              <a:ext uri="{FF2B5EF4-FFF2-40B4-BE49-F238E27FC236}">
                <a16:creationId xmlns:a16="http://schemas.microsoft.com/office/drawing/2014/main" id="{0998754E-761F-994A-8BFB-0B78AC063802}"/>
              </a:ext>
            </a:extLst>
          </p:cNvPr>
          <p:cNvCxnSpPr>
            <a:cxnSpLocks/>
          </p:cNvCxnSpPr>
          <p:nvPr/>
        </p:nvCxnSpPr>
        <p:spPr>
          <a:xfrm flipH="1">
            <a:off x="3447344" y="4978158"/>
            <a:ext cx="1143661" cy="415441"/>
          </a:xfrm>
          <a:prstGeom prst="straightConnector1">
            <a:avLst/>
          </a:prstGeom>
          <a:ln>
            <a:solidFill>
              <a:schemeClr val="tx1"/>
            </a:solidFill>
            <a:prstDash val="dash"/>
            <a:headEnd type="none" w="lg" len="med"/>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0B42C33A-D0BC-9D49-9D6F-C8C2006E6CBE}"/>
              </a:ext>
            </a:extLst>
          </p:cNvPr>
          <p:cNvSpPr txBox="1"/>
          <p:nvPr/>
        </p:nvSpPr>
        <p:spPr>
          <a:xfrm>
            <a:off x="6863842" y="5236341"/>
            <a:ext cx="421589" cy="307777"/>
          </a:xfrm>
          <a:prstGeom prst="rect">
            <a:avLst/>
          </a:prstGeom>
          <a:noFill/>
        </p:spPr>
        <p:txBody>
          <a:bodyPr wrap="none" lIns="0" tIns="0" rIns="0" bIns="0" rtlCol="0">
            <a:spAutoFit/>
          </a:bodyPr>
          <a:lstStyle/>
          <a:p>
            <a:pPr algn="ctr"/>
            <a:r>
              <a:rPr lang="en-US" sz="2000" dirty="0"/>
              <a:t>pull</a:t>
            </a:r>
          </a:p>
        </p:txBody>
      </p:sp>
      <p:grpSp>
        <p:nvGrpSpPr>
          <p:cNvPr id="13" name="Group 12">
            <a:extLst>
              <a:ext uri="{FF2B5EF4-FFF2-40B4-BE49-F238E27FC236}">
                <a16:creationId xmlns:a16="http://schemas.microsoft.com/office/drawing/2014/main" id="{C4650E2C-B4CB-8948-95F6-283FCE5B5C2E}"/>
              </a:ext>
            </a:extLst>
          </p:cNvPr>
          <p:cNvGrpSpPr/>
          <p:nvPr/>
        </p:nvGrpSpPr>
        <p:grpSpPr>
          <a:xfrm rot="20419855">
            <a:off x="3299602" y="4637416"/>
            <a:ext cx="1226383" cy="227678"/>
            <a:chOff x="3376634" y="3225501"/>
            <a:chExt cx="1226383" cy="227678"/>
          </a:xfrm>
        </p:grpSpPr>
        <p:cxnSp>
          <p:nvCxnSpPr>
            <p:cNvPr id="34" name="Straight Arrow Connector 33">
              <a:extLst>
                <a:ext uri="{FF2B5EF4-FFF2-40B4-BE49-F238E27FC236}">
                  <a16:creationId xmlns:a16="http://schemas.microsoft.com/office/drawing/2014/main" id="{C96CBF79-88AE-B84C-9031-D7E668DC4E52}"/>
                </a:ext>
              </a:extLst>
            </p:cNvPr>
            <p:cNvCxnSpPr>
              <a:cxnSpLocks/>
            </p:cNvCxnSpPr>
            <p:nvPr/>
          </p:nvCxnSpPr>
          <p:spPr>
            <a:xfrm>
              <a:off x="3379698" y="3225501"/>
              <a:ext cx="1223319" cy="0"/>
            </a:xfrm>
            <a:prstGeom prst="straightConnector1">
              <a:avLst/>
            </a:prstGeom>
            <a:ln w="53975">
              <a:solidFill>
                <a:schemeClr val="bg2">
                  <a:lumMod val="25000"/>
                </a:schemeClr>
              </a:solidFill>
              <a:prstDash val="sysDot"/>
              <a:headEnd type="none" w="lg" len="med"/>
              <a:tailEnd type="non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CB53EA22-C739-FA40-85E5-96E0DF985FFD}"/>
                </a:ext>
              </a:extLst>
            </p:cNvPr>
            <p:cNvCxnSpPr>
              <a:cxnSpLocks/>
            </p:cNvCxnSpPr>
            <p:nvPr/>
          </p:nvCxnSpPr>
          <p:spPr>
            <a:xfrm flipV="1">
              <a:off x="3379698" y="3225501"/>
              <a:ext cx="0" cy="227678"/>
            </a:xfrm>
            <a:prstGeom prst="straightConnector1">
              <a:avLst/>
            </a:prstGeom>
            <a:ln w="53975">
              <a:solidFill>
                <a:schemeClr val="bg2">
                  <a:lumMod val="25000"/>
                </a:schemeClr>
              </a:solidFill>
              <a:prstDash val="sysDot"/>
              <a:headEnd type="none" w="lg" len="med"/>
              <a:tailEnd type="non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89A0CE57-BE1F-CC4C-B0A2-907BC3EF4861}"/>
                </a:ext>
              </a:extLst>
            </p:cNvPr>
            <p:cNvCxnSpPr>
              <a:cxnSpLocks/>
            </p:cNvCxnSpPr>
            <p:nvPr/>
          </p:nvCxnSpPr>
          <p:spPr>
            <a:xfrm>
              <a:off x="3376634" y="3453179"/>
              <a:ext cx="1226383" cy="0"/>
            </a:xfrm>
            <a:prstGeom prst="straightConnector1">
              <a:avLst/>
            </a:prstGeom>
            <a:ln w="53975">
              <a:solidFill>
                <a:schemeClr val="bg2">
                  <a:lumMod val="25000"/>
                </a:schemeClr>
              </a:solidFill>
              <a:prstDash val="sysDot"/>
              <a:headEnd type="none" w="lg" len="med"/>
              <a:tailEnd type="triangle"/>
            </a:ln>
          </p:spPr>
          <p:style>
            <a:lnRef idx="1">
              <a:schemeClr val="accent1"/>
            </a:lnRef>
            <a:fillRef idx="0">
              <a:schemeClr val="accent1"/>
            </a:fillRef>
            <a:effectRef idx="0">
              <a:schemeClr val="accent1"/>
            </a:effectRef>
            <a:fontRef idx="minor">
              <a:schemeClr val="tx1"/>
            </a:fontRef>
          </p:style>
        </p:cxnSp>
      </p:grpSp>
      <p:grpSp>
        <p:nvGrpSpPr>
          <p:cNvPr id="39" name="Group 38">
            <a:extLst>
              <a:ext uri="{FF2B5EF4-FFF2-40B4-BE49-F238E27FC236}">
                <a16:creationId xmlns:a16="http://schemas.microsoft.com/office/drawing/2014/main" id="{24E2E4AB-0AAF-BB44-A2C0-6DE28B10D7B2}"/>
              </a:ext>
            </a:extLst>
          </p:cNvPr>
          <p:cNvGrpSpPr/>
          <p:nvPr/>
        </p:nvGrpSpPr>
        <p:grpSpPr>
          <a:xfrm rot="939276" flipH="1">
            <a:off x="6877200" y="4978158"/>
            <a:ext cx="1427536" cy="260071"/>
            <a:chOff x="2742235" y="2529804"/>
            <a:chExt cx="1250375" cy="227678"/>
          </a:xfrm>
        </p:grpSpPr>
        <p:cxnSp>
          <p:nvCxnSpPr>
            <p:cNvPr id="40" name="Straight Arrow Connector 39">
              <a:extLst>
                <a:ext uri="{FF2B5EF4-FFF2-40B4-BE49-F238E27FC236}">
                  <a16:creationId xmlns:a16="http://schemas.microsoft.com/office/drawing/2014/main" id="{C4FDE18A-8D01-E745-A2F1-5B3B8EC662AF}"/>
                </a:ext>
              </a:extLst>
            </p:cNvPr>
            <p:cNvCxnSpPr/>
            <p:nvPr/>
          </p:nvCxnSpPr>
          <p:spPr>
            <a:xfrm flipH="1">
              <a:off x="2742235" y="2529804"/>
              <a:ext cx="1223319" cy="0"/>
            </a:xfrm>
            <a:prstGeom prst="straightConnector1">
              <a:avLst/>
            </a:prstGeom>
            <a:ln>
              <a:solidFill>
                <a:schemeClr val="tx1"/>
              </a:solidFill>
              <a:prstDash val="dash"/>
              <a:headEnd type="none" w="lg" len="med"/>
              <a:tailEnd type="non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322258B1-3683-5042-BA7C-E78020F5EC43}"/>
                </a:ext>
              </a:extLst>
            </p:cNvPr>
            <p:cNvCxnSpPr>
              <a:cxnSpLocks/>
            </p:cNvCxnSpPr>
            <p:nvPr/>
          </p:nvCxnSpPr>
          <p:spPr>
            <a:xfrm>
              <a:off x="2769291" y="2757482"/>
              <a:ext cx="1223319" cy="0"/>
            </a:xfrm>
            <a:prstGeom prst="straightConnector1">
              <a:avLst/>
            </a:prstGeom>
            <a:ln>
              <a:solidFill>
                <a:schemeClr val="tx1"/>
              </a:solidFill>
              <a:prstDash val="dash"/>
              <a:headEnd type="none" w="lg" len="med"/>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0347D728-9015-894D-86F4-DB42CF95D8D4}"/>
                </a:ext>
              </a:extLst>
            </p:cNvPr>
            <p:cNvCxnSpPr>
              <a:cxnSpLocks/>
            </p:cNvCxnSpPr>
            <p:nvPr/>
          </p:nvCxnSpPr>
          <p:spPr>
            <a:xfrm flipV="1">
              <a:off x="2769291" y="2529804"/>
              <a:ext cx="0" cy="227678"/>
            </a:xfrm>
            <a:prstGeom prst="straightConnector1">
              <a:avLst/>
            </a:prstGeom>
            <a:ln>
              <a:solidFill>
                <a:schemeClr val="tx1"/>
              </a:solidFill>
              <a:prstDash val="dash"/>
              <a:headEnd type="none" w="lg" len="med"/>
              <a:tailEnd type="none"/>
            </a:ln>
          </p:spPr>
          <p:style>
            <a:lnRef idx="1">
              <a:schemeClr val="accent1"/>
            </a:lnRef>
            <a:fillRef idx="0">
              <a:schemeClr val="accent1"/>
            </a:fillRef>
            <a:effectRef idx="0">
              <a:schemeClr val="accent1"/>
            </a:effectRef>
            <a:fontRef idx="minor">
              <a:schemeClr val="tx1"/>
            </a:fontRef>
          </p:style>
        </p:cxnSp>
      </p:grpSp>
      <p:sp>
        <p:nvSpPr>
          <p:cNvPr id="48" name="Rectangle 47">
            <a:extLst>
              <a:ext uri="{FF2B5EF4-FFF2-40B4-BE49-F238E27FC236}">
                <a16:creationId xmlns:a16="http://schemas.microsoft.com/office/drawing/2014/main" id="{FE761E93-B60D-394B-9427-9B86F91BDC39}"/>
              </a:ext>
            </a:extLst>
          </p:cNvPr>
          <p:cNvSpPr/>
          <p:nvPr/>
        </p:nvSpPr>
        <p:spPr bwMode="auto">
          <a:xfrm>
            <a:off x="4823100" y="2367695"/>
            <a:ext cx="1828800" cy="1386289"/>
          </a:xfrm>
          <a:prstGeom prst="rect">
            <a:avLst/>
          </a:prstGeom>
          <a:solidFill>
            <a:srgbClr val="7030A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spcBef>
                <a:spcPct val="0"/>
              </a:spcBef>
              <a:spcAft>
                <a:spcPct val="0"/>
              </a:spcAft>
            </a:pPr>
            <a:r>
              <a:rPr lang="en-US" sz="2400" dirty="0">
                <a:solidFill>
                  <a:srgbClr val="FFFFFF"/>
                </a:solidFill>
                <a:ea typeface="Segoe UI" pitchFamily="34" charset="0"/>
                <a:cs typeface="Segoe UI" pitchFamily="34" charset="0"/>
              </a:rPr>
              <a:t>Service</a:t>
            </a:r>
          </a:p>
          <a:p>
            <a:pPr algn="ctr" defTabSz="932472" fontAlgn="base">
              <a:spcBef>
                <a:spcPct val="0"/>
              </a:spcBef>
              <a:spcAft>
                <a:spcPct val="0"/>
              </a:spcAft>
            </a:pPr>
            <a:r>
              <a:rPr lang="en-US" sz="2400" dirty="0">
                <a:solidFill>
                  <a:srgbClr val="FFFFFF"/>
                </a:solidFill>
                <a:ea typeface="Segoe UI" pitchFamily="34" charset="0"/>
                <a:cs typeface="Segoe UI" pitchFamily="34" charset="0"/>
              </a:rPr>
              <a:t>Provider</a:t>
            </a:r>
          </a:p>
        </p:txBody>
      </p:sp>
      <p:sp>
        <p:nvSpPr>
          <p:cNvPr id="49" name="Rectangle 48">
            <a:extLst>
              <a:ext uri="{FF2B5EF4-FFF2-40B4-BE49-F238E27FC236}">
                <a16:creationId xmlns:a16="http://schemas.microsoft.com/office/drawing/2014/main" id="{F32E9E43-5B73-FB42-8990-820793D90347}"/>
              </a:ext>
            </a:extLst>
          </p:cNvPr>
          <p:cNvSpPr/>
          <p:nvPr/>
        </p:nvSpPr>
        <p:spPr bwMode="auto">
          <a:xfrm>
            <a:off x="1225179" y="1923285"/>
            <a:ext cx="1828800" cy="117554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spcBef>
                <a:spcPct val="0"/>
              </a:spcBef>
              <a:spcAft>
                <a:spcPct val="0"/>
              </a:spcAft>
            </a:pPr>
            <a:r>
              <a:rPr lang="en-US" sz="2400" dirty="0">
                <a:solidFill>
                  <a:srgbClr val="FFFFFF"/>
                </a:solidFill>
                <a:ea typeface="Segoe UI" pitchFamily="34" charset="0"/>
                <a:cs typeface="Segoe UI" pitchFamily="34" charset="0"/>
              </a:rPr>
              <a:t>SCIM Client</a:t>
            </a:r>
          </a:p>
        </p:txBody>
      </p:sp>
      <p:sp>
        <p:nvSpPr>
          <p:cNvPr id="50" name="Rectangle 49">
            <a:extLst>
              <a:ext uri="{FF2B5EF4-FFF2-40B4-BE49-F238E27FC236}">
                <a16:creationId xmlns:a16="http://schemas.microsoft.com/office/drawing/2014/main" id="{FD92E7A0-F9F1-5949-9838-BE24FE74762F}"/>
              </a:ext>
            </a:extLst>
          </p:cNvPr>
          <p:cNvSpPr/>
          <p:nvPr/>
        </p:nvSpPr>
        <p:spPr bwMode="auto">
          <a:xfrm>
            <a:off x="8397197" y="1967661"/>
            <a:ext cx="1828800" cy="117554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spcBef>
                <a:spcPct val="0"/>
              </a:spcBef>
              <a:spcAft>
                <a:spcPct val="0"/>
              </a:spcAft>
            </a:pPr>
            <a:r>
              <a:rPr lang="en-US" sz="2400" dirty="0">
                <a:solidFill>
                  <a:srgbClr val="FFFFFF"/>
                </a:solidFill>
                <a:ea typeface="Segoe UI" pitchFamily="34" charset="0"/>
                <a:cs typeface="Segoe UI" pitchFamily="34" charset="0"/>
              </a:rPr>
              <a:t>SCIM Client</a:t>
            </a:r>
          </a:p>
        </p:txBody>
      </p:sp>
      <p:sp>
        <p:nvSpPr>
          <p:cNvPr id="64" name="TextBox 63">
            <a:extLst>
              <a:ext uri="{FF2B5EF4-FFF2-40B4-BE49-F238E27FC236}">
                <a16:creationId xmlns:a16="http://schemas.microsoft.com/office/drawing/2014/main" id="{0F39AEA0-FEB1-B94A-AC4F-AE0C3C69B198}"/>
              </a:ext>
            </a:extLst>
          </p:cNvPr>
          <p:cNvSpPr txBox="1"/>
          <p:nvPr/>
        </p:nvSpPr>
        <p:spPr>
          <a:xfrm>
            <a:off x="6778429" y="2231486"/>
            <a:ext cx="421589" cy="307777"/>
          </a:xfrm>
          <a:prstGeom prst="rect">
            <a:avLst/>
          </a:prstGeom>
          <a:noFill/>
        </p:spPr>
        <p:txBody>
          <a:bodyPr wrap="none" lIns="0" tIns="0" rIns="0" bIns="0" rtlCol="0">
            <a:spAutoFit/>
          </a:bodyPr>
          <a:lstStyle/>
          <a:p>
            <a:pPr algn="ctr"/>
            <a:r>
              <a:rPr lang="en-US" sz="2000" dirty="0"/>
              <a:t>pull</a:t>
            </a:r>
          </a:p>
        </p:txBody>
      </p:sp>
      <p:sp>
        <p:nvSpPr>
          <p:cNvPr id="65" name="TextBox 64">
            <a:extLst>
              <a:ext uri="{FF2B5EF4-FFF2-40B4-BE49-F238E27FC236}">
                <a16:creationId xmlns:a16="http://schemas.microsoft.com/office/drawing/2014/main" id="{F0C11F60-13D7-2B4D-B7EA-63F9F23281EA}"/>
              </a:ext>
            </a:extLst>
          </p:cNvPr>
          <p:cNvSpPr txBox="1"/>
          <p:nvPr/>
        </p:nvSpPr>
        <p:spPr>
          <a:xfrm>
            <a:off x="7676157" y="3129995"/>
            <a:ext cx="551433" cy="307777"/>
          </a:xfrm>
          <a:prstGeom prst="rect">
            <a:avLst/>
          </a:prstGeom>
          <a:noFill/>
        </p:spPr>
        <p:txBody>
          <a:bodyPr wrap="none" lIns="0" tIns="0" rIns="0" bIns="0" rtlCol="0">
            <a:spAutoFit/>
          </a:bodyPr>
          <a:lstStyle/>
          <a:p>
            <a:pPr algn="ctr"/>
            <a:r>
              <a:rPr lang="en-US" sz="2000" dirty="0"/>
              <a:t>push</a:t>
            </a:r>
          </a:p>
        </p:txBody>
      </p:sp>
      <p:cxnSp>
        <p:nvCxnSpPr>
          <p:cNvPr id="66" name="Straight Arrow Connector 65">
            <a:extLst>
              <a:ext uri="{FF2B5EF4-FFF2-40B4-BE49-F238E27FC236}">
                <a16:creationId xmlns:a16="http://schemas.microsoft.com/office/drawing/2014/main" id="{CA847F48-6EB5-784C-BF77-EA41EB444FC7}"/>
              </a:ext>
            </a:extLst>
          </p:cNvPr>
          <p:cNvCxnSpPr>
            <a:cxnSpLocks/>
          </p:cNvCxnSpPr>
          <p:nvPr/>
        </p:nvCxnSpPr>
        <p:spPr>
          <a:xfrm flipH="1">
            <a:off x="6950248" y="2887906"/>
            <a:ext cx="1143661" cy="415441"/>
          </a:xfrm>
          <a:prstGeom prst="straightConnector1">
            <a:avLst/>
          </a:prstGeom>
          <a:ln>
            <a:solidFill>
              <a:schemeClr val="tx1"/>
            </a:solidFill>
            <a:prstDash val="dash"/>
            <a:headEnd type="none" w="lg" len="med"/>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a:extLst>
              <a:ext uri="{FF2B5EF4-FFF2-40B4-BE49-F238E27FC236}">
                <a16:creationId xmlns:a16="http://schemas.microsoft.com/office/drawing/2014/main" id="{E8FB9A68-A03D-9648-8D57-565BEFFCC95B}"/>
              </a:ext>
            </a:extLst>
          </p:cNvPr>
          <p:cNvCxnSpPr>
            <a:cxnSpLocks/>
          </p:cNvCxnSpPr>
          <p:nvPr/>
        </p:nvCxnSpPr>
        <p:spPr>
          <a:xfrm rot="939276">
            <a:off x="3196821" y="2401415"/>
            <a:ext cx="1478691" cy="0"/>
          </a:xfrm>
          <a:prstGeom prst="straightConnector1">
            <a:avLst/>
          </a:prstGeom>
          <a:ln>
            <a:solidFill>
              <a:schemeClr val="tx1"/>
            </a:solidFill>
            <a:prstDash val="dash"/>
            <a:headEnd type="none" w="lg" len="med"/>
            <a:tailEnd type="triangle"/>
          </a:ln>
        </p:spPr>
        <p:style>
          <a:lnRef idx="1">
            <a:schemeClr val="accent1"/>
          </a:lnRef>
          <a:fillRef idx="0">
            <a:schemeClr val="accent1"/>
          </a:fillRef>
          <a:effectRef idx="0">
            <a:schemeClr val="accent1"/>
          </a:effectRef>
          <a:fontRef idx="minor">
            <a:schemeClr val="tx1"/>
          </a:fontRef>
        </p:style>
      </p:cxnSp>
      <p:sp>
        <p:nvSpPr>
          <p:cNvPr id="72" name="TextBox 71">
            <a:extLst>
              <a:ext uri="{FF2B5EF4-FFF2-40B4-BE49-F238E27FC236}">
                <a16:creationId xmlns:a16="http://schemas.microsoft.com/office/drawing/2014/main" id="{4FACF9B7-C496-4644-BE7A-F8B70CF648A0}"/>
              </a:ext>
            </a:extLst>
          </p:cNvPr>
          <p:cNvSpPr txBox="1"/>
          <p:nvPr/>
        </p:nvSpPr>
        <p:spPr>
          <a:xfrm>
            <a:off x="3914177" y="1968777"/>
            <a:ext cx="551433" cy="307777"/>
          </a:xfrm>
          <a:prstGeom prst="rect">
            <a:avLst/>
          </a:prstGeom>
          <a:noFill/>
        </p:spPr>
        <p:txBody>
          <a:bodyPr wrap="none" lIns="0" tIns="0" rIns="0" bIns="0" rtlCol="0">
            <a:spAutoFit/>
          </a:bodyPr>
          <a:lstStyle/>
          <a:p>
            <a:pPr algn="ctr"/>
            <a:r>
              <a:rPr lang="en-US" sz="2000" dirty="0"/>
              <a:t>push</a:t>
            </a:r>
          </a:p>
        </p:txBody>
      </p:sp>
      <p:sp>
        <p:nvSpPr>
          <p:cNvPr id="73" name="TextBox 72">
            <a:extLst>
              <a:ext uri="{FF2B5EF4-FFF2-40B4-BE49-F238E27FC236}">
                <a16:creationId xmlns:a16="http://schemas.microsoft.com/office/drawing/2014/main" id="{129ACA1B-35B2-EB4E-BCB1-70659A1F8F25}"/>
              </a:ext>
            </a:extLst>
          </p:cNvPr>
          <p:cNvSpPr txBox="1"/>
          <p:nvPr/>
        </p:nvSpPr>
        <p:spPr>
          <a:xfrm>
            <a:off x="3209040" y="3031769"/>
            <a:ext cx="421589" cy="307777"/>
          </a:xfrm>
          <a:prstGeom prst="rect">
            <a:avLst/>
          </a:prstGeom>
          <a:noFill/>
        </p:spPr>
        <p:txBody>
          <a:bodyPr wrap="none" lIns="0" tIns="0" rIns="0" bIns="0" rtlCol="0">
            <a:spAutoFit/>
          </a:bodyPr>
          <a:lstStyle/>
          <a:p>
            <a:pPr algn="ctr"/>
            <a:r>
              <a:rPr lang="en-US" sz="2000" dirty="0"/>
              <a:t>pull</a:t>
            </a:r>
          </a:p>
        </p:txBody>
      </p:sp>
      <p:grpSp>
        <p:nvGrpSpPr>
          <p:cNvPr id="74" name="Group 73">
            <a:extLst>
              <a:ext uri="{FF2B5EF4-FFF2-40B4-BE49-F238E27FC236}">
                <a16:creationId xmlns:a16="http://schemas.microsoft.com/office/drawing/2014/main" id="{04182CB1-6BB0-CD4D-A2EC-38F4BD7E7057}"/>
              </a:ext>
            </a:extLst>
          </p:cNvPr>
          <p:cNvGrpSpPr/>
          <p:nvPr/>
        </p:nvGrpSpPr>
        <p:grpSpPr>
          <a:xfrm rot="939276" flipH="1">
            <a:off x="3222398" y="2773586"/>
            <a:ext cx="1427536" cy="260071"/>
            <a:chOff x="2742235" y="2529804"/>
            <a:chExt cx="1250375" cy="227678"/>
          </a:xfrm>
        </p:grpSpPr>
        <p:cxnSp>
          <p:nvCxnSpPr>
            <p:cNvPr id="75" name="Straight Arrow Connector 74">
              <a:extLst>
                <a:ext uri="{FF2B5EF4-FFF2-40B4-BE49-F238E27FC236}">
                  <a16:creationId xmlns:a16="http://schemas.microsoft.com/office/drawing/2014/main" id="{A1D680AD-9227-4449-80B9-A6A386502985}"/>
                </a:ext>
              </a:extLst>
            </p:cNvPr>
            <p:cNvCxnSpPr/>
            <p:nvPr/>
          </p:nvCxnSpPr>
          <p:spPr>
            <a:xfrm flipH="1">
              <a:off x="2742235" y="2529804"/>
              <a:ext cx="1223319" cy="0"/>
            </a:xfrm>
            <a:prstGeom prst="straightConnector1">
              <a:avLst/>
            </a:prstGeom>
            <a:ln w="53975">
              <a:solidFill>
                <a:schemeClr val="bg2">
                  <a:lumMod val="25000"/>
                </a:schemeClr>
              </a:solidFill>
              <a:prstDash val="sysDot"/>
              <a:headEnd type="none" w="lg" len="med"/>
              <a:tailEnd type="none"/>
            </a:ln>
          </p:spPr>
          <p:style>
            <a:lnRef idx="1">
              <a:schemeClr val="accent1"/>
            </a:lnRef>
            <a:fillRef idx="0">
              <a:schemeClr val="accent1"/>
            </a:fillRef>
            <a:effectRef idx="0">
              <a:schemeClr val="accent1"/>
            </a:effectRef>
            <a:fontRef idx="minor">
              <a:schemeClr val="tx1"/>
            </a:fontRef>
          </p:style>
        </p:cxnSp>
        <p:cxnSp>
          <p:nvCxnSpPr>
            <p:cNvPr id="76" name="Straight Arrow Connector 75">
              <a:extLst>
                <a:ext uri="{FF2B5EF4-FFF2-40B4-BE49-F238E27FC236}">
                  <a16:creationId xmlns:a16="http://schemas.microsoft.com/office/drawing/2014/main" id="{F8FCDF1F-D5DF-0447-9CAD-3E4BC3C7B9F7}"/>
                </a:ext>
              </a:extLst>
            </p:cNvPr>
            <p:cNvCxnSpPr>
              <a:cxnSpLocks/>
            </p:cNvCxnSpPr>
            <p:nvPr/>
          </p:nvCxnSpPr>
          <p:spPr>
            <a:xfrm>
              <a:off x="2769291" y="2757482"/>
              <a:ext cx="1223319" cy="0"/>
            </a:xfrm>
            <a:prstGeom prst="straightConnector1">
              <a:avLst/>
            </a:prstGeom>
            <a:ln w="53975">
              <a:solidFill>
                <a:schemeClr val="bg2">
                  <a:lumMod val="25000"/>
                </a:schemeClr>
              </a:solidFill>
              <a:prstDash val="sysDot"/>
              <a:headEnd type="none" w="lg" len="med"/>
              <a:tailEnd type="triangle"/>
            </a:ln>
          </p:spPr>
          <p:style>
            <a:lnRef idx="1">
              <a:schemeClr val="accent1"/>
            </a:lnRef>
            <a:fillRef idx="0">
              <a:schemeClr val="accent1"/>
            </a:fillRef>
            <a:effectRef idx="0">
              <a:schemeClr val="accent1"/>
            </a:effectRef>
            <a:fontRef idx="minor">
              <a:schemeClr val="tx1"/>
            </a:fontRef>
          </p:style>
        </p:cxnSp>
        <p:cxnSp>
          <p:nvCxnSpPr>
            <p:cNvPr id="77" name="Straight Arrow Connector 76">
              <a:extLst>
                <a:ext uri="{FF2B5EF4-FFF2-40B4-BE49-F238E27FC236}">
                  <a16:creationId xmlns:a16="http://schemas.microsoft.com/office/drawing/2014/main" id="{156AAE38-705D-CD47-8F16-B23DDC7097AF}"/>
                </a:ext>
              </a:extLst>
            </p:cNvPr>
            <p:cNvCxnSpPr>
              <a:cxnSpLocks/>
            </p:cNvCxnSpPr>
            <p:nvPr/>
          </p:nvCxnSpPr>
          <p:spPr>
            <a:xfrm flipV="1">
              <a:off x="2769291" y="2529804"/>
              <a:ext cx="0" cy="227678"/>
            </a:xfrm>
            <a:prstGeom prst="straightConnector1">
              <a:avLst/>
            </a:prstGeom>
            <a:ln w="53975">
              <a:solidFill>
                <a:schemeClr val="bg2">
                  <a:lumMod val="25000"/>
                </a:schemeClr>
              </a:solidFill>
              <a:prstDash val="sysDot"/>
              <a:headEnd type="none" w="lg" len="med"/>
              <a:tailEnd type="none"/>
            </a:ln>
          </p:spPr>
          <p:style>
            <a:lnRef idx="1">
              <a:schemeClr val="accent1"/>
            </a:lnRef>
            <a:fillRef idx="0">
              <a:schemeClr val="accent1"/>
            </a:fillRef>
            <a:effectRef idx="0">
              <a:schemeClr val="accent1"/>
            </a:effectRef>
            <a:fontRef idx="minor">
              <a:schemeClr val="tx1"/>
            </a:fontRef>
          </p:style>
        </p:cxnSp>
      </p:grpSp>
      <p:sp>
        <p:nvSpPr>
          <p:cNvPr id="8" name="Oval 7">
            <a:extLst>
              <a:ext uri="{FF2B5EF4-FFF2-40B4-BE49-F238E27FC236}">
                <a16:creationId xmlns:a16="http://schemas.microsoft.com/office/drawing/2014/main" id="{52DCB9C3-4EE4-3644-B487-7A125592A0F5}"/>
              </a:ext>
            </a:extLst>
          </p:cNvPr>
          <p:cNvSpPr/>
          <p:nvPr/>
        </p:nvSpPr>
        <p:spPr bwMode="auto">
          <a:xfrm>
            <a:off x="844611" y="4886915"/>
            <a:ext cx="306842" cy="307777"/>
          </a:xfrm>
          <a:prstGeom prst="ellipse">
            <a:avLst/>
          </a:prstGeom>
          <a:solidFill>
            <a:srgbClr val="9411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32472" fontAlgn="base">
              <a:spcBef>
                <a:spcPct val="0"/>
              </a:spcBef>
              <a:spcAft>
                <a:spcPct val="0"/>
              </a:spcAft>
            </a:pPr>
            <a:r>
              <a:rPr lang="en-US" sz="1400" b="1" dirty="0">
                <a:solidFill>
                  <a:srgbClr val="FFFFFF"/>
                </a:solidFill>
                <a:ea typeface="Segoe UI" pitchFamily="34" charset="0"/>
                <a:cs typeface="Segoe UI" pitchFamily="34" charset="0"/>
              </a:rPr>
              <a:t>A</a:t>
            </a:r>
          </a:p>
        </p:txBody>
      </p:sp>
      <p:grpSp>
        <p:nvGrpSpPr>
          <p:cNvPr id="43" name="Group 42">
            <a:extLst>
              <a:ext uri="{FF2B5EF4-FFF2-40B4-BE49-F238E27FC236}">
                <a16:creationId xmlns:a16="http://schemas.microsoft.com/office/drawing/2014/main" id="{D918901F-A1C1-0740-976F-3639A925F573}"/>
              </a:ext>
            </a:extLst>
          </p:cNvPr>
          <p:cNvGrpSpPr/>
          <p:nvPr/>
        </p:nvGrpSpPr>
        <p:grpSpPr>
          <a:xfrm rot="20419855">
            <a:off x="6881588" y="2495151"/>
            <a:ext cx="1226383" cy="227678"/>
            <a:chOff x="3376634" y="3225501"/>
            <a:chExt cx="1226383" cy="227678"/>
          </a:xfrm>
        </p:grpSpPr>
        <p:cxnSp>
          <p:nvCxnSpPr>
            <p:cNvPr id="44" name="Straight Arrow Connector 43">
              <a:extLst>
                <a:ext uri="{FF2B5EF4-FFF2-40B4-BE49-F238E27FC236}">
                  <a16:creationId xmlns:a16="http://schemas.microsoft.com/office/drawing/2014/main" id="{A2A89856-5FC3-2C40-90F6-1A8061035756}"/>
                </a:ext>
              </a:extLst>
            </p:cNvPr>
            <p:cNvCxnSpPr>
              <a:cxnSpLocks/>
            </p:cNvCxnSpPr>
            <p:nvPr/>
          </p:nvCxnSpPr>
          <p:spPr>
            <a:xfrm>
              <a:off x="3379698" y="3225501"/>
              <a:ext cx="1223319" cy="0"/>
            </a:xfrm>
            <a:prstGeom prst="straightConnector1">
              <a:avLst/>
            </a:prstGeom>
            <a:ln w="53975">
              <a:solidFill>
                <a:schemeClr val="bg2">
                  <a:lumMod val="25000"/>
                </a:schemeClr>
              </a:solidFill>
              <a:prstDash val="sysDot"/>
              <a:headEnd type="none" w="lg" len="med"/>
              <a:tailEnd type="non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967C1ED1-7BDA-8B47-BDC4-C90E7F279E7B}"/>
                </a:ext>
              </a:extLst>
            </p:cNvPr>
            <p:cNvCxnSpPr>
              <a:cxnSpLocks/>
            </p:cNvCxnSpPr>
            <p:nvPr/>
          </p:nvCxnSpPr>
          <p:spPr>
            <a:xfrm flipV="1">
              <a:off x="3379698" y="3225501"/>
              <a:ext cx="0" cy="227678"/>
            </a:xfrm>
            <a:prstGeom prst="straightConnector1">
              <a:avLst/>
            </a:prstGeom>
            <a:ln w="53975">
              <a:solidFill>
                <a:schemeClr val="bg2">
                  <a:lumMod val="25000"/>
                </a:schemeClr>
              </a:solidFill>
              <a:prstDash val="sysDot"/>
              <a:headEnd type="none" w="lg" len="med"/>
              <a:tailEnd type="non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DBDBFD73-B321-654E-A7F6-469FC44E8E9A}"/>
                </a:ext>
              </a:extLst>
            </p:cNvPr>
            <p:cNvCxnSpPr>
              <a:cxnSpLocks/>
            </p:cNvCxnSpPr>
            <p:nvPr/>
          </p:nvCxnSpPr>
          <p:spPr>
            <a:xfrm>
              <a:off x="3376634" y="3453179"/>
              <a:ext cx="1226383" cy="0"/>
            </a:xfrm>
            <a:prstGeom prst="straightConnector1">
              <a:avLst/>
            </a:prstGeom>
            <a:ln w="53975">
              <a:solidFill>
                <a:schemeClr val="bg2">
                  <a:lumMod val="25000"/>
                </a:schemeClr>
              </a:solidFill>
              <a:prstDash val="sysDot"/>
              <a:headEnd type="none" w="lg" len="med"/>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81365369"/>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99A6C6-3149-1041-9AC8-79E5BEF77399}"/>
              </a:ext>
            </a:extLst>
          </p:cNvPr>
          <p:cNvSpPr>
            <a:spLocks noGrp="1"/>
          </p:cNvSpPr>
          <p:nvPr>
            <p:ph type="title"/>
          </p:nvPr>
        </p:nvSpPr>
        <p:spPr>
          <a:xfrm>
            <a:off x="588263" y="457200"/>
            <a:ext cx="11018520" cy="523220"/>
          </a:xfrm>
        </p:spPr>
        <p:txBody>
          <a:bodyPr/>
          <a:lstStyle/>
          <a:p>
            <a:r>
              <a:rPr lang="en-US" sz="3400" dirty="0"/>
              <a:t>What could we do in a new draft?</a:t>
            </a:r>
          </a:p>
        </p:txBody>
      </p:sp>
      <p:sp>
        <p:nvSpPr>
          <p:cNvPr id="3" name="Content Placeholder 2">
            <a:extLst>
              <a:ext uri="{FF2B5EF4-FFF2-40B4-BE49-F238E27FC236}">
                <a16:creationId xmlns:a16="http://schemas.microsoft.com/office/drawing/2014/main" id="{43328569-7658-344B-BAF1-89CC1C97F4E6}"/>
              </a:ext>
            </a:extLst>
          </p:cNvPr>
          <p:cNvSpPr>
            <a:spLocks noGrp="1"/>
          </p:cNvSpPr>
          <p:nvPr>
            <p:ph sz="quarter" idx="12"/>
          </p:nvPr>
        </p:nvSpPr>
        <p:spPr>
          <a:xfrm>
            <a:off x="584200" y="1431235"/>
            <a:ext cx="5211763" cy="5072158"/>
          </a:xfrm>
        </p:spPr>
        <p:txBody>
          <a:bodyPr/>
          <a:lstStyle/>
          <a:p>
            <a:r>
              <a:rPr lang="en-US" dirty="0"/>
              <a:t>Define &amp; use in context the terms from RFC 7643/7644</a:t>
            </a:r>
          </a:p>
          <a:p>
            <a:pPr lvl="1"/>
            <a:r>
              <a:rPr lang="en-US" dirty="0"/>
              <a:t>Service Provider</a:t>
            </a:r>
          </a:p>
          <a:p>
            <a:pPr lvl="1"/>
            <a:r>
              <a:rPr lang="en-US" dirty="0"/>
              <a:t>Client</a:t>
            </a:r>
          </a:p>
          <a:p>
            <a:pPr lvl="1"/>
            <a:r>
              <a:rPr lang="en-US" dirty="0"/>
              <a:t>Resource</a:t>
            </a:r>
          </a:p>
          <a:p>
            <a:pPr lvl="1"/>
            <a:r>
              <a:rPr lang="en-US" dirty="0"/>
              <a:t>Provisioning Domain</a:t>
            </a:r>
          </a:p>
          <a:p>
            <a:pPr lvl="1"/>
            <a:r>
              <a:rPr lang="en-US" dirty="0"/>
              <a:t>Resource Type</a:t>
            </a:r>
          </a:p>
          <a:p>
            <a:r>
              <a:rPr lang="en-US" dirty="0"/>
              <a:t>Modernize the Use Cases</a:t>
            </a:r>
          </a:p>
          <a:p>
            <a:pPr lvl="1"/>
            <a:r>
              <a:rPr lang="en-US" dirty="0"/>
              <a:t>Multi-directional interactions</a:t>
            </a:r>
          </a:p>
          <a:p>
            <a:pPr lvl="1"/>
            <a:r>
              <a:rPr lang="en-US" dirty="0"/>
              <a:t>Ephemeral/time-sensitive uses</a:t>
            </a:r>
          </a:p>
          <a:p>
            <a:pPr lvl="1"/>
            <a:r>
              <a:rPr lang="en-US" dirty="0"/>
              <a:t>Large Group management</a:t>
            </a:r>
          </a:p>
          <a:p>
            <a:pPr lvl="1"/>
            <a:r>
              <a:rPr lang="en-US" dirty="0"/>
              <a:t>Use of /me</a:t>
            </a:r>
          </a:p>
          <a:p>
            <a:pPr lvl="1"/>
            <a:r>
              <a:rPr lang="en-US" dirty="0"/>
              <a:t>Search</a:t>
            </a:r>
          </a:p>
        </p:txBody>
      </p:sp>
      <p:sp>
        <p:nvSpPr>
          <p:cNvPr id="4" name="Content Placeholder 3">
            <a:extLst>
              <a:ext uri="{FF2B5EF4-FFF2-40B4-BE49-F238E27FC236}">
                <a16:creationId xmlns:a16="http://schemas.microsoft.com/office/drawing/2014/main" id="{0B2BDC12-3954-524B-9993-38CD7DABCC29}"/>
              </a:ext>
            </a:extLst>
          </p:cNvPr>
          <p:cNvSpPr>
            <a:spLocks noGrp="1"/>
          </p:cNvSpPr>
          <p:nvPr>
            <p:ph sz="quarter" idx="13"/>
          </p:nvPr>
        </p:nvSpPr>
        <p:spPr>
          <a:xfrm>
            <a:off x="6389688" y="1431233"/>
            <a:ext cx="5219700" cy="4887492"/>
          </a:xfrm>
        </p:spPr>
        <p:txBody>
          <a:bodyPr/>
          <a:lstStyle/>
          <a:p>
            <a:r>
              <a:rPr lang="en-US" dirty="0"/>
              <a:t>Modernize the Concepts</a:t>
            </a:r>
          </a:p>
          <a:p>
            <a:pPr lvl="1"/>
            <a:r>
              <a:rPr lang="en-US" dirty="0"/>
              <a:t>Bi-directionality</a:t>
            </a:r>
          </a:p>
          <a:p>
            <a:pPr lvl="1"/>
            <a:r>
              <a:rPr lang="en-US" dirty="0"/>
              <a:t>Start of Authority &amp; data flow</a:t>
            </a:r>
          </a:p>
          <a:p>
            <a:pPr lvl="1"/>
            <a:r>
              <a:rPr lang="en-US" dirty="0"/>
              <a:t>Incremental &amp; partial attribute exchange</a:t>
            </a:r>
          </a:p>
          <a:p>
            <a:pPr lvl="1"/>
            <a:r>
              <a:rPr lang="en-US" dirty="0"/>
              <a:t>Extensibility &amp; custom schema</a:t>
            </a:r>
          </a:p>
          <a:p>
            <a:pPr lvl="1"/>
            <a:r>
              <a:rPr lang="en-US" dirty="0"/>
              <a:t>Synchronization</a:t>
            </a:r>
          </a:p>
          <a:p>
            <a:r>
              <a:rPr lang="en-US" dirty="0"/>
              <a:t>Success Criteria</a:t>
            </a:r>
          </a:p>
          <a:p>
            <a:pPr lvl="1"/>
            <a:r>
              <a:rPr lang="en-US" dirty="0"/>
              <a:t>Easy to Read</a:t>
            </a:r>
          </a:p>
          <a:p>
            <a:pPr lvl="1"/>
            <a:r>
              <a:rPr lang="en-US" dirty="0"/>
              <a:t>Decreases time needed to understand the protocol &amp; schema documents</a:t>
            </a:r>
          </a:p>
          <a:p>
            <a:pPr lvl="1"/>
            <a:r>
              <a:rPr lang="en-US" dirty="0"/>
              <a:t>Explains nuance that does not belong in a normative document</a:t>
            </a:r>
          </a:p>
          <a:p>
            <a:pPr lvl="1"/>
            <a:endParaRPr lang="en-US" dirty="0"/>
          </a:p>
        </p:txBody>
      </p:sp>
    </p:spTree>
    <p:extLst>
      <p:ext uri="{BB962C8B-B14F-4D97-AF65-F5344CB8AC3E}">
        <p14:creationId xmlns:p14="http://schemas.microsoft.com/office/powerpoint/2010/main" val="4121423267"/>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88048D67-CE93-0340-A414-4EA997B26F7F}"/>
              </a:ext>
            </a:extLst>
          </p:cNvPr>
          <p:cNvSpPr>
            <a:spLocks noGrp="1"/>
          </p:cNvSpPr>
          <p:nvPr>
            <p:ph type="title"/>
          </p:nvPr>
        </p:nvSpPr>
        <p:spPr>
          <a:xfrm>
            <a:off x="588263" y="2570201"/>
            <a:ext cx="4158362" cy="553998"/>
          </a:xfrm>
        </p:spPr>
        <p:txBody>
          <a:bodyPr/>
          <a:lstStyle/>
          <a:p>
            <a:r>
              <a:rPr lang="en-US" dirty="0"/>
              <a:t>Interested?</a:t>
            </a:r>
          </a:p>
        </p:txBody>
      </p:sp>
      <p:sp>
        <p:nvSpPr>
          <p:cNvPr id="9" name="Text Placeholder 8">
            <a:extLst>
              <a:ext uri="{FF2B5EF4-FFF2-40B4-BE49-F238E27FC236}">
                <a16:creationId xmlns:a16="http://schemas.microsoft.com/office/drawing/2014/main" id="{9A440AF1-5D32-724C-A072-16107830CFD3}"/>
              </a:ext>
            </a:extLst>
          </p:cNvPr>
          <p:cNvSpPr>
            <a:spLocks noGrp="1"/>
          </p:cNvSpPr>
          <p:nvPr>
            <p:ph type="body" sz="quarter" idx="10"/>
          </p:nvPr>
        </p:nvSpPr>
        <p:spPr>
          <a:xfrm>
            <a:off x="584200" y="3535540"/>
            <a:ext cx="4162425" cy="1489639"/>
          </a:xfrm>
        </p:spPr>
        <p:txBody>
          <a:bodyPr/>
          <a:lstStyle/>
          <a:p>
            <a:pPr marL="342900" indent="-342900">
              <a:buFont typeface="Arial" panose="020B0604020202020204" pitchFamily="34" charset="0"/>
              <a:buChar char="•"/>
            </a:pPr>
            <a:r>
              <a:rPr lang="en-US" dirty="0"/>
              <a:t>Give feedback on direction</a:t>
            </a:r>
          </a:p>
          <a:p>
            <a:pPr marL="342900" indent="-342900">
              <a:buFont typeface="Arial" panose="020B0604020202020204" pitchFamily="34" charset="0"/>
              <a:buChar char="•"/>
            </a:pPr>
            <a:r>
              <a:rPr lang="en-US" dirty="0"/>
              <a:t>Contact Nancy to volunteer as an Editor</a:t>
            </a:r>
          </a:p>
          <a:p>
            <a:pPr marL="342900" indent="-342900">
              <a:buFont typeface="Arial" panose="020B0604020202020204" pitchFamily="34" charset="0"/>
              <a:buChar char="•"/>
            </a:pPr>
            <a:r>
              <a:rPr lang="en-US" dirty="0"/>
              <a:t>Help us review drafts</a:t>
            </a:r>
          </a:p>
        </p:txBody>
      </p:sp>
      <p:pic>
        <p:nvPicPr>
          <p:cNvPr id="12" name="Picture Placeholder 11">
            <a:extLst>
              <a:ext uri="{FF2B5EF4-FFF2-40B4-BE49-F238E27FC236}">
                <a16:creationId xmlns:a16="http://schemas.microsoft.com/office/drawing/2014/main" id="{11DEFB18-48CC-9E46-9CEF-B81F5AA41E3A}"/>
              </a:ext>
              <a:ext uri="{C183D7F6-B498-43B3-948B-1728B52AA6E4}">
                <adec:decorative xmlns:adec="http://schemas.microsoft.com/office/drawing/2017/decorative" val="1"/>
              </a:ext>
            </a:extLst>
          </p:cNvPr>
          <p:cNvPicPr>
            <a:picLocks noGrp="1" noChangeAspect="1"/>
          </p:cNvPicPr>
          <p:nvPr>
            <p:ph type="pic" sz="quarter" idx="11"/>
          </p:nvPr>
        </p:nvPicPr>
        <p:blipFill>
          <a:blip r:embed="rId2"/>
          <a:srcRect l="16667" r="16667"/>
          <a:stretch>
            <a:fillRect/>
          </a:stretch>
        </p:blipFill>
        <p:spPr/>
      </p:pic>
      <p:sp>
        <p:nvSpPr>
          <p:cNvPr id="13" name="Rectangle 12">
            <a:extLst>
              <a:ext uri="{FF2B5EF4-FFF2-40B4-BE49-F238E27FC236}">
                <a16:creationId xmlns:a16="http://schemas.microsoft.com/office/drawing/2014/main" id="{61B41F6B-3A5D-CF43-890F-A6470AEA89A1}"/>
              </a:ext>
            </a:extLst>
          </p:cNvPr>
          <p:cNvSpPr/>
          <p:nvPr/>
        </p:nvSpPr>
        <p:spPr>
          <a:xfrm>
            <a:off x="211571" y="6494054"/>
            <a:ext cx="4227439" cy="253916"/>
          </a:xfrm>
          <a:prstGeom prst="rect">
            <a:avLst/>
          </a:prstGeom>
        </p:spPr>
        <p:txBody>
          <a:bodyPr wrap="none">
            <a:spAutoFit/>
          </a:bodyPr>
          <a:lstStyle/>
          <a:p>
            <a:r>
              <a:rPr lang="en-US" sz="1050" dirty="0"/>
              <a:t>Photo credit: https://</a:t>
            </a:r>
            <a:r>
              <a:rPr lang="en-US" sz="1050" dirty="0" err="1"/>
              <a:t>flickr.com</a:t>
            </a:r>
            <a:r>
              <a:rPr lang="en-US" sz="1050" dirty="0"/>
              <a:t>/photos/51550312@N08/4733445650</a:t>
            </a:r>
          </a:p>
        </p:txBody>
      </p:sp>
    </p:spTree>
    <p:extLst>
      <p:ext uri="{BB962C8B-B14F-4D97-AF65-F5344CB8AC3E}">
        <p14:creationId xmlns:p14="http://schemas.microsoft.com/office/powerpoint/2010/main" val="2436194243"/>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32FFC00-94A0-1844-80D7-1BD8EF73829B}"/>
              </a:ext>
            </a:extLst>
          </p:cNvPr>
          <p:cNvSpPr>
            <a:spLocks noGrp="1"/>
          </p:cNvSpPr>
          <p:nvPr>
            <p:ph type="title"/>
          </p:nvPr>
        </p:nvSpPr>
        <p:spPr>
          <a:xfrm>
            <a:off x="588263" y="457200"/>
            <a:ext cx="11018520" cy="553998"/>
          </a:xfrm>
        </p:spPr>
        <p:txBody>
          <a:bodyPr/>
          <a:lstStyle/>
          <a:p>
            <a:r>
              <a:rPr lang="en-US" dirty="0"/>
              <a:t>What is RFC 7642 </a:t>
            </a:r>
            <a:r>
              <a:rPr lang="en-US" sz="2800" dirty="0"/>
              <a:t>(https://</a:t>
            </a:r>
            <a:r>
              <a:rPr lang="en-US" sz="2800" dirty="0" err="1"/>
              <a:t>www.rfc-editor.org</a:t>
            </a:r>
            <a:r>
              <a:rPr lang="en-US" sz="2800" dirty="0"/>
              <a:t>/</a:t>
            </a:r>
            <a:r>
              <a:rPr lang="en-US" sz="2800" dirty="0" err="1"/>
              <a:t>rfc</a:t>
            </a:r>
            <a:r>
              <a:rPr lang="en-US" sz="2800" dirty="0"/>
              <a:t>/rfc7642.txt)</a:t>
            </a:r>
            <a:endParaRPr lang="en-US" dirty="0"/>
          </a:p>
        </p:txBody>
      </p:sp>
      <p:sp>
        <p:nvSpPr>
          <p:cNvPr id="9" name="Text Placeholder 8">
            <a:extLst>
              <a:ext uri="{FF2B5EF4-FFF2-40B4-BE49-F238E27FC236}">
                <a16:creationId xmlns:a16="http://schemas.microsoft.com/office/drawing/2014/main" id="{C6B2AF09-4578-9042-97D4-0FDF94D23ABB}"/>
              </a:ext>
            </a:extLst>
          </p:cNvPr>
          <p:cNvSpPr>
            <a:spLocks noGrp="1"/>
          </p:cNvSpPr>
          <p:nvPr>
            <p:ph type="body" sz="quarter" idx="12"/>
          </p:nvPr>
        </p:nvSpPr>
        <p:spPr>
          <a:xfrm>
            <a:off x="6758151" y="2322786"/>
            <a:ext cx="4851099" cy="2374746"/>
          </a:xfrm>
        </p:spPr>
        <p:txBody>
          <a:bodyPr/>
          <a:lstStyle/>
          <a:p>
            <a:pPr marL="457200" indent="-457200">
              <a:buFont typeface="Arial" panose="020B0604020202020204" pitchFamily="34" charset="0"/>
              <a:buChar char="•"/>
            </a:pPr>
            <a:r>
              <a:rPr lang="en-US" dirty="0"/>
              <a:t>System for Cross-Domain Identity Management: </a:t>
            </a:r>
            <a:r>
              <a:rPr lang="en-US" b="1" dirty="0"/>
              <a:t>Definitions, Overview, Concepts &amp; Requirements </a:t>
            </a:r>
          </a:p>
          <a:p>
            <a:pPr marL="712788" lvl="1" indent="-457200">
              <a:buFont typeface="Arial" panose="020B0604020202020204" pitchFamily="34" charset="0"/>
              <a:buChar char="•"/>
            </a:pPr>
            <a:r>
              <a:rPr lang="en-US" dirty="0"/>
              <a:t>Defined 2011-2015</a:t>
            </a:r>
          </a:p>
          <a:p>
            <a:pPr marL="457200" indent="-457200">
              <a:buFont typeface="Arial" panose="020B0604020202020204" pitchFamily="34" charset="0"/>
              <a:buChar char="•"/>
            </a:pPr>
            <a:endParaRPr lang="en-US" dirty="0"/>
          </a:p>
          <a:p>
            <a:pPr marL="457200" indent="-457200">
              <a:buFont typeface="Arial" panose="020B0604020202020204" pitchFamily="34" charset="0"/>
              <a:buChar char="•"/>
            </a:pPr>
            <a:endParaRPr lang="en-US" dirty="0"/>
          </a:p>
        </p:txBody>
      </p:sp>
      <p:pic>
        <p:nvPicPr>
          <p:cNvPr id="7" name="Picture 6" descr="A screenshot of the RFC 7642 text document">
            <a:extLst>
              <a:ext uri="{FF2B5EF4-FFF2-40B4-BE49-F238E27FC236}">
                <a16:creationId xmlns:a16="http://schemas.microsoft.com/office/drawing/2014/main" id="{64F17ECC-F8F6-5841-B646-5B5DC48ED76F}"/>
              </a:ext>
            </a:extLst>
          </p:cNvPr>
          <p:cNvPicPr>
            <a:picLocks noChangeAspect="1"/>
          </p:cNvPicPr>
          <p:nvPr/>
        </p:nvPicPr>
        <p:blipFill>
          <a:blip r:embed="rId2"/>
          <a:stretch>
            <a:fillRect/>
          </a:stretch>
        </p:blipFill>
        <p:spPr>
          <a:xfrm>
            <a:off x="462139" y="1435100"/>
            <a:ext cx="5808283" cy="5933089"/>
          </a:xfrm>
          <a:prstGeom prst="rect">
            <a:avLst/>
          </a:prstGeom>
        </p:spPr>
        <p:style>
          <a:lnRef idx="2">
            <a:schemeClr val="accent6"/>
          </a:lnRef>
          <a:fillRef idx="1">
            <a:schemeClr val="lt1"/>
          </a:fillRef>
          <a:effectRef idx="0">
            <a:schemeClr val="accent6"/>
          </a:effectRef>
          <a:fontRef idx="minor">
            <a:schemeClr val="dk1"/>
          </a:fontRef>
        </p:style>
      </p:pic>
    </p:spTree>
    <p:extLst>
      <p:ext uri="{BB962C8B-B14F-4D97-AF65-F5344CB8AC3E}">
        <p14:creationId xmlns:p14="http://schemas.microsoft.com/office/powerpoint/2010/main" val="2382011293"/>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0BB439-6F9B-9A4E-B816-CADE39C068C5}"/>
              </a:ext>
            </a:extLst>
          </p:cNvPr>
          <p:cNvSpPr>
            <a:spLocks noGrp="1"/>
          </p:cNvSpPr>
          <p:nvPr>
            <p:ph type="title"/>
          </p:nvPr>
        </p:nvSpPr>
        <p:spPr/>
        <p:txBody>
          <a:bodyPr/>
          <a:lstStyle/>
          <a:p>
            <a:r>
              <a:rPr lang="en-US" dirty="0"/>
              <a:t>Major Elements</a:t>
            </a:r>
          </a:p>
        </p:txBody>
      </p:sp>
      <p:sp>
        <p:nvSpPr>
          <p:cNvPr id="3" name="Text Placeholder 2">
            <a:extLst>
              <a:ext uri="{FF2B5EF4-FFF2-40B4-BE49-F238E27FC236}">
                <a16:creationId xmlns:a16="http://schemas.microsoft.com/office/drawing/2014/main" id="{C17A40EB-D479-FF4C-A6A8-E02831712E27}"/>
              </a:ext>
            </a:extLst>
          </p:cNvPr>
          <p:cNvSpPr>
            <a:spLocks noGrp="1"/>
          </p:cNvSpPr>
          <p:nvPr>
            <p:ph type="body" sz="quarter" idx="10"/>
          </p:nvPr>
        </p:nvSpPr>
        <p:spPr>
          <a:xfrm>
            <a:off x="584200" y="1435100"/>
            <a:ext cx="5212080" cy="3293209"/>
          </a:xfrm>
        </p:spPr>
        <p:txBody>
          <a:bodyPr/>
          <a:lstStyle/>
          <a:p>
            <a:r>
              <a:rPr lang="en-US" b="1" dirty="0"/>
              <a:t>Actors</a:t>
            </a:r>
          </a:p>
          <a:p>
            <a:pPr marL="457200" indent="-457200">
              <a:buFont typeface="Arial" panose="020B0604020202020204" pitchFamily="34" charset="0"/>
              <a:buChar char="•"/>
            </a:pPr>
            <a:r>
              <a:rPr lang="en-US" dirty="0"/>
              <a:t>Cloud Service Provider </a:t>
            </a:r>
          </a:p>
          <a:p>
            <a:pPr marL="712788" lvl="1" indent="-457200">
              <a:buFont typeface="Arial" panose="020B0604020202020204" pitchFamily="34" charset="0"/>
              <a:buChar char="•"/>
            </a:pPr>
            <a:r>
              <a:rPr lang="en-US" dirty="0"/>
              <a:t>CSP</a:t>
            </a:r>
          </a:p>
          <a:p>
            <a:pPr marL="457200" indent="-457200">
              <a:buFont typeface="Arial" panose="020B0604020202020204" pitchFamily="34" charset="0"/>
              <a:buChar char="•"/>
            </a:pPr>
            <a:r>
              <a:rPr lang="en-US" dirty="0"/>
              <a:t>Enterprise Cloud Subscriber</a:t>
            </a:r>
          </a:p>
          <a:p>
            <a:pPr marL="712788" lvl="1" indent="-457200">
              <a:buFont typeface="Arial" panose="020B0604020202020204" pitchFamily="34" charset="0"/>
              <a:buChar char="•"/>
            </a:pPr>
            <a:r>
              <a:rPr lang="en-US" dirty="0"/>
              <a:t>ECS</a:t>
            </a:r>
          </a:p>
          <a:p>
            <a:pPr marL="457200" indent="-457200">
              <a:buFont typeface="Arial" panose="020B0604020202020204" pitchFamily="34" charset="0"/>
              <a:buChar char="•"/>
            </a:pPr>
            <a:r>
              <a:rPr lang="en-US" dirty="0"/>
              <a:t>Cloud Service User</a:t>
            </a:r>
          </a:p>
          <a:p>
            <a:pPr marL="712788" lvl="1" indent="-457200">
              <a:buFont typeface="Arial" panose="020B0604020202020204" pitchFamily="34" charset="0"/>
              <a:buChar char="•"/>
            </a:pPr>
            <a:r>
              <a:rPr lang="en-US" dirty="0"/>
              <a:t>CSU</a:t>
            </a:r>
          </a:p>
        </p:txBody>
      </p:sp>
      <p:pic>
        <p:nvPicPr>
          <p:cNvPr id="8" name="Picture 7" descr="Figure 1 from RFC 7642, depicting a hierarchy where a Cloud Service Provider is at the top, linked to two Enterprise Cloud Subscribers, who then are each linked to Cloud Service users">
            <a:extLst>
              <a:ext uri="{FF2B5EF4-FFF2-40B4-BE49-F238E27FC236}">
                <a16:creationId xmlns:a16="http://schemas.microsoft.com/office/drawing/2014/main" id="{4B003C8F-1C77-9E48-BA66-1E34021F7F72}"/>
              </a:ext>
            </a:extLst>
          </p:cNvPr>
          <p:cNvPicPr>
            <a:picLocks noChangeAspect="1"/>
          </p:cNvPicPr>
          <p:nvPr/>
        </p:nvPicPr>
        <p:blipFill>
          <a:blip r:embed="rId2"/>
          <a:stretch>
            <a:fillRect/>
          </a:stretch>
        </p:blipFill>
        <p:spPr>
          <a:xfrm>
            <a:off x="5436294" y="1307156"/>
            <a:ext cx="7022505" cy="4243688"/>
          </a:xfrm>
          <a:prstGeom prst="rect">
            <a:avLst/>
          </a:prstGeom>
        </p:spPr>
      </p:pic>
    </p:spTree>
    <p:extLst>
      <p:ext uri="{BB962C8B-B14F-4D97-AF65-F5344CB8AC3E}">
        <p14:creationId xmlns:p14="http://schemas.microsoft.com/office/powerpoint/2010/main" val="1665921768"/>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0BB439-6F9B-9A4E-B816-CADE39C068C5}"/>
              </a:ext>
            </a:extLst>
          </p:cNvPr>
          <p:cNvSpPr>
            <a:spLocks noGrp="1"/>
          </p:cNvSpPr>
          <p:nvPr>
            <p:ph type="title"/>
          </p:nvPr>
        </p:nvSpPr>
        <p:spPr/>
        <p:txBody>
          <a:bodyPr/>
          <a:lstStyle/>
          <a:p>
            <a:r>
              <a:rPr lang="en-US" dirty="0"/>
              <a:t>Major Elements</a:t>
            </a:r>
          </a:p>
        </p:txBody>
      </p:sp>
      <p:sp>
        <p:nvSpPr>
          <p:cNvPr id="8" name="Text Placeholder 7">
            <a:extLst>
              <a:ext uri="{FF2B5EF4-FFF2-40B4-BE49-F238E27FC236}">
                <a16:creationId xmlns:a16="http://schemas.microsoft.com/office/drawing/2014/main" id="{2D592ED5-22CC-2B45-B75A-D5B28C260F88}"/>
              </a:ext>
            </a:extLst>
          </p:cNvPr>
          <p:cNvSpPr>
            <a:spLocks noGrp="1"/>
          </p:cNvSpPr>
          <p:nvPr>
            <p:ph type="body" sz="quarter" idx="17"/>
          </p:nvPr>
        </p:nvSpPr>
        <p:spPr>
          <a:xfrm>
            <a:off x="4463796" y="1809336"/>
            <a:ext cx="3264408" cy="430887"/>
          </a:xfrm>
        </p:spPr>
        <p:txBody>
          <a:bodyPr/>
          <a:lstStyle/>
          <a:p>
            <a:r>
              <a:rPr lang="en-US" sz="2800" dirty="0"/>
              <a:t>Modes</a:t>
            </a:r>
          </a:p>
        </p:txBody>
      </p:sp>
      <p:sp>
        <p:nvSpPr>
          <p:cNvPr id="3" name="Text Placeholder 2">
            <a:extLst>
              <a:ext uri="{FF2B5EF4-FFF2-40B4-BE49-F238E27FC236}">
                <a16:creationId xmlns:a16="http://schemas.microsoft.com/office/drawing/2014/main" id="{D8198C13-30C6-E446-825C-2BB03FA7125A}"/>
              </a:ext>
            </a:extLst>
          </p:cNvPr>
          <p:cNvSpPr>
            <a:spLocks noGrp="1"/>
          </p:cNvSpPr>
          <p:nvPr>
            <p:ph type="body" sz="quarter" idx="15"/>
          </p:nvPr>
        </p:nvSpPr>
        <p:spPr>
          <a:xfrm>
            <a:off x="4463796" y="2384135"/>
            <a:ext cx="3264408" cy="812530"/>
          </a:xfrm>
        </p:spPr>
        <p:txBody>
          <a:bodyPr/>
          <a:lstStyle/>
          <a:p>
            <a:r>
              <a:rPr lang="en-US" sz="2400" dirty="0"/>
              <a:t>Push</a:t>
            </a:r>
          </a:p>
          <a:p>
            <a:r>
              <a:rPr lang="en-US" sz="2400" dirty="0"/>
              <a:t>Pull</a:t>
            </a:r>
          </a:p>
        </p:txBody>
      </p:sp>
      <p:sp>
        <p:nvSpPr>
          <p:cNvPr id="9" name="Text Placeholder 8">
            <a:extLst>
              <a:ext uri="{FF2B5EF4-FFF2-40B4-BE49-F238E27FC236}">
                <a16:creationId xmlns:a16="http://schemas.microsoft.com/office/drawing/2014/main" id="{219EA1CB-AD5B-BF49-B018-0667730BBF06}"/>
              </a:ext>
            </a:extLst>
          </p:cNvPr>
          <p:cNvSpPr>
            <a:spLocks noGrp="1"/>
          </p:cNvSpPr>
          <p:nvPr>
            <p:ph type="body" sz="quarter" idx="18"/>
          </p:nvPr>
        </p:nvSpPr>
        <p:spPr>
          <a:xfrm>
            <a:off x="8342375" y="1809336"/>
            <a:ext cx="3264408" cy="430887"/>
          </a:xfrm>
        </p:spPr>
        <p:txBody>
          <a:bodyPr/>
          <a:lstStyle/>
          <a:p>
            <a:r>
              <a:rPr lang="en-US" sz="2800" dirty="0"/>
              <a:t>Use Cases</a:t>
            </a:r>
          </a:p>
        </p:txBody>
      </p:sp>
      <p:sp>
        <p:nvSpPr>
          <p:cNvPr id="7" name="Text Placeholder 6">
            <a:extLst>
              <a:ext uri="{FF2B5EF4-FFF2-40B4-BE49-F238E27FC236}">
                <a16:creationId xmlns:a16="http://schemas.microsoft.com/office/drawing/2014/main" id="{2796CDF3-78B0-764E-B74E-CEB6DC909226}"/>
              </a:ext>
            </a:extLst>
          </p:cNvPr>
          <p:cNvSpPr>
            <a:spLocks noGrp="1"/>
          </p:cNvSpPr>
          <p:nvPr>
            <p:ph type="body" sz="quarter" idx="16"/>
          </p:nvPr>
        </p:nvSpPr>
        <p:spPr>
          <a:xfrm>
            <a:off x="585217" y="1809336"/>
            <a:ext cx="3264408" cy="430887"/>
          </a:xfrm>
        </p:spPr>
        <p:txBody>
          <a:bodyPr/>
          <a:lstStyle/>
          <a:p>
            <a:r>
              <a:rPr lang="en-US" sz="2800" dirty="0"/>
              <a:t>Triggers</a:t>
            </a:r>
          </a:p>
        </p:txBody>
      </p:sp>
      <p:sp>
        <p:nvSpPr>
          <p:cNvPr id="4" name="Text Placeholder 3">
            <a:extLst>
              <a:ext uri="{FF2B5EF4-FFF2-40B4-BE49-F238E27FC236}">
                <a16:creationId xmlns:a16="http://schemas.microsoft.com/office/drawing/2014/main" id="{363DBAC5-6305-E44A-A918-7605D67D6AF0}"/>
              </a:ext>
            </a:extLst>
          </p:cNvPr>
          <p:cNvSpPr>
            <a:spLocks noGrp="1"/>
          </p:cNvSpPr>
          <p:nvPr>
            <p:ph type="body" sz="quarter" idx="14"/>
          </p:nvPr>
        </p:nvSpPr>
        <p:spPr>
          <a:xfrm>
            <a:off x="585217" y="2390775"/>
            <a:ext cx="3264408" cy="1698927"/>
          </a:xfrm>
        </p:spPr>
        <p:txBody>
          <a:bodyPr/>
          <a:lstStyle/>
          <a:p>
            <a:pPr marL="457200" indent="-457200">
              <a:buFont typeface="Arial" panose="020B0604020202020204" pitchFamily="34" charset="0"/>
              <a:buChar char="•"/>
            </a:pPr>
            <a:r>
              <a:rPr lang="en-US" sz="2400" dirty="0"/>
              <a:t>Create</a:t>
            </a:r>
          </a:p>
          <a:p>
            <a:pPr marL="457200" indent="-457200">
              <a:buFont typeface="Arial" panose="020B0604020202020204" pitchFamily="34" charset="0"/>
              <a:buChar char="•"/>
            </a:pPr>
            <a:r>
              <a:rPr lang="en-US" sz="2400" dirty="0"/>
              <a:t>Update</a:t>
            </a:r>
          </a:p>
          <a:p>
            <a:pPr marL="457200" indent="-457200">
              <a:buFont typeface="Arial" panose="020B0604020202020204" pitchFamily="34" charset="0"/>
              <a:buChar char="•"/>
            </a:pPr>
            <a:r>
              <a:rPr lang="en-US" sz="2400" dirty="0"/>
              <a:t>Delete</a:t>
            </a:r>
          </a:p>
          <a:p>
            <a:pPr marL="457200" indent="-457200">
              <a:buFont typeface="Arial" panose="020B0604020202020204" pitchFamily="34" charset="0"/>
              <a:buChar char="•"/>
            </a:pPr>
            <a:r>
              <a:rPr lang="en-US" sz="2400" dirty="0"/>
              <a:t>SSO</a:t>
            </a:r>
          </a:p>
        </p:txBody>
      </p:sp>
      <p:grpSp>
        <p:nvGrpSpPr>
          <p:cNvPr id="22" name="Group 21" descr="List of use cases from RFC 7642, showing Cloud Service Providers relating to Cloud Service Providers">
            <a:extLst>
              <a:ext uri="{FF2B5EF4-FFF2-40B4-BE49-F238E27FC236}">
                <a16:creationId xmlns:a16="http://schemas.microsoft.com/office/drawing/2014/main" id="{652E9479-CE3C-F645-B2ED-82D189613FC9}"/>
              </a:ext>
            </a:extLst>
          </p:cNvPr>
          <p:cNvGrpSpPr/>
          <p:nvPr/>
        </p:nvGrpSpPr>
        <p:grpSpPr>
          <a:xfrm>
            <a:off x="7102917" y="2284968"/>
            <a:ext cx="4684986" cy="2831562"/>
            <a:chOff x="7102917" y="2284968"/>
            <a:chExt cx="4684986" cy="2831562"/>
          </a:xfrm>
        </p:grpSpPr>
        <p:pic>
          <p:nvPicPr>
            <p:cNvPr id="15" name="Picture 14">
              <a:extLst>
                <a:ext uri="{FF2B5EF4-FFF2-40B4-BE49-F238E27FC236}">
                  <a16:creationId xmlns:a16="http://schemas.microsoft.com/office/drawing/2014/main" id="{43FFDD7F-5701-A848-877A-F5C4A98BBA12}"/>
                </a:ext>
              </a:extLst>
            </p:cNvPr>
            <p:cNvPicPr>
              <a:picLocks noChangeAspect="1"/>
            </p:cNvPicPr>
            <p:nvPr/>
          </p:nvPicPr>
          <p:blipFill>
            <a:blip r:embed="rId2"/>
            <a:stretch>
              <a:fillRect/>
            </a:stretch>
          </p:blipFill>
          <p:spPr>
            <a:xfrm>
              <a:off x="7152875" y="2336428"/>
              <a:ext cx="4479054" cy="1647468"/>
            </a:xfrm>
            <a:prstGeom prst="rect">
              <a:avLst/>
            </a:prstGeom>
          </p:spPr>
        </p:pic>
        <p:pic>
          <p:nvPicPr>
            <p:cNvPr id="16" name="Picture 15">
              <a:extLst>
                <a:ext uri="{FF2B5EF4-FFF2-40B4-BE49-F238E27FC236}">
                  <a16:creationId xmlns:a16="http://schemas.microsoft.com/office/drawing/2014/main" id="{C0B58D14-BB17-7848-9CA6-4657495B86E1}"/>
                </a:ext>
              </a:extLst>
            </p:cNvPr>
            <p:cNvPicPr>
              <a:picLocks noChangeAspect="1"/>
            </p:cNvPicPr>
            <p:nvPr/>
          </p:nvPicPr>
          <p:blipFill>
            <a:blip r:embed="rId3"/>
            <a:stretch>
              <a:fillRect/>
            </a:stretch>
          </p:blipFill>
          <p:spPr>
            <a:xfrm>
              <a:off x="7102917" y="3983896"/>
              <a:ext cx="4684986" cy="1132634"/>
            </a:xfrm>
            <a:prstGeom prst="rect">
              <a:avLst/>
            </a:prstGeom>
          </p:spPr>
        </p:pic>
        <p:sp>
          <p:nvSpPr>
            <p:cNvPr id="17" name="Rectangle 16">
              <a:extLst>
                <a:ext uri="{FF2B5EF4-FFF2-40B4-BE49-F238E27FC236}">
                  <a16:creationId xmlns:a16="http://schemas.microsoft.com/office/drawing/2014/main" id="{64404D84-73CB-5D44-BBCA-59A1A635F546}"/>
                </a:ext>
              </a:extLst>
            </p:cNvPr>
            <p:cNvSpPr/>
            <p:nvPr/>
          </p:nvSpPr>
          <p:spPr bwMode="auto">
            <a:xfrm>
              <a:off x="7102917" y="2284968"/>
              <a:ext cx="1484492" cy="1698927"/>
            </a:xfrm>
            <a:prstGeom prst="rect">
              <a:avLst/>
            </a:prstGeom>
            <a:noFill/>
            <a:ln w="57150">
              <a:headEnd type="none" w="med" len="med"/>
              <a:tailEnd type="none" w="med" len="med"/>
            </a:ln>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dirty="0" err="1">
                <a:solidFill>
                  <a:srgbClr val="FFFFFF"/>
                </a:solidFill>
                <a:ea typeface="Segoe UI" pitchFamily="34" charset="0"/>
                <a:cs typeface="Segoe UI" pitchFamily="34" charset="0"/>
              </a:endParaRPr>
            </a:p>
          </p:txBody>
        </p:sp>
      </p:grpSp>
      <p:sp>
        <p:nvSpPr>
          <p:cNvPr id="18" name="TextBox 17">
            <a:extLst>
              <a:ext uri="{FF2B5EF4-FFF2-40B4-BE49-F238E27FC236}">
                <a16:creationId xmlns:a16="http://schemas.microsoft.com/office/drawing/2014/main" id="{07902F2B-742B-324C-8436-F92D1BFA2F9B}"/>
              </a:ext>
            </a:extLst>
          </p:cNvPr>
          <p:cNvSpPr txBox="1"/>
          <p:nvPr/>
        </p:nvSpPr>
        <p:spPr>
          <a:xfrm>
            <a:off x="852807" y="5552504"/>
            <a:ext cx="9527673" cy="738664"/>
          </a:xfrm>
          <a:prstGeom prst="rect">
            <a:avLst/>
          </a:prstGeom>
          <a:noFill/>
        </p:spPr>
        <p:txBody>
          <a:bodyPr wrap="none" lIns="0" tIns="0" rIns="0" bIns="0" rtlCol="0">
            <a:spAutoFit/>
          </a:bodyPr>
          <a:lstStyle/>
          <a:p>
            <a:pPr algn="l"/>
            <a:r>
              <a:rPr lang="en-US" sz="2400" dirty="0">
                <a:solidFill>
                  <a:schemeClr val="accent3">
                    <a:lumMod val="75000"/>
                  </a:schemeClr>
                </a:solidFill>
              </a:rPr>
              <a:t>Which one is the Service Provider in RFC 7643 terms?</a:t>
            </a:r>
          </a:p>
          <a:p>
            <a:pPr algn="l"/>
            <a:r>
              <a:rPr lang="en-US" sz="2400" dirty="0">
                <a:solidFill>
                  <a:schemeClr val="accent3">
                    <a:lumMod val="75000"/>
                  </a:schemeClr>
                </a:solidFill>
              </a:rPr>
              <a:t>What if the ECS is the Service Provider?  Service providers can’t “push”!</a:t>
            </a:r>
          </a:p>
        </p:txBody>
      </p:sp>
    </p:spTree>
    <p:extLst>
      <p:ext uri="{BB962C8B-B14F-4D97-AF65-F5344CB8AC3E}">
        <p14:creationId xmlns:p14="http://schemas.microsoft.com/office/powerpoint/2010/main" val="4176436283"/>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90E47281-3E1F-6A46-A7D4-D3DFD56F5C34}"/>
              </a:ext>
            </a:extLst>
          </p:cNvPr>
          <p:cNvSpPr>
            <a:spLocks noGrp="1"/>
          </p:cNvSpPr>
          <p:nvPr>
            <p:ph type="title"/>
          </p:nvPr>
        </p:nvSpPr>
        <p:spPr>
          <a:xfrm>
            <a:off x="548506" y="2405703"/>
            <a:ext cx="4158362" cy="2215991"/>
          </a:xfrm>
        </p:spPr>
        <p:txBody>
          <a:bodyPr/>
          <a:lstStyle/>
          <a:p>
            <a:r>
              <a:rPr lang="en-US" dirty="0"/>
              <a:t>Identity Management has changed in the last 10 years</a:t>
            </a:r>
          </a:p>
        </p:txBody>
      </p:sp>
      <p:pic>
        <p:nvPicPr>
          <p:cNvPr id="13" name="Picture Placeholder 12">
            <a:extLst>
              <a:ext uri="{FF2B5EF4-FFF2-40B4-BE49-F238E27FC236}">
                <a16:creationId xmlns:a16="http://schemas.microsoft.com/office/drawing/2014/main" id="{520E9079-7F36-A04D-9035-0C5B527127E4}"/>
              </a:ext>
            </a:extLst>
          </p:cNvPr>
          <p:cNvPicPr>
            <a:picLocks noGrp="1" noChangeAspect="1"/>
          </p:cNvPicPr>
          <p:nvPr>
            <p:ph type="pic" sz="quarter" idx="11"/>
          </p:nvPr>
        </p:nvPicPr>
        <p:blipFill>
          <a:blip r:embed="rId2"/>
          <a:srcRect l="16667" r="16667"/>
          <a:stretch>
            <a:fillRect/>
          </a:stretch>
        </p:blipFill>
        <p:spPr/>
      </p:pic>
    </p:spTree>
    <p:extLst>
      <p:ext uri="{BB962C8B-B14F-4D97-AF65-F5344CB8AC3E}">
        <p14:creationId xmlns:p14="http://schemas.microsoft.com/office/powerpoint/2010/main" val="2827965863"/>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F92145-EFEF-2A42-99D3-CFA8D7609F07}"/>
              </a:ext>
            </a:extLst>
          </p:cNvPr>
          <p:cNvSpPr>
            <a:spLocks noGrp="1"/>
          </p:cNvSpPr>
          <p:nvPr>
            <p:ph type="title"/>
          </p:nvPr>
        </p:nvSpPr>
        <p:spPr/>
        <p:txBody>
          <a:bodyPr/>
          <a:lstStyle/>
          <a:p>
            <a:r>
              <a:rPr lang="en-US" dirty="0"/>
              <a:t>Hypothesis: Two patterns at the end of the day</a:t>
            </a:r>
          </a:p>
        </p:txBody>
      </p:sp>
      <p:sp>
        <p:nvSpPr>
          <p:cNvPr id="4" name="Rectangle 3">
            <a:extLst>
              <a:ext uri="{FF2B5EF4-FFF2-40B4-BE49-F238E27FC236}">
                <a16:creationId xmlns:a16="http://schemas.microsoft.com/office/drawing/2014/main" id="{5DBB7065-C869-3745-9D4B-8307B21EF6A2}"/>
              </a:ext>
            </a:extLst>
          </p:cNvPr>
          <p:cNvSpPr/>
          <p:nvPr/>
        </p:nvSpPr>
        <p:spPr bwMode="auto">
          <a:xfrm>
            <a:off x="4699485" y="1640655"/>
            <a:ext cx="1828800" cy="1514900"/>
          </a:xfrm>
          <a:prstGeom prst="rect">
            <a:avLst/>
          </a:prstGeom>
          <a:solidFill>
            <a:srgbClr val="7030A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spcBef>
                <a:spcPct val="0"/>
              </a:spcBef>
              <a:spcAft>
                <a:spcPct val="0"/>
              </a:spcAft>
            </a:pPr>
            <a:r>
              <a:rPr lang="en-US" sz="2400" dirty="0">
                <a:solidFill>
                  <a:srgbClr val="FFFFFF"/>
                </a:solidFill>
                <a:ea typeface="Segoe UI" pitchFamily="34" charset="0"/>
                <a:cs typeface="Segoe UI" pitchFamily="34" charset="0"/>
              </a:rPr>
              <a:t>Service</a:t>
            </a:r>
          </a:p>
          <a:p>
            <a:pPr algn="ctr" defTabSz="932472" fontAlgn="base">
              <a:spcBef>
                <a:spcPct val="0"/>
              </a:spcBef>
              <a:spcAft>
                <a:spcPct val="0"/>
              </a:spcAft>
            </a:pPr>
            <a:r>
              <a:rPr lang="en-US" sz="2400" dirty="0">
                <a:solidFill>
                  <a:srgbClr val="FFFFFF"/>
                </a:solidFill>
                <a:ea typeface="Segoe UI" pitchFamily="34" charset="0"/>
                <a:cs typeface="Segoe UI" pitchFamily="34" charset="0"/>
              </a:rPr>
              <a:t>Provider</a:t>
            </a:r>
          </a:p>
        </p:txBody>
      </p:sp>
      <p:sp>
        <p:nvSpPr>
          <p:cNvPr id="5" name="Rectangle 4">
            <a:extLst>
              <a:ext uri="{FF2B5EF4-FFF2-40B4-BE49-F238E27FC236}">
                <a16:creationId xmlns:a16="http://schemas.microsoft.com/office/drawing/2014/main" id="{6F9D4238-B776-7C4C-9E94-1B83445AF35C}"/>
              </a:ext>
            </a:extLst>
          </p:cNvPr>
          <p:cNvSpPr/>
          <p:nvPr/>
        </p:nvSpPr>
        <p:spPr bwMode="auto">
          <a:xfrm>
            <a:off x="1087193" y="1640654"/>
            <a:ext cx="1828800" cy="15149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spcBef>
                <a:spcPct val="0"/>
              </a:spcBef>
              <a:spcAft>
                <a:spcPct val="0"/>
              </a:spcAft>
            </a:pPr>
            <a:r>
              <a:rPr lang="en-US" sz="2400" dirty="0">
                <a:solidFill>
                  <a:srgbClr val="FFFFFF"/>
                </a:solidFill>
                <a:ea typeface="Segoe UI" pitchFamily="34" charset="0"/>
                <a:cs typeface="Segoe UI" pitchFamily="34" charset="0"/>
              </a:rPr>
              <a:t>SCIM Client</a:t>
            </a:r>
          </a:p>
        </p:txBody>
      </p:sp>
      <p:sp>
        <p:nvSpPr>
          <p:cNvPr id="6" name="Rectangle 5">
            <a:extLst>
              <a:ext uri="{FF2B5EF4-FFF2-40B4-BE49-F238E27FC236}">
                <a16:creationId xmlns:a16="http://schemas.microsoft.com/office/drawing/2014/main" id="{8D06104E-9D5F-684F-B88E-43166C57F89B}"/>
              </a:ext>
            </a:extLst>
          </p:cNvPr>
          <p:cNvSpPr/>
          <p:nvPr/>
        </p:nvSpPr>
        <p:spPr bwMode="auto">
          <a:xfrm>
            <a:off x="1087193" y="4141024"/>
            <a:ext cx="1828800" cy="1514900"/>
          </a:xfrm>
          <a:prstGeom prst="rect">
            <a:avLst/>
          </a:prstGeom>
          <a:solidFill>
            <a:srgbClr val="7030A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spcBef>
                <a:spcPct val="0"/>
              </a:spcBef>
              <a:spcAft>
                <a:spcPct val="0"/>
              </a:spcAft>
            </a:pPr>
            <a:r>
              <a:rPr lang="en-US" sz="2400" dirty="0">
                <a:solidFill>
                  <a:srgbClr val="FFFFFF"/>
                </a:solidFill>
                <a:ea typeface="Segoe UI" pitchFamily="34" charset="0"/>
                <a:cs typeface="Segoe UI" pitchFamily="34" charset="0"/>
              </a:rPr>
              <a:t>Service Provider</a:t>
            </a:r>
          </a:p>
        </p:txBody>
      </p:sp>
      <p:sp>
        <p:nvSpPr>
          <p:cNvPr id="8" name="Rectangle 7">
            <a:extLst>
              <a:ext uri="{FF2B5EF4-FFF2-40B4-BE49-F238E27FC236}">
                <a16:creationId xmlns:a16="http://schemas.microsoft.com/office/drawing/2014/main" id="{3E2E6485-1083-C34F-81CF-164E44699EFA}"/>
              </a:ext>
            </a:extLst>
          </p:cNvPr>
          <p:cNvSpPr/>
          <p:nvPr/>
        </p:nvSpPr>
        <p:spPr bwMode="auto">
          <a:xfrm>
            <a:off x="4699485" y="4141022"/>
            <a:ext cx="1828800" cy="15149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spcBef>
                <a:spcPct val="0"/>
              </a:spcBef>
              <a:spcAft>
                <a:spcPct val="0"/>
              </a:spcAft>
            </a:pPr>
            <a:r>
              <a:rPr lang="en-US" sz="2400" dirty="0">
                <a:solidFill>
                  <a:srgbClr val="FFFFFF"/>
                </a:solidFill>
                <a:ea typeface="Segoe UI" pitchFamily="34" charset="0"/>
                <a:cs typeface="Segoe UI" pitchFamily="34" charset="0"/>
              </a:rPr>
              <a:t>SCIM Client</a:t>
            </a:r>
          </a:p>
        </p:txBody>
      </p:sp>
      <p:cxnSp>
        <p:nvCxnSpPr>
          <p:cNvPr id="11" name="Straight Arrow Connector 10">
            <a:extLst>
              <a:ext uri="{FF2B5EF4-FFF2-40B4-BE49-F238E27FC236}">
                <a16:creationId xmlns:a16="http://schemas.microsoft.com/office/drawing/2014/main" id="{CE372998-90DF-4B44-8711-2073CD7699ED}"/>
              </a:ext>
            </a:extLst>
          </p:cNvPr>
          <p:cNvCxnSpPr>
            <a:cxnSpLocks/>
          </p:cNvCxnSpPr>
          <p:nvPr/>
        </p:nvCxnSpPr>
        <p:spPr>
          <a:xfrm>
            <a:off x="3101345" y="2167655"/>
            <a:ext cx="1478691" cy="0"/>
          </a:xfrm>
          <a:prstGeom prst="straightConnector1">
            <a:avLst/>
          </a:prstGeom>
          <a:ln w="53975">
            <a:solidFill>
              <a:schemeClr val="bg2">
                <a:lumMod val="25000"/>
              </a:schemeClr>
            </a:solidFill>
            <a:prstDash val="sysDot"/>
            <a:headEnd type="none" w="lg" len="med"/>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622C14BE-B3DA-5144-BB89-6D26074637E8}"/>
              </a:ext>
            </a:extLst>
          </p:cNvPr>
          <p:cNvSpPr txBox="1"/>
          <p:nvPr/>
        </p:nvSpPr>
        <p:spPr>
          <a:xfrm>
            <a:off x="3182509" y="1570974"/>
            <a:ext cx="1234312" cy="553998"/>
          </a:xfrm>
          <a:prstGeom prst="rect">
            <a:avLst/>
          </a:prstGeom>
          <a:noFill/>
        </p:spPr>
        <p:txBody>
          <a:bodyPr wrap="none" lIns="0" tIns="0" rIns="0" bIns="0" rtlCol="0">
            <a:spAutoFit/>
          </a:bodyPr>
          <a:lstStyle/>
          <a:p>
            <a:pPr algn="ctr"/>
            <a:r>
              <a:rPr lang="en-US" sz="2000" dirty="0"/>
              <a:t>push</a:t>
            </a:r>
          </a:p>
          <a:p>
            <a:r>
              <a:rPr lang="en-US" sz="1600" dirty="0">
                <a:latin typeface="Courier New" panose="02070309020205020404" pitchFamily="49" charset="0"/>
                <a:cs typeface="Courier New" panose="02070309020205020404" pitchFamily="49" charset="0"/>
              </a:rPr>
              <a:t>(C.R.U.D.)</a:t>
            </a:r>
            <a:endParaRPr lang="en-US" sz="2800" dirty="0">
              <a:latin typeface="Courier New" panose="02070309020205020404" pitchFamily="49" charset="0"/>
              <a:cs typeface="Courier New" panose="02070309020205020404" pitchFamily="49" charset="0"/>
            </a:endParaRPr>
          </a:p>
        </p:txBody>
      </p:sp>
      <p:cxnSp>
        <p:nvCxnSpPr>
          <p:cNvPr id="15" name="Straight Arrow Connector 14">
            <a:extLst>
              <a:ext uri="{FF2B5EF4-FFF2-40B4-BE49-F238E27FC236}">
                <a16:creationId xmlns:a16="http://schemas.microsoft.com/office/drawing/2014/main" id="{5403834F-5C58-F941-A305-B2596794D628}"/>
              </a:ext>
            </a:extLst>
          </p:cNvPr>
          <p:cNvCxnSpPr>
            <a:cxnSpLocks/>
          </p:cNvCxnSpPr>
          <p:nvPr/>
        </p:nvCxnSpPr>
        <p:spPr>
          <a:xfrm>
            <a:off x="1153399" y="6470489"/>
            <a:ext cx="5441092" cy="0"/>
          </a:xfrm>
          <a:prstGeom prst="straightConnector1">
            <a:avLst/>
          </a:prstGeom>
          <a:ln w="53975">
            <a:solidFill>
              <a:schemeClr val="bg2">
                <a:lumMod val="25000"/>
              </a:schemeClr>
            </a:solidFill>
            <a:prstDash val="sysDot"/>
            <a:headEnd type="none" w="lg" len="med"/>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C5149311-8990-0848-89B5-5B3A0D5C8DC3}"/>
              </a:ext>
            </a:extLst>
          </p:cNvPr>
          <p:cNvCxnSpPr/>
          <p:nvPr/>
        </p:nvCxnSpPr>
        <p:spPr>
          <a:xfrm flipH="1">
            <a:off x="3228459" y="4596953"/>
            <a:ext cx="1223319" cy="0"/>
          </a:xfrm>
          <a:prstGeom prst="straightConnector1">
            <a:avLst/>
          </a:prstGeom>
          <a:ln w="53975">
            <a:solidFill>
              <a:schemeClr val="bg2">
                <a:lumMod val="25000"/>
              </a:schemeClr>
            </a:solidFill>
            <a:prstDash val="sysDot"/>
            <a:headEnd type="none" w="lg" len="med"/>
            <a:tailEnd type="non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3397EB41-BB2D-E84F-840A-27794774F82E}"/>
              </a:ext>
            </a:extLst>
          </p:cNvPr>
          <p:cNvSpPr txBox="1"/>
          <p:nvPr/>
        </p:nvSpPr>
        <p:spPr>
          <a:xfrm>
            <a:off x="3190582" y="3987210"/>
            <a:ext cx="1234313" cy="553998"/>
          </a:xfrm>
          <a:prstGeom prst="rect">
            <a:avLst/>
          </a:prstGeom>
          <a:noFill/>
        </p:spPr>
        <p:txBody>
          <a:bodyPr wrap="none" lIns="0" tIns="0" rIns="0" bIns="0" rtlCol="0">
            <a:spAutoFit/>
          </a:bodyPr>
          <a:lstStyle/>
          <a:p>
            <a:pPr algn="ctr"/>
            <a:r>
              <a:rPr lang="en-US" sz="2000" dirty="0"/>
              <a:t>pull</a:t>
            </a:r>
          </a:p>
          <a:p>
            <a:pPr algn="ctr"/>
            <a:r>
              <a:rPr lang="en-US" sz="1600" dirty="0">
                <a:latin typeface="Courier New" panose="02070309020205020404" pitchFamily="49" charset="0"/>
                <a:cs typeface="Courier New" panose="02070309020205020404" pitchFamily="49" charset="0"/>
              </a:rPr>
              <a:t>(C.R.U.D.)</a:t>
            </a:r>
            <a:endParaRPr lang="en-US" sz="2800" dirty="0">
              <a:latin typeface="Courier New" panose="02070309020205020404" pitchFamily="49" charset="0"/>
              <a:cs typeface="Courier New" panose="02070309020205020404" pitchFamily="49" charset="0"/>
            </a:endParaRPr>
          </a:p>
        </p:txBody>
      </p:sp>
      <p:sp>
        <p:nvSpPr>
          <p:cNvPr id="21" name="TextBox 20">
            <a:extLst>
              <a:ext uri="{FF2B5EF4-FFF2-40B4-BE49-F238E27FC236}">
                <a16:creationId xmlns:a16="http://schemas.microsoft.com/office/drawing/2014/main" id="{2FF7FB00-97A3-5342-9722-E40C27B27187}"/>
              </a:ext>
            </a:extLst>
          </p:cNvPr>
          <p:cNvSpPr txBox="1"/>
          <p:nvPr/>
        </p:nvSpPr>
        <p:spPr>
          <a:xfrm>
            <a:off x="2966086" y="5224809"/>
            <a:ext cx="1695912" cy="492443"/>
          </a:xfrm>
          <a:prstGeom prst="rect">
            <a:avLst/>
          </a:prstGeom>
          <a:noFill/>
        </p:spPr>
        <p:txBody>
          <a:bodyPr wrap="none" lIns="0" tIns="0" rIns="0" bIns="0" rtlCol="0">
            <a:spAutoFit/>
          </a:bodyPr>
          <a:lstStyle/>
          <a:p>
            <a:pPr algn="ctr"/>
            <a:r>
              <a:rPr lang="en-US" sz="2000" dirty="0"/>
              <a:t>push</a:t>
            </a:r>
          </a:p>
          <a:p>
            <a:pPr algn="ctr"/>
            <a:r>
              <a:rPr lang="en-US" sz="1200" dirty="0" err="1"/>
              <a:t>Eg</a:t>
            </a:r>
            <a:r>
              <a:rPr lang="en-US" sz="1200" dirty="0"/>
              <a:t>: update email address</a:t>
            </a:r>
          </a:p>
        </p:txBody>
      </p:sp>
      <p:cxnSp>
        <p:nvCxnSpPr>
          <p:cNvPr id="33" name="Straight Arrow Connector 32">
            <a:extLst>
              <a:ext uri="{FF2B5EF4-FFF2-40B4-BE49-F238E27FC236}">
                <a16:creationId xmlns:a16="http://schemas.microsoft.com/office/drawing/2014/main" id="{0998754E-761F-994A-8BFB-0B78AC063802}"/>
              </a:ext>
            </a:extLst>
          </p:cNvPr>
          <p:cNvCxnSpPr/>
          <p:nvPr/>
        </p:nvCxnSpPr>
        <p:spPr>
          <a:xfrm flipH="1">
            <a:off x="3241711" y="5230277"/>
            <a:ext cx="1223319" cy="0"/>
          </a:xfrm>
          <a:prstGeom prst="straightConnector1">
            <a:avLst/>
          </a:prstGeom>
          <a:ln>
            <a:solidFill>
              <a:schemeClr val="tx1"/>
            </a:solidFill>
            <a:prstDash val="dash"/>
            <a:headEnd type="none" w="lg" len="med"/>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C96CBF79-88AE-B84C-9031-D7E668DC4E52}"/>
              </a:ext>
            </a:extLst>
          </p:cNvPr>
          <p:cNvCxnSpPr>
            <a:cxnSpLocks/>
          </p:cNvCxnSpPr>
          <p:nvPr/>
        </p:nvCxnSpPr>
        <p:spPr>
          <a:xfrm>
            <a:off x="3228459" y="4806592"/>
            <a:ext cx="1223319" cy="0"/>
          </a:xfrm>
          <a:prstGeom prst="straightConnector1">
            <a:avLst/>
          </a:prstGeom>
          <a:ln w="53975">
            <a:solidFill>
              <a:schemeClr val="bg2">
                <a:lumMod val="25000"/>
              </a:schemeClr>
            </a:solidFill>
            <a:prstDash val="sysDot"/>
            <a:headEnd type="none" w="lg" len="med"/>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CB53EA22-C739-FA40-85E5-96E0DF985FFD}"/>
              </a:ext>
            </a:extLst>
          </p:cNvPr>
          <p:cNvCxnSpPr>
            <a:cxnSpLocks/>
          </p:cNvCxnSpPr>
          <p:nvPr/>
        </p:nvCxnSpPr>
        <p:spPr>
          <a:xfrm flipV="1">
            <a:off x="3241711" y="4594560"/>
            <a:ext cx="0" cy="227678"/>
          </a:xfrm>
          <a:prstGeom prst="straightConnector1">
            <a:avLst/>
          </a:prstGeom>
          <a:ln w="53975">
            <a:solidFill>
              <a:schemeClr val="bg2">
                <a:lumMod val="25000"/>
              </a:schemeClr>
            </a:solidFill>
            <a:prstDash val="sysDot"/>
            <a:headEnd type="none" w="lg" len="med"/>
            <a:tailEnd type="none"/>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BDCD6BB4-D8AA-E441-8B6D-0113558DBCA7}"/>
              </a:ext>
            </a:extLst>
          </p:cNvPr>
          <p:cNvGrpSpPr/>
          <p:nvPr/>
        </p:nvGrpSpPr>
        <p:grpSpPr>
          <a:xfrm flipH="1">
            <a:off x="3101342" y="2527130"/>
            <a:ext cx="1396647" cy="260071"/>
            <a:chOff x="2769291" y="2529804"/>
            <a:chExt cx="1223319" cy="227678"/>
          </a:xfrm>
        </p:grpSpPr>
        <p:cxnSp>
          <p:nvCxnSpPr>
            <p:cNvPr id="26" name="Straight Arrow Connector 25">
              <a:extLst>
                <a:ext uri="{FF2B5EF4-FFF2-40B4-BE49-F238E27FC236}">
                  <a16:creationId xmlns:a16="http://schemas.microsoft.com/office/drawing/2014/main" id="{6C6E9944-2329-C144-BFA3-FE77CC17B83C}"/>
                </a:ext>
              </a:extLst>
            </p:cNvPr>
            <p:cNvCxnSpPr/>
            <p:nvPr/>
          </p:nvCxnSpPr>
          <p:spPr>
            <a:xfrm flipH="1">
              <a:off x="2769291" y="2548655"/>
              <a:ext cx="1223319" cy="0"/>
            </a:xfrm>
            <a:prstGeom prst="straightConnector1">
              <a:avLst/>
            </a:prstGeom>
            <a:ln>
              <a:solidFill>
                <a:schemeClr val="tx1"/>
              </a:solidFill>
              <a:prstDash val="dash"/>
              <a:headEnd type="none" w="lg" len="med"/>
              <a:tailEnd type="non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9DF279B4-4355-7B44-8831-B067945C608F}"/>
                </a:ext>
              </a:extLst>
            </p:cNvPr>
            <p:cNvCxnSpPr>
              <a:cxnSpLocks/>
            </p:cNvCxnSpPr>
            <p:nvPr/>
          </p:nvCxnSpPr>
          <p:spPr>
            <a:xfrm>
              <a:off x="2769291" y="2750230"/>
              <a:ext cx="1223319" cy="0"/>
            </a:xfrm>
            <a:prstGeom prst="straightConnector1">
              <a:avLst/>
            </a:prstGeom>
            <a:ln>
              <a:solidFill>
                <a:schemeClr val="tx1"/>
              </a:solidFill>
              <a:prstDash val="dash"/>
              <a:headEnd type="none" w="lg" len="med"/>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03D3162D-FB9C-E74F-A13E-A516A57A8F72}"/>
                </a:ext>
              </a:extLst>
            </p:cNvPr>
            <p:cNvCxnSpPr>
              <a:cxnSpLocks/>
            </p:cNvCxnSpPr>
            <p:nvPr/>
          </p:nvCxnSpPr>
          <p:spPr>
            <a:xfrm flipV="1">
              <a:off x="2769291" y="2529804"/>
              <a:ext cx="0" cy="227678"/>
            </a:xfrm>
            <a:prstGeom prst="straightConnector1">
              <a:avLst/>
            </a:prstGeom>
            <a:ln>
              <a:solidFill>
                <a:schemeClr val="tx1"/>
              </a:solidFill>
              <a:prstDash val="dash"/>
              <a:headEnd type="none" w="lg" len="med"/>
              <a:tailEnd type="none"/>
            </a:ln>
          </p:spPr>
          <p:style>
            <a:lnRef idx="1">
              <a:schemeClr val="accent1"/>
            </a:lnRef>
            <a:fillRef idx="0">
              <a:schemeClr val="accent1"/>
            </a:fillRef>
            <a:effectRef idx="0">
              <a:schemeClr val="accent1"/>
            </a:effectRef>
            <a:fontRef idx="minor">
              <a:schemeClr val="tx1"/>
            </a:fontRef>
          </p:style>
        </p:cxnSp>
      </p:grpSp>
      <p:sp>
        <p:nvSpPr>
          <p:cNvPr id="29" name="TextBox 28">
            <a:extLst>
              <a:ext uri="{FF2B5EF4-FFF2-40B4-BE49-F238E27FC236}">
                <a16:creationId xmlns:a16="http://schemas.microsoft.com/office/drawing/2014/main" id="{0B42C33A-D0BC-9D49-9D6F-C8C2006E6CBE}"/>
              </a:ext>
            </a:extLst>
          </p:cNvPr>
          <p:cNvSpPr txBox="1"/>
          <p:nvPr/>
        </p:nvSpPr>
        <p:spPr>
          <a:xfrm>
            <a:off x="2978420" y="2816203"/>
            <a:ext cx="1655453" cy="677108"/>
          </a:xfrm>
          <a:prstGeom prst="rect">
            <a:avLst/>
          </a:prstGeom>
          <a:noFill/>
        </p:spPr>
        <p:txBody>
          <a:bodyPr wrap="none" lIns="0" tIns="0" rIns="0" bIns="0" rtlCol="0">
            <a:spAutoFit/>
          </a:bodyPr>
          <a:lstStyle/>
          <a:p>
            <a:pPr algn="ctr"/>
            <a:r>
              <a:rPr lang="en-US" sz="2000" dirty="0"/>
              <a:t>pull</a:t>
            </a:r>
          </a:p>
          <a:p>
            <a:pPr algn="ctr"/>
            <a:r>
              <a:rPr lang="en-US" sz="1200" dirty="0" err="1"/>
              <a:t>Eg</a:t>
            </a:r>
            <a:r>
              <a:rPr lang="en-US" sz="1200" dirty="0"/>
              <a:t>: reconcile data,</a:t>
            </a:r>
          </a:p>
          <a:p>
            <a:pPr algn="ctr"/>
            <a:r>
              <a:rPr lang="en-US" sz="1200" dirty="0"/>
              <a:t> check before a put/post</a:t>
            </a:r>
          </a:p>
        </p:txBody>
      </p:sp>
      <p:sp>
        <p:nvSpPr>
          <p:cNvPr id="23" name="Text Placeholder 2">
            <a:extLst>
              <a:ext uri="{FF2B5EF4-FFF2-40B4-BE49-F238E27FC236}">
                <a16:creationId xmlns:a16="http://schemas.microsoft.com/office/drawing/2014/main" id="{71DE4861-54F3-B045-A69F-16F13CB0B122}"/>
              </a:ext>
            </a:extLst>
          </p:cNvPr>
          <p:cNvSpPr txBox="1">
            <a:spLocks/>
          </p:cNvSpPr>
          <p:nvPr/>
        </p:nvSpPr>
        <p:spPr>
          <a:xfrm>
            <a:off x="7266038" y="1570974"/>
            <a:ext cx="4722575" cy="2184950"/>
          </a:xfrm>
          <a:prstGeom prst="rect">
            <a:avLst/>
          </a:prstGeom>
        </p:spPr>
        <p:txBody>
          <a:bodyPr/>
          <a:lstStyle>
            <a:lvl1pPr marL="2286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800" kern="1200" spc="0" baseline="0">
                <a:solidFill>
                  <a:schemeClr val="tx1"/>
                </a:solidFill>
                <a:latin typeface="+mn-lt"/>
                <a:ea typeface="+mn-ea"/>
                <a:cs typeface="Segoe UI" panose="020B0502040204020203" pitchFamily="34" charset="0"/>
              </a:defRPr>
            </a:lvl1pPr>
            <a:lvl2pPr marL="4572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000" kern="1200" spc="0" baseline="0">
                <a:solidFill>
                  <a:schemeClr val="tx1"/>
                </a:solidFill>
                <a:latin typeface="+mn-lt"/>
                <a:ea typeface="+mn-ea"/>
                <a:cs typeface="+mn-cs"/>
              </a:defRPr>
            </a:lvl2pPr>
            <a:lvl3pPr marL="657225" marR="0" indent="-20002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600" kern="1200" spc="0" baseline="0">
                <a:solidFill>
                  <a:schemeClr val="tx1"/>
                </a:solidFill>
                <a:latin typeface="+mn-lt"/>
                <a:ea typeface="+mn-ea"/>
                <a:cs typeface="+mn-cs"/>
              </a:defRPr>
            </a:lvl3pPr>
            <a:lvl4pPr marL="842963" marR="0" indent="-1809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solidFill>
                  <a:schemeClr val="tx1"/>
                </a:solidFill>
                <a:latin typeface="+mn-lt"/>
                <a:ea typeface="+mn-ea"/>
                <a:cs typeface="+mn-cs"/>
              </a:defRPr>
            </a:lvl4pPr>
            <a:lvl5pPr marL="1023938" marR="0" indent="-1682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solidFill>
                  <a:schemeClr val="tx1"/>
                </a:soli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indent="-457200">
              <a:buFont typeface="Arial" panose="020B0604020202020204" pitchFamily="34" charset="0"/>
              <a:buChar char="•"/>
            </a:pPr>
            <a:r>
              <a:rPr lang="en-US" dirty="0"/>
              <a:t>Push &amp; pull often happen together</a:t>
            </a:r>
          </a:p>
          <a:p>
            <a:pPr marL="712788" lvl="1" indent="-457200">
              <a:buFont typeface="Arial" panose="020B0604020202020204" pitchFamily="34" charset="0"/>
              <a:buChar char="•"/>
            </a:pPr>
            <a:r>
              <a:rPr lang="en-US" dirty="0"/>
              <a:t>Could differ by attribute</a:t>
            </a:r>
          </a:p>
          <a:p>
            <a:pPr marL="484188" indent="-457200">
              <a:buFont typeface="Arial" panose="020B0604020202020204" pitchFamily="34" charset="0"/>
              <a:buChar char="•"/>
            </a:pPr>
            <a:r>
              <a:rPr lang="en-US" dirty="0"/>
              <a:t>Any participant can either be a client or a Service Provider</a:t>
            </a:r>
          </a:p>
        </p:txBody>
      </p:sp>
      <p:sp>
        <p:nvSpPr>
          <p:cNvPr id="3" name="Rectangle 2">
            <a:extLst>
              <a:ext uri="{FF2B5EF4-FFF2-40B4-BE49-F238E27FC236}">
                <a16:creationId xmlns:a16="http://schemas.microsoft.com/office/drawing/2014/main" id="{3A14A644-46BE-F74C-9106-8A5185CD1A37}"/>
              </a:ext>
            </a:extLst>
          </p:cNvPr>
          <p:cNvSpPr/>
          <p:nvPr/>
        </p:nvSpPr>
        <p:spPr bwMode="auto">
          <a:xfrm>
            <a:off x="8288593" y="4620761"/>
            <a:ext cx="2984009" cy="1514901"/>
          </a:xfrm>
          <a:prstGeom prst="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r>
              <a:rPr lang="en-US" sz="1800" dirty="0">
                <a:solidFill>
                  <a:schemeClr val="bg2">
                    <a:lumMod val="25000"/>
                  </a:schemeClr>
                </a:solidFill>
                <a:ea typeface="Segoe UI" pitchFamily="34" charset="0"/>
                <a:cs typeface="Segoe UI" pitchFamily="34" charset="0"/>
              </a:rPr>
              <a:t>Legend</a:t>
            </a:r>
            <a:endParaRPr lang="en-US" sz="2000" dirty="0">
              <a:solidFill>
                <a:schemeClr val="bg2">
                  <a:lumMod val="25000"/>
                </a:schemeClr>
              </a:solidFill>
              <a:ea typeface="Segoe UI" pitchFamily="34" charset="0"/>
              <a:cs typeface="Segoe UI" pitchFamily="34" charset="0"/>
            </a:endParaRPr>
          </a:p>
          <a:p>
            <a:pPr algn="l" defTabSz="932472" fontAlgn="base">
              <a:spcBef>
                <a:spcPct val="0"/>
              </a:spcBef>
              <a:spcAft>
                <a:spcPct val="0"/>
              </a:spcAft>
            </a:pPr>
            <a:endParaRPr lang="en-US" sz="2000" dirty="0">
              <a:solidFill>
                <a:schemeClr val="bg2">
                  <a:lumMod val="25000"/>
                </a:schemeClr>
              </a:solidFill>
              <a:ea typeface="Segoe UI" pitchFamily="34" charset="0"/>
              <a:cs typeface="Segoe UI" pitchFamily="34" charset="0"/>
            </a:endParaRPr>
          </a:p>
        </p:txBody>
      </p:sp>
      <p:cxnSp>
        <p:nvCxnSpPr>
          <p:cNvPr id="31" name="Straight Arrow Connector 30">
            <a:extLst>
              <a:ext uri="{FF2B5EF4-FFF2-40B4-BE49-F238E27FC236}">
                <a16:creationId xmlns:a16="http://schemas.microsoft.com/office/drawing/2014/main" id="{4A59B705-0B14-074A-B7E9-8430953CE86C}"/>
              </a:ext>
            </a:extLst>
          </p:cNvPr>
          <p:cNvCxnSpPr>
            <a:cxnSpLocks/>
          </p:cNvCxnSpPr>
          <p:nvPr/>
        </p:nvCxnSpPr>
        <p:spPr>
          <a:xfrm>
            <a:off x="8465176" y="5547732"/>
            <a:ext cx="708321" cy="0"/>
          </a:xfrm>
          <a:prstGeom prst="straightConnector1">
            <a:avLst/>
          </a:prstGeom>
          <a:ln>
            <a:solidFill>
              <a:schemeClr val="tx1"/>
            </a:solidFill>
            <a:prstDash val="dash"/>
            <a:headEnd type="none" w="lg" len="med"/>
            <a:tailEnd type="triangle"/>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30C5E6E3-DFC4-4B4C-9EEC-4FB8C77BE8A5}"/>
              </a:ext>
            </a:extLst>
          </p:cNvPr>
          <p:cNvSpPr/>
          <p:nvPr/>
        </p:nvSpPr>
        <p:spPr>
          <a:xfrm>
            <a:off x="9435576" y="5148525"/>
            <a:ext cx="1582992" cy="276999"/>
          </a:xfrm>
          <a:prstGeom prst="rect">
            <a:avLst/>
          </a:prstGeom>
        </p:spPr>
        <p:txBody>
          <a:bodyPr wrap="square">
            <a:spAutoFit/>
          </a:bodyPr>
          <a:lstStyle/>
          <a:p>
            <a:r>
              <a:rPr lang="en-US" sz="1200" dirty="0"/>
              <a:t>Primary activity</a:t>
            </a:r>
          </a:p>
        </p:txBody>
      </p:sp>
      <p:sp>
        <p:nvSpPr>
          <p:cNvPr id="35" name="Rectangle 34">
            <a:extLst>
              <a:ext uri="{FF2B5EF4-FFF2-40B4-BE49-F238E27FC236}">
                <a16:creationId xmlns:a16="http://schemas.microsoft.com/office/drawing/2014/main" id="{36F37360-2644-FE4D-B247-1BCAC71A2AA9}"/>
              </a:ext>
            </a:extLst>
          </p:cNvPr>
          <p:cNvSpPr/>
          <p:nvPr/>
        </p:nvSpPr>
        <p:spPr>
          <a:xfrm>
            <a:off x="9435575" y="5405529"/>
            <a:ext cx="1684709" cy="276999"/>
          </a:xfrm>
          <a:prstGeom prst="rect">
            <a:avLst/>
          </a:prstGeom>
        </p:spPr>
        <p:txBody>
          <a:bodyPr wrap="square">
            <a:spAutoFit/>
          </a:bodyPr>
          <a:lstStyle/>
          <a:p>
            <a:r>
              <a:rPr lang="en-US" sz="1200" dirty="0"/>
              <a:t>Supplemental activity</a:t>
            </a:r>
          </a:p>
        </p:txBody>
      </p:sp>
      <p:sp>
        <p:nvSpPr>
          <p:cNvPr id="38" name="Oval 37">
            <a:extLst>
              <a:ext uri="{FF2B5EF4-FFF2-40B4-BE49-F238E27FC236}">
                <a16:creationId xmlns:a16="http://schemas.microsoft.com/office/drawing/2014/main" id="{699E8DB7-8529-794E-AD97-E04D14B81A45}"/>
              </a:ext>
            </a:extLst>
          </p:cNvPr>
          <p:cNvSpPr/>
          <p:nvPr/>
        </p:nvSpPr>
        <p:spPr bwMode="auto">
          <a:xfrm>
            <a:off x="713706" y="2219353"/>
            <a:ext cx="306842" cy="307777"/>
          </a:xfrm>
          <a:prstGeom prst="ellipse">
            <a:avLst/>
          </a:prstGeom>
          <a:solidFill>
            <a:srgbClr val="9411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32472" fontAlgn="base">
              <a:spcBef>
                <a:spcPct val="0"/>
              </a:spcBef>
              <a:spcAft>
                <a:spcPct val="0"/>
              </a:spcAft>
            </a:pPr>
            <a:r>
              <a:rPr lang="en-US" sz="1400" b="1" dirty="0">
                <a:solidFill>
                  <a:srgbClr val="FFFFFF"/>
                </a:solidFill>
                <a:ea typeface="Segoe UI" pitchFamily="34" charset="0"/>
                <a:cs typeface="Segoe UI" pitchFamily="34" charset="0"/>
              </a:rPr>
              <a:t>A</a:t>
            </a:r>
          </a:p>
        </p:txBody>
      </p:sp>
      <p:sp>
        <p:nvSpPr>
          <p:cNvPr id="39" name="Oval 38">
            <a:extLst>
              <a:ext uri="{FF2B5EF4-FFF2-40B4-BE49-F238E27FC236}">
                <a16:creationId xmlns:a16="http://schemas.microsoft.com/office/drawing/2014/main" id="{74A3BC87-88B2-D745-8FC0-621AD76063AD}"/>
              </a:ext>
            </a:extLst>
          </p:cNvPr>
          <p:cNvSpPr/>
          <p:nvPr/>
        </p:nvSpPr>
        <p:spPr bwMode="auto">
          <a:xfrm>
            <a:off x="719203" y="4827315"/>
            <a:ext cx="306842" cy="307777"/>
          </a:xfrm>
          <a:prstGeom prst="ellipse">
            <a:avLst/>
          </a:prstGeom>
          <a:solidFill>
            <a:srgbClr val="9411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32472" fontAlgn="base">
              <a:spcBef>
                <a:spcPct val="0"/>
              </a:spcBef>
              <a:spcAft>
                <a:spcPct val="0"/>
              </a:spcAft>
            </a:pPr>
            <a:r>
              <a:rPr lang="en-US" sz="1400" b="1" dirty="0">
                <a:solidFill>
                  <a:srgbClr val="FFFFFF"/>
                </a:solidFill>
                <a:ea typeface="Segoe UI" pitchFamily="34" charset="0"/>
                <a:cs typeface="Segoe UI" pitchFamily="34" charset="0"/>
              </a:rPr>
              <a:t>A</a:t>
            </a:r>
          </a:p>
        </p:txBody>
      </p:sp>
      <p:sp>
        <p:nvSpPr>
          <p:cNvPr id="40" name="Oval 39">
            <a:extLst>
              <a:ext uri="{FF2B5EF4-FFF2-40B4-BE49-F238E27FC236}">
                <a16:creationId xmlns:a16="http://schemas.microsoft.com/office/drawing/2014/main" id="{DE8B496E-0A9B-A244-A1F2-33F537CC69F3}"/>
              </a:ext>
            </a:extLst>
          </p:cNvPr>
          <p:cNvSpPr/>
          <p:nvPr/>
        </p:nvSpPr>
        <p:spPr bwMode="auto">
          <a:xfrm>
            <a:off x="8665915" y="5682528"/>
            <a:ext cx="306842" cy="307777"/>
          </a:xfrm>
          <a:prstGeom prst="ellipse">
            <a:avLst/>
          </a:prstGeom>
          <a:solidFill>
            <a:srgbClr val="9411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32472" fontAlgn="base">
              <a:spcBef>
                <a:spcPct val="0"/>
              </a:spcBef>
              <a:spcAft>
                <a:spcPct val="0"/>
              </a:spcAft>
            </a:pPr>
            <a:r>
              <a:rPr lang="en-US" sz="1400" b="1" dirty="0">
                <a:solidFill>
                  <a:srgbClr val="FFFFFF"/>
                </a:solidFill>
                <a:ea typeface="Segoe UI" pitchFamily="34" charset="0"/>
                <a:cs typeface="Segoe UI" pitchFamily="34" charset="0"/>
              </a:rPr>
              <a:t>A</a:t>
            </a:r>
          </a:p>
        </p:txBody>
      </p:sp>
      <p:sp>
        <p:nvSpPr>
          <p:cNvPr id="42" name="Rectangle 41">
            <a:extLst>
              <a:ext uri="{FF2B5EF4-FFF2-40B4-BE49-F238E27FC236}">
                <a16:creationId xmlns:a16="http://schemas.microsoft.com/office/drawing/2014/main" id="{9786743A-10BE-254B-96B7-A8C33AE3C841}"/>
              </a:ext>
            </a:extLst>
          </p:cNvPr>
          <p:cNvSpPr/>
          <p:nvPr/>
        </p:nvSpPr>
        <p:spPr>
          <a:xfrm>
            <a:off x="9435575" y="5697916"/>
            <a:ext cx="1827607" cy="276999"/>
          </a:xfrm>
          <a:prstGeom prst="rect">
            <a:avLst/>
          </a:prstGeom>
        </p:spPr>
        <p:txBody>
          <a:bodyPr wrap="square">
            <a:spAutoFit/>
          </a:bodyPr>
          <a:lstStyle/>
          <a:p>
            <a:r>
              <a:rPr lang="en-US" sz="1200" dirty="0"/>
              <a:t>Start of Authority (SOA)</a:t>
            </a:r>
          </a:p>
        </p:txBody>
      </p:sp>
      <p:cxnSp>
        <p:nvCxnSpPr>
          <p:cNvPr id="43" name="Straight Arrow Connector 42">
            <a:extLst>
              <a:ext uri="{FF2B5EF4-FFF2-40B4-BE49-F238E27FC236}">
                <a16:creationId xmlns:a16="http://schemas.microsoft.com/office/drawing/2014/main" id="{87EC1F1F-D776-A849-A2A1-7BAB9C44B91E}"/>
              </a:ext>
            </a:extLst>
          </p:cNvPr>
          <p:cNvCxnSpPr>
            <a:cxnSpLocks/>
          </p:cNvCxnSpPr>
          <p:nvPr/>
        </p:nvCxnSpPr>
        <p:spPr>
          <a:xfrm>
            <a:off x="8465176" y="5277572"/>
            <a:ext cx="710542" cy="0"/>
          </a:xfrm>
          <a:prstGeom prst="straightConnector1">
            <a:avLst/>
          </a:prstGeom>
          <a:ln w="53975">
            <a:solidFill>
              <a:schemeClr val="bg2">
                <a:lumMod val="25000"/>
              </a:schemeClr>
            </a:solidFill>
            <a:prstDash val="sysDot"/>
            <a:headEnd type="none" w="lg" len="med"/>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85189396"/>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F92145-EFEF-2A42-99D3-CFA8D7609F07}"/>
              </a:ext>
            </a:extLst>
          </p:cNvPr>
          <p:cNvSpPr>
            <a:spLocks noGrp="1"/>
          </p:cNvSpPr>
          <p:nvPr>
            <p:ph type="title"/>
          </p:nvPr>
        </p:nvSpPr>
        <p:spPr/>
        <p:txBody>
          <a:bodyPr/>
          <a:lstStyle/>
          <a:p>
            <a:r>
              <a:rPr lang="en-US" dirty="0"/>
              <a:t>Service Provider as Provisioning Hub</a:t>
            </a:r>
          </a:p>
        </p:txBody>
      </p:sp>
      <p:sp>
        <p:nvSpPr>
          <p:cNvPr id="4" name="Rectangle 3">
            <a:extLst>
              <a:ext uri="{FF2B5EF4-FFF2-40B4-BE49-F238E27FC236}">
                <a16:creationId xmlns:a16="http://schemas.microsoft.com/office/drawing/2014/main" id="{5DBB7065-C869-3745-9D4B-8307B21EF6A2}"/>
              </a:ext>
            </a:extLst>
          </p:cNvPr>
          <p:cNvSpPr/>
          <p:nvPr/>
        </p:nvSpPr>
        <p:spPr bwMode="auto">
          <a:xfrm>
            <a:off x="4680156" y="2671550"/>
            <a:ext cx="1828800" cy="1514900"/>
          </a:xfrm>
          <a:prstGeom prst="rect">
            <a:avLst/>
          </a:prstGeom>
          <a:solidFill>
            <a:srgbClr val="7030A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spcBef>
                <a:spcPct val="0"/>
              </a:spcBef>
              <a:spcAft>
                <a:spcPct val="0"/>
              </a:spcAft>
            </a:pPr>
            <a:r>
              <a:rPr lang="en-US" sz="2400" dirty="0">
                <a:solidFill>
                  <a:srgbClr val="FFFFFF"/>
                </a:solidFill>
                <a:ea typeface="Segoe UI" pitchFamily="34" charset="0"/>
                <a:cs typeface="Segoe UI" pitchFamily="34" charset="0"/>
              </a:rPr>
              <a:t>Service</a:t>
            </a:r>
          </a:p>
          <a:p>
            <a:pPr algn="ctr" defTabSz="932472" fontAlgn="base">
              <a:spcBef>
                <a:spcPct val="0"/>
              </a:spcBef>
              <a:spcAft>
                <a:spcPct val="0"/>
              </a:spcAft>
            </a:pPr>
            <a:r>
              <a:rPr lang="en-US" sz="2400" dirty="0">
                <a:solidFill>
                  <a:srgbClr val="FFFFFF"/>
                </a:solidFill>
                <a:ea typeface="Segoe UI" pitchFamily="34" charset="0"/>
                <a:cs typeface="Segoe UI" pitchFamily="34" charset="0"/>
              </a:rPr>
              <a:t>Provider</a:t>
            </a:r>
          </a:p>
        </p:txBody>
      </p:sp>
      <p:sp>
        <p:nvSpPr>
          <p:cNvPr id="5" name="Rectangle 4">
            <a:extLst>
              <a:ext uri="{FF2B5EF4-FFF2-40B4-BE49-F238E27FC236}">
                <a16:creationId xmlns:a16="http://schemas.microsoft.com/office/drawing/2014/main" id="{6F9D4238-B776-7C4C-9E94-1B83445AF35C}"/>
              </a:ext>
            </a:extLst>
          </p:cNvPr>
          <p:cNvSpPr/>
          <p:nvPr/>
        </p:nvSpPr>
        <p:spPr bwMode="auto">
          <a:xfrm>
            <a:off x="1067864" y="2671549"/>
            <a:ext cx="1828800" cy="15149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spcBef>
                <a:spcPct val="0"/>
              </a:spcBef>
              <a:spcAft>
                <a:spcPct val="0"/>
              </a:spcAft>
            </a:pPr>
            <a:r>
              <a:rPr lang="en-US" sz="2400" dirty="0">
                <a:solidFill>
                  <a:srgbClr val="FFFFFF"/>
                </a:solidFill>
                <a:ea typeface="Segoe UI" pitchFamily="34" charset="0"/>
                <a:cs typeface="Segoe UI" pitchFamily="34" charset="0"/>
              </a:rPr>
              <a:t>SCIM Client</a:t>
            </a:r>
          </a:p>
        </p:txBody>
      </p:sp>
      <p:sp>
        <p:nvSpPr>
          <p:cNvPr id="8" name="Rectangle 7">
            <a:extLst>
              <a:ext uri="{FF2B5EF4-FFF2-40B4-BE49-F238E27FC236}">
                <a16:creationId xmlns:a16="http://schemas.microsoft.com/office/drawing/2014/main" id="{3E2E6485-1083-C34F-81CF-164E44699EFA}"/>
              </a:ext>
            </a:extLst>
          </p:cNvPr>
          <p:cNvSpPr/>
          <p:nvPr/>
        </p:nvSpPr>
        <p:spPr bwMode="auto">
          <a:xfrm>
            <a:off x="8239882" y="2715925"/>
            <a:ext cx="1828800" cy="15149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spcBef>
                <a:spcPct val="0"/>
              </a:spcBef>
              <a:spcAft>
                <a:spcPct val="0"/>
              </a:spcAft>
            </a:pPr>
            <a:r>
              <a:rPr lang="en-US" sz="2400" dirty="0">
                <a:solidFill>
                  <a:srgbClr val="FFFFFF"/>
                </a:solidFill>
                <a:ea typeface="Segoe UI" pitchFamily="34" charset="0"/>
                <a:cs typeface="Segoe UI" pitchFamily="34" charset="0"/>
              </a:rPr>
              <a:t>SCIM Client</a:t>
            </a:r>
          </a:p>
        </p:txBody>
      </p:sp>
      <p:cxnSp>
        <p:nvCxnSpPr>
          <p:cNvPr id="11" name="Straight Arrow Connector 10">
            <a:extLst>
              <a:ext uri="{FF2B5EF4-FFF2-40B4-BE49-F238E27FC236}">
                <a16:creationId xmlns:a16="http://schemas.microsoft.com/office/drawing/2014/main" id="{CE372998-90DF-4B44-8711-2073CD7699ED}"/>
              </a:ext>
            </a:extLst>
          </p:cNvPr>
          <p:cNvCxnSpPr>
            <a:cxnSpLocks/>
          </p:cNvCxnSpPr>
          <p:nvPr/>
        </p:nvCxnSpPr>
        <p:spPr>
          <a:xfrm>
            <a:off x="3082016" y="3198550"/>
            <a:ext cx="1478691" cy="0"/>
          </a:xfrm>
          <a:prstGeom prst="straightConnector1">
            <a:avLst/>
          </a:prstGeom>
          <a:ln w="53975">
            <a:solidFill>
              <a:schemeClr val="bg2">
                <a:lumMod val="25000"/>
              </a:schemeClr>
            </a:solidFill>
            <a:prstDash val="sysDot"/>
            <a:headEnd type="none" w="lg" len="med"/>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622C14BE-B3DA-5144-BB89-6D26074637E8}"/>
              </a:ext>
            </a:extLst>
          </p:cNvPr>
          <p:cNvSpPr txBox="1"/>
          <p:nvPr/>
        </p:nvSpPr>
        <p:spPr>
          <a:xfrm>
            <a:off x="3163180" y="2601869"/>
            <a:ext cx="1234312" cy="553998"/>
          </a:xfrm>
          <a:prstGeom prst="rect">
            <a:avLst/>
          </a:prstGeom>
          <a:noFill/>
        </p:spPr>
        <p:txBody>
          <a:bodyPr wrap="none" lIns="0" tIns="0" rIns="0" bIns="0" rtlCol="0">
            <a:spAutoFit/>
          </a:bodyPr>
          <a:lstStyle/>
          <a:p>
            <a:pPr algn="ctr"/>
            <a:r>
              <a:rPr lang="en-US" sz="2000" dirty="0"/>
              <a:t>push</a:t>
            </a:r>
          </a:p>
          <a:p>
            <a:r>
              <a:rPr lang="en-US" sz="1600" dirty="0">
                <a:latin typeface="Courier New" panose="02070309020205020404" pitchFamily="49" charset="0"/>
                <a:cs typeface="Courier New" panose="02070309020205020404" pitchFamily="49" charset="0"/>
              </a:rPr>
              <a:t>(C.R.U.D.)</a:t>
            </a:r>
            <a:endParaRPr lang="en-US" sz="2800" dirty="0">
              <a:latin typeface="Courier New" panose="02070309020205020404" pitchFamily="49" charset="0"/>
              <a:cs typeface="Courier New" panose="02070309020205020404" pitchFamily="49" charset="0"/>
            </a:endParaRPr>
          </a:p>
        </p:txBody>
      </p:sp>
      <p:cxnSp>
        <p:nvCxnSpPr>
          <p:cNvPr id="15" name="Straight Arrow Connector 14">
            <a:extLst>
              <a:ext uri="{FF2B5EF4-FFF2-40B4-BE49-F238E27FC236}">
                <a16:creationId xmlns:a16="http://schemas.microsoft.com/office/drawing/2014/main" id="{5403834F-5C58-F941-A305-B2596794D628}"/>
              </a:ext>
            </a:extLst>
          </p:cNvPr>
          <p:cNvCxnSpPr>
            <a:cxnSpLocks/>
          </p:cNvCxnSpPr>
          <p:nvPr/>
        </p:nvCxnSpPr>
        <p:spPr>
          <a:xfrm>
            <a:off x="1232392" y="6300969"/>
            <a:ext cx="8934612" cy="0"/>
          </a:xfrm>
          <a:prstGeom prst="straightConnector1">
            <a:avLst/>
          </a:prstGeom>
          <a:ln w="53975">
            <a:solidFill>
              <a:schemeClr val="bg2">
                <a:lumMod val="25000"/>
              </a:schemeClr>
            </a:solidFill>
            <a:prstDash val="sysDot"/>
            <a:headEnd type="none" w="lg" len="med"/>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3397EB41-BB2D-E84F-840A-27794774F82E}"/>
              </a:ext>
            </a:extLst>
          </p:cNvPr>
          <p:cNvSpPr txBox="1"/>
          <p:nvPr/>
        </p:nvSpPr>
        <p:spPr>
          <a:xfrm>
            <a:off x="6730979" y="2601869"/>
            <a:ext cx="1234313" cy="553998"/>
          </a:xfrm>
          <a:prstGeom prst="rect">
            <a:avLst/>
          </a:prstGeom>
          <a:noFill/>
        </p:spPr>
        <p:txBody>
          <a:bodyPr wrap="none" lIns="0" tIns="0" rIns="0" bIns="0" rtlCol="0">
            <a:spAutoFit/>
          </a:bodyPr>
          <a:lstStyle/>
          <a:p>
            <a:pPr algn="ctr"/>
            <a:r>
              <a:rPr lang="en-US" sz="2000" dirty="0"/>
              <a:t>pull</a:t>
            </a:r>
          </a:p>
          <a:p>
            <a:pPr algn="ctr"/>
            <a:r>
              <a:rPr lang="en-US" sz="1600" dirty="0">
                <a:latin typeface="Courier New" panose="02070309020205020404" pitchFamily="49" charset="0"/>
                <a:cs typeface="Courier New" panose="02070309020205020404" pitchFamily="49" charset="0"/>
              </a:rPr>
              <a:t>(C.R.U.D.)</a:t>
            </a:r>
            <a:endParaRPr lang="en-US" sz="2800" dirty="0">
              <a:latin typeface="Courier New" panose="02070309020205020404" pitchFamily="49" charset="0"/>
              <a:cs typeface="Courier New" panose="02070309020205020404" pitchFamily="49" charset="0"/>
            </a:endParaRPr>
          </a:p>
        </p:txBody>
      </p:sp>
      <p:sp>
        <p:nvSpPr>
          <p:cNvPr id="21" name="TextBox 20">
            <a:extLst>
              <a:ext uri="{FF2B5EF4-FFF2-40B4-BE49-F238E27FC236}">
                <a16:creationId xmlns:a16="http://schemas.microsoft.com/office/drawing/2014/main" id="{2FF7FB00-97A3-5342-9722-E40C27B27187}"/>
              </a:ext>
            </a:extLst>
          </p:cNvPr>
          <p:cNvSpPr txBox="1"/>
          <p:nvPr/>
        </p:nvSpPr>
        <p:spPr>
          <a:xfrm>
            <a:off x="6506483" y="3799712"/>
            <a:ext cx="1695912" cy="492443"/>
          </a:xfrm>
          <a:prstGeom prst="rect">
            <a:avLst/>
          </a:prstGeom>
          <a:noFill/>
        </p:spPr>
        <p:txBody>
          <a:bodyPr wrap="none" lIns="0" tIns="0" rIns="0" bIns="0" rtlCol="0">
            <a:spAutoFit/>
          </a:bodyPr>
          <a:lstStyle/>
          <a:p>
            <a:pPr algn="ctr"/>
            <a:r>
              <a:rPr lang="en-US" sz="2000" dirty="0"/>
              <a:t>push</a:t>
            </a:r>
          </a:p>
          <a:p>
            <a:pPr algn="ctr"/>
            <a:r>
              <a:rPr lang="en-US" sz="1200" dirty="0" err="1"/>
              <a:t>Eg</a:t>
            </a:r>
            <a:r>
              <a:rPr lang="en-US" sz="1200" dirty="0"/>
              <a:t>: update email address</a:t>
            </a:r>
          </a:p>
        </p:txBody>
      </p:sp>
      <p:cxnSp>
        <p:nvCxnSpPr>
          <p:cNvPr id="33" name="Straight Arrow Connector 32">
            <a:extLst>
              <a:ext uri="{FF2B5EF4-FFF2-40B4-BE49-F238E27FC236}">
                <a16:creationId xmlns:a16="http://schemas.microsoft.com/office/drawing/2014/main" id="{0998754E-761F-994A-8BFB-0B78AC063802}"/>
              </a:ext>
            </a:extLst>
          </p:cNvPr>
          <p:cNvCxnSpPr/>
          <p:nvPr/>
        </p:nvCxnSpPr>
        <p:spPr>
          <a:xfrm flipH="1">
            <a:off x="6782108" y="3805180"/>
            <a:ext cx="1223319" cy="0"/>
          </a:xfrm>
          <a:prstGeom prst="straightConnector1">
            <a:avLst/>
          </a:prstGeom>
          <a:ln>
            <a:solidFill>
              <a:schemeClr val="tx1"/>
            </a:solidFill>
            <a:prstDash val="dash"/>
            <a:headEnd type="none" w="lg" len="med"/>
            <a:tailEnd type="triangle"/>
          </a:ln>
        </p:spPr>
        <p:style>
          <a:lnRef idx="1">
            <a:schemeClr val="accent1"/>
          </a:lnRef>
          <a:fillRef idx="0">
            <a:schemeClr val="accent1"/>
          </a:fillRef>
          <a:effectRef idx="0">
            <a:schemeClr val="accent1"/>
          </a:effectRef>
          <a:fontRef idx="minor">
            <a:schemeClr val="tx1"/>
          </a:fontRef>
        </p:style>
      </p:cxnSp>
      <p:grpSp>
        <p:nvGrpSpPr>
          <p:cNvPr id="9" name="Group 8">
            <a:extLst>
              <a:ext uri="{FF2B5EF4-FFF2-40B4-BE49-F238E27FC236}">
                <a16:creationId xmlns:a16="http://schemas.microsoft.com/office/drawing/2014/main" id="{C277278F-F0E7-8842-AB89-9C84A4675FAE}"/>
              </a:ext>
            </a:extLst>
          </p:cNvPr>
          <p:cNvGrpSpPr/>
          <p:nvPr/>
        </p:nvGrpSpPr>
        <p:grpSpPr>
          <a:xfrm>
            <a:off x="6782108" y="3169463"/>
            <a:ext cx="1237878" cy="227678"/>
            <a:chOff x="6782108" y="3169463"/>
            <a:chExt cx="1237878" cy="227678"/>
          </a:xfrm>
        </p:grpSpPr>
        <p:cxnSp>
          <p:nvCxnSpPr>
            <p:cNvPr id="17" name="Straight Arrow Connector 16">
              <a:extLst>
                <a:ext uri="{FF2B5EF4-FFF2-40B4-BE49-F238E27FC236}">
                  <a16:creationId xmlns:a16="http://schemas.microsoft.com/office/drawing/2014/main" id="{C5149311-8990-0848-89B5-5B3A0D5C8DC3}"/>
                </a:ext>
              </a:extLst>
            </p:cNvPr>
            <p:cNvCxnSpPr/>
            <p:nvPr/>
          </p:nvCxnSpPr>
          <p:spPr>
            <a:xfrm flipH="1">
              <a:off x="6796667" y="3186094"/>
              <a:ext cx="1223319" cy="0"/>
            </a:xfrm>
            <a:prstGeom prst="straightConnector1">
              <a:avLst/>
            </a:prstGeom>
            <a:ln w="53975">
              <a:solidFill>
                <a:schemeClr val="bg2">
                  <a:lumMod val="25000"/>
                </a:schemeClr>
              </a:solidFill>
              <a:prstDash val="sysDot"/>
              <a:headEnd type="none" w="lg" len="med"/>
              <a:tailEnd type="non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C96CBF79-88AE-B84C-9031-D7E668DC4E52}"/>
                </a:ext>
              </a:extLst>
            </p:cNvPr>
            <p:cNvCxnSpPr>
              <a:cxnSpLocks/>
            </p:cNvCxnSpPr>
            <p:nvPr/>
          </p:nvCxnSpPr>
          <p:spPr>
            <a:xfrm>
              <a:off x="6782108" y="3386978"/>
              <a:ext cx="1223319" cy="0"/>
            </a:xfrm>
            <a:prstGeom prst="straightConnector1">
              <a:avLst/>
            </a:prstGeom>
            <a:ln w="53975">
              <a:solidFill>
                <a:schemeClr val="bg2">
                  <a:lumMod val="25000"/>
                </a:schemeClr>
              </a:solidFill>
              <a:prstDash val="sysDot"/>
              <a:headEnd type="none" w="lg" len="med"/>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CB53EA22-C739-FA40-85E5-96E0DF985FFD}"/>
                </a:ext>
              </a:extLst>
            </p:cNvPr>
            <p:cNvCxnSpPr>
              <a:cxnSpLocks/>
            </p:cNvCxnSpPr>
            <p:nvPr/>
          </p:nvCxnSpPr>
          <p:spPr>
            <a:xfrm flipV="1">
              <a:off x="6782108" y="3169463"/>
              <a:ext cx="0" cy="227678"/>
            </a:xfrm>
            <a:prstGeom prst="straightConnector1">
              <a:avLst/>
            </a:prstGeom>
            <a:ln w="53975">
              <a:solidFill>
                <a:schemeClr val="bg2">
                  <a:lumMod val="25000"/>
                </a:schemeClr>
              </a:solidFill>
              <a:prstDash val="sysDot"/>
              <a:headEnd type="none" w="lg" len="med"/>
              <a:tailEnd type="none"/>
            </a:ln>
          </p:spPr>
          <p:style>
            <a:lnRef idx="1">
              <a:schemeClr val="accent1"/>
            </a:lnRef>
            <a:fillRef idx="0">
              <a:schemeClr val="accent1"/>
            </a:fillRef>
            <a:effectRef idx="0">
              <a:schemeClr val="accent1"/>
            </a:effectRef>
            <a:fontRef idx="minor">
              <a:schemeClr val="tx1"/>
            </a:fontRef>
          </p:style>
        </p:cxnSp>
      </p:grpSp>
      <p:grpSp>
        <p:nvGrpSpPr>
          <p:cNvPr id="12" name="Group 11">
            <a:extLst>
              <a:ext uri="{FF2B5EF4-FFF2-40B4-BE49-F238E27FC236}">
                <a16:creationId xmlns:a16="http://schemas.microsoft.com/office/drawing/2014/main" id="{BDCD6BB4-D8AA-E441-8B6D-0113558DBCA7}"/>
              </a:ext>
            </a:extLst>
          </p:cNvPr>
          <p:cNvGrpSpPr/>
          <p:nvPr/>
        </p:nvGrpSpPr>
        <p:grpSpPr>
          <a:xfrm flipH="1">
            <a:off x="3082013" y="3558025"/>
            <a:ext cx="1396647" cy="260071"/>
            <a:chOff x="2769291" y="2529804"/>
            <a:chExt cx="1223319" cy="227678"/>
          </a:xfrm>
        </p:grpSpPr>
        <p:cxnSp>
          <p:nvCxnSpPr>
            <p:cNvPr id="26" name="Straight Arrow Connector 25">
              <a:extLst>
                <a:ext uri="{FF2B5EF4-FFF2-40B4-BE49-F238E27FC236}">
                  <a16:creationId xmlns:a16="http://schemas.microsoft.com/office/drawing/2014/main" id="{6C6E9944-2329-C144-BFA3-FE77CC17B83C}"/>
                </a:ext>
              </a:extLst>
            </p:cNvPr>
            <p:cNvCxnSpPr/>
            <p:nvPr/>
          </p:nvCxnSpPr>
          <p:spPr>
            <a:xfrm flipH="1">
              <a:off x="2769291" y="2757481"/>
              <a:ext cx="1223319" cy="0"/>
            </a:xfrm>
            <a:prstGeom prst="straightConnector1">
              <a:avLst/>
            </a:prstGeom>
            <a:ln>
              <a:solidFill>
                <a:schemeClr val="tx1"/>
              </a:solidFill>
              <a:prstDash val="dash"/>
              <a:headEnd type="none" w="lg" len="med"/>
              <a:tailEnd type="non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9DF279B4-4355-7B44-8831-B067945C608F}"/>
                </a:ext>
              </a:extLst>
            </p:cNvPr>
            <p:cNvCxnSpPr>
              <a:cxnSpLocks/>
            </p:cNvCxnSpPr>
            <p:nvPr/>
          </p:nvCxnSpPr>
          <p:spPr>
            <a:xfrm>
              <a:off x="2769291" y="2529804"/>
              <a:ext cx="1223319" cy="0"/>
            </a:xfrm>
            <a:prstGeom prst="straightConnector1">
              <a:avLst/>
            </a:prstGeom>
            <a:ln>
              <a:solidFill>
                <a:schemeClr val="tx1"/>
              </a:solidFill>
              <a:prstDash val="dash"/>
              <a:headEnd type="none" w="lg" len="med"/>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03D3162D-FB9C-E74F-A13E-A516A57A8F72}"/>
                </a:ext>
              </a:extLst>
            </p:cNvPr>
            <p:cNvCxnSpPr>
              <a:cxnSpLocks/>
            </p:cNvCxnSpPr>
            <p:nvPr/>
          </p:nvCxnSpPr>
          <p:spPr>
            <a:xfrm flipV="1">
              <a:off x="2769291" y="2529804"/>
              <a:ext cx="0" cy="227678"/>
            </a:xfrm>
            <a:prstGeom prst="straightConnector1">
              <a:avLst/>
            </a:prstGeom>
            <a:ln>
              <a:solidFill>
                <a:schemeClr val="tx1"/>
              </a:solidFill>
              <a:prstDash val="dash"/>
              <a:headEnd type="none" w="lg" len="med"/>
              <a:tailEnd type="none"/>
            </a:ln>
          </p:spPr>
          <p:style>
            <a:lnRef idx="1">
              <a:schemeClr val="accent1"/>
            </a:lnRef>
            <a:fillRef idx="0">
              <a:schemeClr val="accent1"/>
            </a:fillRef>
            <a:effectRef idx="0">
              <a:schemeClr val="accent1"/>
            </a:effectRef>
            <a:fontRef idx="minor">
              <a:schemeClr val="tx1"/>
            </a:fontRef>
          </p:style>
        </p:cxnSp>
      </p:grpSp>
      <p:sp>
        <p:nvSpPr>
          <p:cNvPr id="29" name="TextBox 28">
            <a:extLst>
              <a:ext uri="{FF2B5EF4-FFF2-40B4-BE49-F238E27FC236}">
                <a16:creationId xmlns:a16="http://schemas.microsoft.com/office/drawing/2014/main" id="{0B42C33A-D0BC-9D49-9D6F-C8C2006E6CBE}"/>
              </a:ext>
            </a:extLst>
          </p:cNvPr>
          <p:cNvSpPr txBox="1"/>
          <p:nvPr/>
        </p:nvSpPr>
        <p:spPr>
          <a:xfrm>
            <a:off x="2959091" y="3847098"/>
            <a:ext cx="1655453" cy="677108"/>
          </a:xfrm>
          <a:prstGeom prst="rect">
            <a:avLst/>
          </a:prstGeom>
          <a:noFill/>
        </p:spPr>
        <p:txBody>
          <a:bodyPr wrap="none" lIns="0" tIns="0" rIns="0" bIns="0" rtlCol="0">
            <a:spAutoFit/>
          </a:bodyPr>
          <a:lstStyle/>
          <a:p>
            <a:pPr algn="ctr"/>
            <a:r>
              <a:rPr lang="en-US" sz="2000" dirty="0"/>
              <a:t>pull</a:t>
            </a:r>
          </a:p>
          <a:p>
            <a:pPr algn="ctr"/>
            <a:r>
              <a:rPr lang="en-US" sz="1200" dirty="0" err="1"/>
              <a:t>Eg</a:t>
            </a:r>
            <a:r>
              <a:rPr lang="en-US" sz="1200" dirty="0"/>
              <a:t>: reconcile data,</a:t>
            </a:r>
          </a:p>
          <a:p>
            <a:pPr algn="ctr"/>
            <a:r>
              <a:rPr lang="en-US" sz="1200" dirty="0"/>
              <a:t> check before a put/post</a:t>
            </a:r>
          </a:p>
        </p:txBody>
      </p:sp>
      <p:sp>
        <p:nvSpPr>
          <p:cNvPr id="38" name="Oval 37">
            <a:extLst>
              <a:ext uri="{FF2B5EF4-FFF2-40B4-BE49-F238E27FC236}">
                <a16:creationId xmlns:a16="http://schemas.microsoft.com/office/drawing/2014/main" id="{079C655B-577C-654E-8898-CA9EC2FE05BF}"/>
              </a:ext>
            </a:extLst>
          </p:cNvPr>
          <p:cNvSpPr/>
          <p:nvPr/>
        </p:nvSpPr>
        <p:spPr bwMode="auto">
          <a:xfrm>
            <a:off x="701298" y="3275110"/>
            <a:ext cx="306842" cy="307777"/>
          </a:xfrm>
          <a:prstGeom prst="ellipse">
            <a:avLst/>
          </a:prstGeom>
          <a:solidFill>
            <a:srgbClr val="9411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32472" fontAlgn="base">
              <a:spcBef>
                <a:spcPct val="0"/>
              </a:spcBef>
              <a:spcAft>
                <a:spcPct val="0"/>
              </a:spcAft>
            </a:pPr>
            <a:r>
              <a:rPr lang="en-US" sz="1400" b="1" dirty="0">
                <a:solidFill>
                  <a:srgbClr val="FFFFFF"/>
                </a:solidFill>
                <a:ea typeface="Segoe UI" pitchFamily="34" charset="0"/>
                <a:cs typeface="Segoe UI" pitchFamily="34" charset="0"/>
              </a:rPr>
              <a:t>A</a:t>
            </a:r>
          </a:p>
        </p:txBody>
      </p:sp>
    </p:spTree>
    <p:extLst>
      <p:ext uri="{BB962C8B-B14F-4D97-AF65-F5344CB8AC3E}">
        <p14:creationId xmlns:p14="http://schemas.microsoft.com/office/powerpoint/2010/main" val="1049813800"/>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F92145-EFEF-2A42-99D3-CFA8D7609F07}"/>
              </a:ext>
            </a:extLst>
          </p:cNvPr>
          <p:cNvSpPr>
            <a:spLocks noGrp="1"/>
          </p:cNvSpPr>
          <p:nvPr>
            <p:ph type="title"/>
          </p:nvPr>
        </p:nvSpPr>
        <p:spPr/>
        <p:txBody>
          <a:bodyPr/>
          <a:lstStyle/>
          <a:p>
            <a:r>
              <a:rPr lang="en-US" dirty="0"/>
              <a:t>SCIM Client as Provisioning Hub</a:t>
            </a:r>
          </a:p>
        </p:txBody>
      </p:sp>
      <p:sp>
        <p:nvSpPr>
          <p:cNvPr id="4" name="Rectangle 3">
            <a:extLst>
              <a:ext uri="{FF2B5EF4-FFF2-40B4-BE49-F238E27FC236}">
                <a16:creationId xmlns:a16="http://schemas.microsoft.com/office/drawing/2014/main" id="{5DBB7065-C869-3745-9D4B-8307B21EF6A2}"/>
              </a:ext>
            </a:extLst>
          </p:cNvPr>
          <p:cNvSpPr/>
          <p:nvPr/>
        </p:nvSpPr>
        <p:spPr bwMode="auto">
          <a:xfrm>
            <a:off x="8449763" y="2696508"/>
            <a:ext cx="1828800" cy="1514900"/>
          </a:xfrm>
          <a:prstGeom prst="rect">
            <a:avLst/>
          </a:prstGeom>
          <a:solidFill>
            <a:srgbClr val="7030A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spcBef>
                <a:spcPct val="0"/>
              </a:spcBef>
              <a:spcAft>
                <a:spcPct val="0"/>
              </a:spcAft>
            </a:pPr>
            <a:r>
              <a:rPr lang="en-US" sz="2400" dirty="0">
                <a:solidFill>
                  <a:srgbClr val="FFFFFF"/>
                </a:solidFill>
                <a:ea typeface="Segoe UI" pitchFamily="34" charset="0"/>
                <a:cs typeface="Segoe UI" pitchFamily="34" charset="0"/>
              </a:rPr>
              <a:t>Service</a:t>
            </a:r>
          </a:p>
          <a:p>
            <a:pPr algn="ctr" defTabSz="932472" fontAlgn="base">
              <a:spcBef>
                <a:spcPct val="0"/>
              </a:spcBef>
              <a:spcAft>
                <a:spcPct val="0"/>
              </a:spcAft>
            </a:pPr>
            <a:r>
              <a:rPr lang="en-US" sz="2400" dirty="0">
                <a:solidFill>
                  <a:srgbClr val="FFFFFF"/>
                </a:solidFill>
                <a:ea typeface="Segoe UI" pitchFamily="34" charset="0"/>
                <a:cs typeface="Segoe UI" pitchFamily="34" charset="0"/>
              </a:rPr>
              <a:t>Provider</a:t>
            </a:r>
          </a:p>
        </p:txBody>
      </p:sp>
      <p:sp>
        <p:nvSpPr>
          <p:cNvPr id="5" name="Rectangle 4">
            <a:extLst>
              <a:ext uri="{FF2B5EF4-FFF2-40B4-BE49-F238E27FC236}">
                <a16:creationId xmlns:a16="http://schemas.microsoft.com/office/drawing/2014/main" id="{6F9D4238-B776-7C4C-9E94-1B83445AF35C}"/>
              </a:ext>
            </a:extLst>
          </p:cNvPr>
          <p:cNvSpPr/>
          <p:nvPr/>
        </p:nvSpPr>
        <p:spPr bwMode="auto">
          <a:xfrm>
            <a:off x="4837471" y="2696507"/>
            <a:ext cx="1828800" cy="15149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spcBef>
                <a:spcPct val="0"/>
              </a:spcBef>
              <a:spcAft>
                <a:spcPct val="0"/>
              </a:spcAft>
            </a:pPr>
            <a:r>
              <a:rPr lang="en-US" sz="2400" dirty="0">
                <a:solidFill>
                  <a:srgbClr val="FFFFFF"/>
                </a:solidFill>
                <a:ea typeface="Segoe UI" pitchFamily="34" charset="0"/>
                <a:cs typeface="Segoe UI" pitchFamily="34" charset="0"/>
              </a:rPr>
              <a:t>SCIM Client</a:t>
            </a:r>
          </a:p>
        </p:txBody>
      </p:sp>
      <p:sp>
        <p:nvSpPr>
          <p:cNvPr id="6" name="Rectangle 5">
            <a:extLst>
              <a:ext uri="{FF2B5EF4-FFF2-40B4-BE49-F238E27FC236}">
                <a16:creationId xmlns:a16="http://schemas.microsoft.com/office/drawing/2014/main" id="{8D06104E-9D5F-684F-B88E-43166C57F89B}"/>
              </a:ext>
            </a:extLst>
          </p:cNvPr>
          <p:cNvSpPr/>
          <p:nvPr/>
        </p:nvSpPr>
        <p:spPr bwMode="auto">
          <a:xfrm>
            <a:off x="1225180" y="2771965"/>
            <a:ext cx="1828800" cy="1514900"/>
          </a:xfrm>
          <a:prstGeom prst="rect">
            <a:avLst/>
          </a:prstGeom>
          <a:solidFill>
            <a:srgbClr val="7030A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spcBef>
                <a:spcPct val="0"/>
              </a:spcBef>
              <a:spcAft>
                <a:spcPct val="0"/>
              </a:spcAft>
            </a:pPr>
            <a:r>
              <a:rPr lang="en-US" sz="2400" dirty="0">
                <a:solidFill>
                  <a:srgbClr val="FFFFFF"/>
                </a:solidFill>
                <a:ea typeface="Segoe UI" pitchFamily="34" charset="0"/>
                <a:cs typeface="Segoe UI" pitchFamily="34" charset="0"/>
              </a:rPr>
              <a:t>Service Provider</a:t>
            </a:r>
          </a:p>
        </p:txBody>
      </p:sp>
      <p:cxnSp>
        <p:nvCxnSpPr>
          <p:cNvPr id="11" name="Straight Arrow Connector 10">
            <a:extLst>
              <a:ext uri="{FF2B5EF4-FFF2-40B4-BE49-F238E27FC236}">
                <a16:creationId xmlns:a16="http://schemas.microsoft.com/office/drawing/2014/main" id="{CE372998-90DF-4B44-8711-2073CD7699ED}"/>
              </a:ext>
            </a:extLst>
          </p:cNvPr>
          <p:cNvCxnSpPr>
            <a:cxnSpLocks/>
          </p:cNvCxnSpPr>
          <p:nvPr/>
        </p:nvCxnSpPr>
        <p:spPr>
          <a:xfrm>
            <a:off x="6851623" y="3223508"/>
            <a:ext cx="1478691" cy="0"/>
          </a:xfrm>
          <a:prstGeom prst="straightConnector1">
            <a:avLst/>
          </a:prstGeom>
          <a:ln w="53975">
            <a:solidFill>
              <a:schemeClr val="bg2">
                <a:lumMod val="25000"/>
              </a:schemeClr>
            </a:solidFill>
            <a:prstDash val="sysDot"/>
            <a:headEnd type="none" w="lg" len="med"/>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622C14BE-B3DA-5144-BB89-6D26074637E8}"/>
              </a:ext>
            </a:extLst>
          </p:cNvPr>
          <p:cNvSpPr txBox="1"/>
          <p:nvPr/>
        </p:nvSpPr>
        <p:spPr>
          <a:xfrm>
            <a:off x="6932787" y="2626827"/>
            <a:ext cx="1234312" cy="553998"/>
          </a:xfrm>
          <a:prstGeom prst="rect">
            <a:avLst/>
          </a:prstGeom>
          <a:noFill/>
        </p:spPr>
        <p:txBody>
          <a:bodyPr wrap="none" lIns="0" tIns="0" rIns="0" bIns="0" rtlCol="0">
            <a:spAutoFit/>
          </a:bodyPr>
          <a:lstStyle/>
          <a:p>
            <a:pPr algn="ctr"/>
            <a:r>
              <a:rPr lang="en-US" sz="2000" dirty="0"/>
              <a:t>push</a:t>
            </a:r>
          </a:p>
          <a:p>
            <a:r>
              <a:rPr lang="en-US" sz="1600" dirty="0">
                <a:latin typeface="Courier New" panose="02070309020205020404" pitchFamily="49" charset="0"/>
                <a:cs typeface="Courier New" panose="02070309020205020404" pitchFamily="49" charset="0"/>
              </a:rPr>
              <a:t>(C.R.U.D.)</a:t>
            </a:r>
            <a:endParaRPr lang="en-US" sz="2800" dirty="0">
              <a:latin typeface="Courier New" panose="02070309020205020404" pitchFamily="49" charset="0"/>
              <a:cs typeface="Courier New" panose="02070309020205020404" pitchFamily="49" charset="0"/>
            </a:endParaRPr>
          </a:p>
        </p:txBody>
      </p:sp>
      <p:cxnSp>
        <p:nvCxnSpPr>
          <p:cNvPr id="15" name="Straight Arrow Connector 14">
            <a:extLst>
              <a:ext uri="{FF2B5EF4-FFF2-40B4-BE49-F238E27FC236}">
                <a16:creationId xmlns:a16="http://schemas.microsoft.com/office/drawing/2014/main" id="{5403834F-5C58-F941-A305-B2596794D628}"/>
              </a:ext>
            </a:extLst>
          </p:cNvPr>
          <p:cNvCxnSpPr>
            <a:cxnSpLocks/>
          </p:cNvCxnSpPr>
          <p:nvPr/>
        </p:nvCxnSpPr>
        <p:spPr>
          <a:xfrm>
            <a:off x="1291386" y="6300969"/>
            <a:ext cx="9071815" cy="0"/>
          </a:xfrm>
          <a:prstGeom prst="straightConnector1">
            <a:avLst/>
          </a:prstGeom>
          <a:ln w="53975">
            <a:solidFill>
              <a:schemeClr val="bg2">
                <a:lumMod val="25000"/>
              </a:schemeClr>
            </a:solidFill>
            <a:prstDash val="sysDot"/>
            <a:headEnd type="none" w="lg" len="med"/>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3397EB41-BB2D-E84F-840A-27794774F82E}"/>
              </a:ext>
            </a:extLst>
          </p:cNvPr>
          <p:cNvSpPr txBox="1"/>
          <p:nvPr/>
        </p:nvSpPr>
        <p:spPr>
          <a:xfrm>
            <a:off x="3328569" y="2657907"/>
            <a:ext cx="1234313" cy="553998"/>
          </a:xfrm>
          <a:prstGeom prst="rect">
            <a:avLst/>
          </a:prstGeom>
          <a:noFill/>
        </p:spPr>
        <p:txBody>
          <a:bodyPr wrap="none" lIns="0" tIns="0" rIns="0" bIns="0" rtlCol="0">
            <a:spAutoFit/>
          </a:bodyPr>
          <a:lstStyle/>
          <a:p>
            <a:pPr algn="ctr"/>
            <a:r>
              <a:rPr lang="en-US" sz="2000" dirty="0"/>
              <a:t>pull</a:t>
            </a:r>
          </a:p>
          <a:p>
            <a:pPr algn="ctr"/>
            <a:r>
              <a:rPr lang="en-US" sz="1600" dirty="0">
                <a:latin typeface="Courier New" panose="02070309020205020404" pitchFamily="49" charset="0"/>
                <a:cs typeface="Courier New" panose="02070309020205020404" pitchFamily="49" charset="0"/>
              </a:rPr>
              <a:t>(C.R.U.D.)</a:t>
            </a:r>
            <a:endParaRPr lang="en-US" sz="2800" dirty="0">
              <a:latin typeface="Courier New" panose="02070309020205020404" pitchFamily="49" charset="0"/>
              <a:cs typeface="Courier New" panose="02070309020205020404" pitchFamily="49" charset="0"/>
            </a:endParaRPr>
          </a:p>
        </p:txBody>
      </p:sp>
      <p:sp>
        <p:nvSpPr>
          <p:cNvPr id="21" name="TextBox 20">
            <a:extLst>
              <a:ext uri="{FF2B5EF4-FFF2-40B4-BE49-F238E27FC236}">
                <a16:creationId xmlns:a16="http://schemas.microsoft.com/office/drawing/2014/main" id="{2FF7FB00-97A3-5342-9722-E40C27B27187}"/>
              </a:ext>
            </a:extLst>
          </p:cNvPr>
          <p:cNvSpPr txBox="1"/>
          <p:nvPr/>
        </p:nvSpPr>
        <p:spPr>
          <a:xfrm>
            <a:off x="3104073" y="3855750"/>
            <a:ext cx="1695912" cy="492443"/>
          </a:xfrm>
          <a:prstGeom prst="rect">
            <a:avLst/>
          </a:prstGeom>
          <a:noFill/>
        </p:spPr>
        <p:txBody>
          <a:bodyPr wrap="none" lIns="0" tIns="0" rIns="0" bIns="0" rtlCol="0">
            <a:spAutoFit/>
          </a:bodyPr>
          <a:lstStyle/>
          <a:p>
            <a:pPr algn="ctr"/>
            <a:r>
              <a:rPr lang="en-US" sz="2000" dirty="0"/>
              <a:t>push</a:t>
            </a:r>
          </a:p>
          <a:p>
            <a:pPr algn="ctr"/>
            <a:r>
              <a:rPr lang="en-US" sz="1200" dirty="0" err="1"/>
              <a:t>Eg</a:t>
            </a:r>
            <a:r>
              <a:rPr lang="en-US" sz="1200" dirty="0"/>
              <a:t>: update email address</a:t>
            </a:r>
          </a:p>
        </p:txBody>
      </p:sp>
      <p:cxnSp>
        <p:nvCxnSpPr>
          <p:cNvPr id="33" name="Straight Arrow Connector 32">
            <a:extLst>
              <a:ext uri="{FF2B5EF4-FFF2-40B4-BE49-F238E27FC236}">
                <a16:creationId xmlns:a16="http://schemas.microsoft.com/office/drawing/2014/main" id="{0998754E-761F-994A-8BFB-0B78AC063802}"/>
              </a:ext>
            </a:extLst>
          </p:cNvPr>
          <p:cNvCxnSpPr/>
          <p:nvPr/>
        </p:nvCxnSpPr>
        <p:spPr>
          <a:xfrm flipH="1">
            <a:off x="3379698" y="3861218"/>
            <a:ext cx="1223319" cy="0"/>
          </a:xfrm>
          <a:prstGeom prst="straightConnector1">
            <a:avLst/>
          </a:prstGeom>
          <a:ln>
            <a:solidFill>
              <a:schemeClr val="tx1"/>
            </a:solidFill>
            <a:prstDash val="dash"/>
            <a:headEnd type="none" w="lg" len="med"/>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0B42C33A-D0BC-9D49-9D6F-C8C2006E6CBE}"/>
              </a:ext>
            </a:extLst>
          </p:cNvPr>
          <p:cNvSpPr txBox="1"/>
          <p:nvPr/>
        </p:nvSpPr>
        <p:spPr>
          <a:xfrm>
            <a:off x="6728698" y="3872056"/>
            <a:ext cx="1655453" cy="677108"/>
          </a:xfrm>
          <a:prstGeom prst="rect">
            <a:avLst/>
          </a:prstGeom>
          <a:noFill/>
        </p:spPr>
        <p:txBody>
          <a:bodyPr wrap="none" lIns="0" tIns="0" rIns="0" bIns="0" rtlCol="0">
            <a:spAutoFit/>
          </a:bodyPr>
          <a:lstStyle/>
          <a:p>
            <a:pPr algn="ctr"/>
            <a:r>
              <a:rPr lang="en-US" sz="2000" dirty="0"/>
              <a:t>pull</a:t>
            </a:r>
          </a:p>
          <a:p>
            <a:pPr algn="ctr"/>
            <a:r>
              <a:rPr lang="en-US" sz="1200" dirty="0" err="1"/>
              <a:t>Eg</a:t>
            </a:r>
            <a:r>
              <a:rPr lang="en-US" sz="1200" dirty="0"/>
              <a:t>: reconcile data,</a:t>
            </a:r>
          </a:p>
          <a:p>
            <a:pPr algn="ctr"/>
            <a:r>
              <a:rPr lang="en-US" sz="1200" dirty="0"/>
              <a:t> check before a put/post</a:t>
            </a:r>
          </a:p>
        </p:txBody>
      </p:sp>
      <p:grpSp>
        <p:nvGrpSpPr>
          <p:cNvPr id="39" name="Group 38">
            <a:extLst>
              <a:ext uri="{FF2B5EF4-FFF2-40B4-BE49-F238E27FC236}">
                <a16:creationId xmlns:a16="http://schemas.microsoft.com/office/drawing/2014/main" id="{24E2E4AB-0AAF-BB44-A2C0-6DE28B10D7B2}"/>
              </a:ext>
            </a:extLst>
          </p:cNvPr>
          <p:cNvGrpSpPr/>
          <p:nvPr/>
        </p:nvGrpSpPr>
        <p:grpSpPr>
          <a:xfrm flipH="1">
            <a:off x="6877200" y="3595679"/>
            <a:ext cx="1427536" cy="260071"/>
            <a:chOff x="2742235" y="2529804"/>
            <a:chExt cx="1250375" cy="227678"/>
          </a:xfrm>
        </p:grpSpPr>
        <p:cxnSp>
          <p:nvCxnSpPr>
            <p:cNvPr id="40" name="Straight Arrow Connector 39">
              <a:extLst>
                <a:ext uri="{FF2B5EF4-FFF2-40B4-BE49-F238E27FC236}">
                  <a16:creationId xmlns:a16="http://schemas.microsoft.com/office/drawing/2014/main" id="{C4FDE18A-8D01-E745-A2F1-5B3B8EC662AF}"/>
                </a:ext>
              </a:extLst>
            </p:cNvPr>
            <p:cNvCxnSpPr/>
            <p:nvPr/>
          </p:nvCxnSpPr>
          <p:spPr>
            <a:xfrm flipH="1">
              <a:off x="2742235" y="2529804"/>
              <a:ext cx="1223319" cy="0"/>
            </a:xfrm>
            <a:prstGeom prst="straightConnector1">
              <a:avLst/>
            </a:prstGeom>
            <a:ln>
              <a:solidFill>
                <a:schemeClr val="tx1"/>
              </a:solidFill>
              <a:prstDash val="dash"/>
              <a:headEnd type="none" w="lg" len="med"/>
              <a:tailEnd type="non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322258B1-3683-5042-BA7C-E78020F5EC43}"/>
                </a:ext>
              </a:extLst>
            </p:cNvPr>
            <p:cNvCxnSpPr>
              <a:cxnSpLocks/>
            </p:cNvCxnSpPr>
            <p:nvPr/>
          </p:nvCxnSpPr>
          <p:spPr>
            <a:xfrm>
              <a:off x="2769291" y="2757482"/>
              <a:ext cx="1223319" cy="0"/>
            </a:xfrm>
            <a:prstGeom prst="straightConnector1">
              <a:avLst/>
            </a:prstGeom>
            <a:ln>
              <a:solidFill>
                <a:schemeClr val="tx1"/>
              </a:solidFill>
              <a:prstDash val="dash"/>
              <a:headEnd type="none" w="lg" len="med"/>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0347D728-9015-894D-86F4-DB42CF95D8D4}"/>
                </a:ext>
              </a:extLst>
            </p:cNvPr>
            <p:cNvCxnSpPr>
              <a:cxnSpLocks/>
            </p:cNvCxnSpPr>
            <p:nvPr/>
          </p:nvCxnSpPr>
          <p:spPr>
            <a:xfrm flipV="1">
              <a:off x="2769291" y="2529804"/>
              <a:ext cx="0" cy="227678"/>
            </a:xfrm>
            <a:prstGeom prst="straightConnector1">
              <a:avLst/>
            </a:prstGeom>
            <a:ln>
              <a:solidFill>
                <a:schemeClr val="tx1"/>
              </a:solidFill>
              <a:prstDash val="dash"/>
              <a:headEnd type="none" w="lg" len="med"/>
              <a:tailEnd type="none"/>
            </a:ln>
          </p:spPr>
          <p:style>
            <a:lnRef idx="1">
              <a:schemeClr val="accent1"/>
            </a:lnRef>
            <a:fillRef idx="0">
              <a:schemeClr val="accent1"/>
            </a:fillRef>
            <a:effectRef idx="0">
              <a:schemeClr val="accent1"/>
            </a:effectRef>
            <a:fontRef idx="minor">
              <a:schemeClr val="tx1"/>
            </a:fontRef>
          </p:style>
        </p:cxnSp>
      </p:grpSp>
      <p:grpSp>
        <p:nvGrpSpPr>
          <p:cNvPr id="43" name="Group 42">
            <a:extLst>
              <a:ext uri="{FF2B5EF4-FFF2-40B4-BE49-F238E27FC236}">
                <a16:creationId xmlns:a16="http://schemas.microsoft.com/office/drawing/2014/main" id="{E48EF3C5-84EB-C84D-A787-EED8F71BCAE4}"/>
              </a:ext>
            </a:extLst>
          </p:cNvPr>
          <p:cNvGrpSpPr/>
          <p:nvPr/>
        </p:nvGrpSpPr>
        <p:grpSpPr>
          <a:xfrm>
            <a:off x="3336644" y="3254937"/>
            <a:ext cx="1237878" cy="227678"/>
            <a:chOff x="6782108" y="3169463"/>
            <a:chExt cx="1237878" cy="227678"/>
          </a:xfrm>
        </p:grpSpPr>
        <p:cxnSp>
          <p:nvCxnSpPr>
            <p:cNvPr id="44" name="Straight Arrow Connector 43">
              <a:extLst>
                <a:ext uri="{FF2B5EF4-FFF2-40B4-BE49-F238E27FC236}">
                  <a16:creationId xmlns:a16="http://schemas.microsoft.com/office/drawing/2014/main" id="{6494A20E-A425-E34E-B461-1606744BB722}"/>
                </a:ext>
              </a:extLst>
            </p:cNvPr>
            <p:cNvCxnSpPr/>
            <p:nvPr/>
          </p:nvCxnSpPr>
          <p:spPr>
            <a:xfrm flipH="1">
              <a:off x="6796667" y="3186094"/>
              <a:ext cx="1223319" cy="0"/>
            </a:xfrm>
            <a:prstGeom prst="straightConnector1">
              <a:avLst/>
            </a:prstGeom>
            <a:ln w="53975">
              <a:solidFill>
                <a:schemeClr val="bg2">
                  <a:lumMod val="25000"/>
                </a:schemeClr>
              </a:solidFill>
              <a:prstDash val="sysDot"/>
              <a:headEnd type="none" w="lg" len="med"/>
              <a:tailEnd type="non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E098FDEB-6742-0B47-81E2-7894B0A73DEE}"/>
                </a:ext>
              </a:extLst>
            </p:cNvPr>
            <p:cNvCxnSpPr>
              <a:cxnSpLocks/>
            </p:cNvCxnSpPr>
            <p:nvPr/>
          </p:nvCxnSpPr>
          <p:spPr>
            <a:xfrm>
              <a:off x="6782108" y="3386978"/>
              <a:ext cx="1223319" cy="0"/>
            </a:xfrm>
            <a:prstGeom prst="straightConnector1">
              <a:avLst/>
            </a:prstGeom>
            <a:ln w="53975">
              <a:solidFill>
                <a:schemeClr val="bg2">
                  <a:lumMod val="25000"/>
                </a:schemeClr>
              </a:solidFill>
              <a:prstDash val="sysDot"/>
              <a:headEnd type="none" w="lg" len="med"/>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C7DCFA0B-C545-BD4D-97F4-CA688106A8AB}"/>
                </a:ext>
              </a:extLst>
            </p:cNvPr>
            <p:cNvCxnSpPr>
              <a:cxnSpLocks/>
            </p:cNvCxnSpPr>
            <p:nvPr/>
          </p:nvCxnSpPr>
          <p:spPr>
            <a:xfrm flipV="1">
              <a:off x="6782108" y="3169463"/>
              <a:ext cx="0" cy="227678"/>
            </a:xfrm>
            <a:prstGeom prst="straightConnector1">
              <a:avLst/>
            </a:prstGeom>
            <a:ln w="53975">
              <a:solidFill>
                <a:schemeClr val="bg2">
                  <a:lumMod val="25000"/>
                </a:schemeClr>
              </a:solidFill>
              <a:prstDash val="sysDot"/>
              <a:headEnd type="none" w="lg" len="med"/>
              <a:tailEnd type="none"/>
            </a:ln>
          </p:spPr>
          <p:style>
            <a:lnRef idx="1">
              <a:schemeClr val="accent1"/>
            </a:lnRef>
            <a:fillRef idx="0">
              <a:schemeClr val="accent1"/>
            </a:fillRef>
            <a:effectRef idx="0">
              <a:schemeClr val="accent1"/>
            </a:effectRef>
            <a:fontRef idx="minor">
              <a:schemeClr val="tx1"/>
            </a:fontRef>
          </p:style>
        </p:cxnSp>
      </p:grpSp>
      <p:sp>
        <p:nvSpPr>
          <p:cNvPr id="47" name="Oval 46">
            <a:extLst>
              <a:ext uri="{FF2B5EF4-FFF2-40B4-BE49-F238E27FC236}">
                <a16:creationId xmlns:a16="http://schemas.microsoft.com/office/drawing/2014/main" id="{5BFE8A9F-99DF-9443-983D-EDFF5ED48B2A}"/>
              </a:ext>
            </a:extLst>
          </p:cNvPr>
          <p:cNvSpPr/>
          <p:nvPr/>
        </p:nvSpPr>
        <p:spPr bwMode="auto">
          <a:xfrm>
            <a:off x="868245" y="3368776"/>
            <a:ext cx="306842" cy="307777"/>
          </a:xfrm>
          <a:prstGeom prst="ellipse">
            <a:avLst/>
          </a:prstGeom>
          <a:solidFill>
            <a:srgbClr val="9411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32472" fontAlgn="base">
              <a:spcBef>
                <a:spcPct val="0"/>
              </a:spcBef>
              <a:spcAft>
                <a:spcPct val="0"/>
              </a:spcAft>
            </a:pPr>
            <a:r>
              <a:rPr lang="en-US" sz="1400" b="1" dirty="0">
                <a:solidFill>
                  <a:srgbClr val="FFFFFF"/>
                </a:solidFill>
                <a:ea typeface="Segoe UI" pitchFamily="34" charset="0"/>
                <a:cs typeface="Segoe UI" pitchFamily="34" charset="0"/>
              </a:rPr>
              <a:t>A</a:t>
            </a:r>
          </a:p>
        </p:txBody>
      </p:sp>
    </p:spTree>
    <p:extLst>
      <p:ext uri="{BB962C8B-B14F-4D97-AF65-F5344CB8AC3E}">
        <p14:creationId xmlns:p14="http://schemas.microsoft.com/office/powerpoint/2010/main" val="3794657166"/>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F92145-EFEF-2A42-99D3-CFA8D7609F07}"/>
              </a:ext>
            </a:extLst>
          </p:cNvPr>
          <p:cNvSpPr>
            <a:spLocks noGrp="1"/>
          </p:cNvSpPr>
          <p:nvPr>
            <p:ph type="title"/>
          </p:nvPr>
        </p:nvSpPr>
        <p:spPr/>
        <p:txBody>
          <a:bodyPr/>
          <a:lstStyle/>
          <a:p>
            <a:r>
              <a:rPr lang="en-US" dirty="0"/>
              <a:t>Multi-Role Data Distribution</a:t>
            </a:r>
          </a:p>
        </p:txBody>
      </p:sp>
      <p:sp>
        <p:nvSpPr>
          <p:cNvPr id="4" name="Rectangle 3">
            <a:extLst>
              <a:ext uri="{FF2B5EF4-FFF2-40B4-BE49-F238E27FC236}">
                <a16:creationId xmlns:a16="http://schemas.microsoft.com/office/drawing/2014/main" id="{5DBB7065-C869-3745-9D4B-8307B21EF6A2}"/>
              </a:ext>
            </a:extLst>
          </p:cNvPr>
          <p:cNvSpPr/>
          <p:nvPr/>
        </p:nvSpPr>
        <p:spPr bwMode="auto">
          <a:xfrm>
            <a:off x="8449763" y="4393777"/>
            <a:ext cx="1828800" cy="1175545"/>
          </a:xfrm>
          <a:prstGeom prst="rect">
            <a:avLst/>
          </a:prstGeom>
          <a:solidFill>
            <a:srgbClr val="7030A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spcBef>
                <a:spcPct val="0"/>
              </a:spcBef>
              <a:spcAft>
                <a:spcPct val="0"/>
              </a:spcAft>
            </a:pPr>
            <a:r>
              <a:rPr lang="en-US" sz="2400" dirty="0">
                <a:solidFill>
                  <a:srgbClr val="FFFFFF"/>
                </a:solidFill>
                <a:ea typeface="Segoe UI" pitchFamily="34" charset="0"/>
                <a:cs typeface="Segoe UI" pitchFamily="34" charset="0"/>
              </a:rPr>
              <a:t>Service</a:t>
            </a:r>
          </a:p>
          <a:p>
            <a:pPr algn="ctr" defTabSz="932472" fontAlgn="base">
              <a:spcBef>
                <a:spcPct val="0"/>
              </a:spcBef>
              <a:spcAft>
                <a:spcPct val="0"/>
              </a:spcAft>
            </a:pPr>
            <a:r>
              <a:rPr lang="en-US" sz="2400" dirty="0">
                <a:solidFill>
                  <a:srgbClr val="FFFFFF"/>
                </a:solidFill>
                <a:ea typeface="Segoe UI" pitchFamily="34" charset="0"/>
                <a:cs typeface="Segoe UI" pitchFamily="34" charset="0"/>
              </a:rPr>
              <a:t>Provider</a:t>
            </a:r>
          </a:p>
        </p:txBody>
      </p:sp>
      <p:sp>
        <p:nvSpPr>
          <p:cNvPr id="5" name="Rectangle 4">
            <a:extLst>
              <a:ext uri="{FF2B5EF4-FFF2-40B4-BE49-F238E27FC236}">
                <a16:creationId xmlns:a16="http://schemas.microsoft.com/office/drawing/2014/main" id="{6F9D4238-B776-7C4C-9E94-1B83445AF35C}"/>
              </a:ext>
            </a:extLst>
          </p:cNvPr>
          <p:cNvSpPr/>
          <p:nvPr/>
        </p:nvSpPr>
        <p:spPr bwMode="auto">
          <a:xfrm>
            <a:off x="4823100" y="3753984"/>
            <a:ext cx="1828800" cy="1386289"/>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spcBef>
                <a:spcPct val="0"/>
              </a:spcBef>
              <a:spcAft>
                <a:spcPct val="0"/>
              </a:spcAft>
            </a:pPr>
            <a:r>
              <a:rPr lang="en-US" sz="2400" dirty="0">
                <a:solidFill>
                  <a:srgbClr val="FFFFFF"/>
                </a:solidFill>
                <a:ea typeface="Segoe UI" pitchFamily="34" charset="0"/>
                <a:cs typeface="Segoe UI" pitchFamily="34" charset="0"/>
              </a:rPr>
              <a:t>SCIM Client</a:t>
            </a:r>
          </a:p>
        </p:txBody>
      </p:sp>
      <p:sp>
        <p:nvSpPr>
          <p:cNvPr id="6" name="Rectangle 5">
            <a:extLst>
              <a:ext uri="{FF2B5EF4-FFF2-40B4-BE49-F238E27FC236}">
                <a16:creationId xmlns:a16="http://schemas.microsoft.com/office/drawing/2014/main" id="{8D06104E-9D5F-684F-B88E-43166C57F89B}"/>
              </a:ext>
            </a:extLst>
          </p:cNvPr>
          <p:cNvSpPr/>
          <p:nvPr/>
        </p:nvSpPr>
        <p:spPr bwMode="auto">
          <a:xfrm>
            <a:off x="1225180" y="4469234"/>
            <a:ext cx="1828800" cy="1175545"/>
          </a:xfrm>
          <a:prstGeom prst="rect">
            <a:avLst/>
          </a:prstGeom>
          <a:solidFill>
            <a:srgbClr val="7030A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spcBef>
                <a:spcPct val="0"/>
              </a:spcBef>
              <a:spcAft>
                <a:spcPct val="0"/>
              </a:spcAft>
            </a:pPr>
            <a:r>
              <a:rPr lang="en-US" sz="2400" dirty="0">
                <a:solidFill>
                  <a:srgbClr val="FFFFFF"/>
                </a:solidFill>
                <a:ea typeface="Segoe UI" pitchFamily="34" charset="0"/>
                <a:cs typeface="Segoe UI" pitchFamily="34" charset="0"/>
              </a:rPr>
              <a:t>Service Provider</a:t>
            </a:r>
          </a:p>
        </p:txBody>
      </p:sp>
      <p:cxnSp>
        <p:nvCxnSpPr>
          <p:cNvPr id="11" name="Straight Arrow Connector 10">
            <a:extLst>
              <a:ext uri="{FF2B5EF4-FFF2-40B4-BE49-F238E27FC236}">
                <a16:creationId xmlns:a16="http://schemas.microsoft.com/office/drawing/2014/main" id="{CE372998-90DF-4B44-8711-2073CD7699ED}"/>
              </a:ext>
            </a:extLst>
          </p:cNvPr>
          <p:cNvCxnSpPr>
            <a:cxnSpLocks/>
          </p:cNvCxnSpPr>
          <p:nvPr/>
        </p:nvCxnSpPr>
        <p:spPr>
          <a:xfrm rot="939276">
            <a:off x="6851623" y="4605987"/>
            <a:ext cx="1478691" cy="0"/>
          </a:xfrm>
          <a:prstGeom prst="straightConnector1">
            <a:avLst/>
          </a:prstGeom>
          <a:ln w="53975">
            <a:solidFill>
              <a:schemeClr val="bg2">
                <a:lumMod val="25000"/>
              </a:schemeClr>
            </a:solidFill>
            <a:prstDash val="sysDot"/>
            <a:headEnd type="none" w="lg" len="med"/>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622C14BE-B3DA-5144-BB89-6D26074637E8}"/>
              </a:ext>
            </a:extLst>
          </p:cNvPr>
          <p:cNvSpPr txBox="1"/>
          <p:nvPr/>
        </p:nvSpPr>
        <p:spPr>
          <a:xfrm>
            <a:off x="7568979" y="4173349"/>
            <a:ext cx="551433" cy="307777"/>
          </a:xfrm>
          <a:prstGeom prst="rect">
            <a:avLst/>
          </a:prstGeom>
          <a:noFill/>
        </p:spPr>
        <p:txBody>
          <a:bodyPr wrap="none" lIns="0" tIns="0" rIns="0" bIns="0" rtlCol="0">
            <a:spAutoFit/>
          </a:bodyPr>
          <a:lstStyle/>
          <a:p>
            <a:pPr algn="ctr"/>
            <a:r>
              <a:rPr lang="en-US" sz="2000" dirty="0"/>
              <a:t>push</a:t>
            </a:r>
          </a:p>
        </p:txBody>
      </p:sp>
      <p:sp>
        <p:nvSpPr>
          <p:cNvPr id="18" name="TextBox 17">
            <a:extLst>
              <a:ext uri="{FF2B5EF4-FFF2-40B4-BE49-F238E27FC236}">
                <a16:creationId xmlns:a16="http://schemas.microsoft.com/office/drawing/2014/main" id="{3397EB41-BB2D-E84F-840A-27794774F82E}"/>
              </a:ext>
            </a:extLst>
          </p:cNvPr>
          <p:cNvSpPr txBox="1"/>
          <p:nvPr/>
        </p:nvSpPr>
        <p:spPr>
          <a:xfrm>
            <a:off x="3320495" y="4321738"/>
            <a:ext cx="421589" cy="307777"/>
          </a:xfrm>
          <a:prstGeom prst="rect">
            <a:avLst/>
          </a:prstGeom>
          <a:noFill/>
        </p:spPr>
        <p:txBody>
          <a:bodyPr wrap="none" lIns="0" tIns="0" rIns="0" bIns="0" rtlCol="0">
            <a:spAutoFit/>
          </a:bodyPr>
          <a:lstStyle/>
          <a:p>
            <a:pPr algn="ctr"/>
            <a:r>
              <a:rPr lang="en-US" sz="2000" dirty="0"/>
              <a:t>pull</a:t>
            </a:r>
          </a:p>
        </p:txBody>
      </p:sp>
      <p:sp>
        <p:nvSpPr>
          <p:cNvPr id="21" name="TextBox 20">
            <a:extLst>
              <a:ext uri="{FF2B5EF4-FFF2-40B4-BE49-F238E27FC236}">
                <a16:creationId xmlns:a16="http://schemas.microsoft.com/office/drawing/2014/main" id="{2FF7FB00-97A3-5342-9722-E40C27B27187}"/>
              </a:ext>
            </a:extLst>
          </p:cNvPr>
          <p:cNvSpPr txBox="1"/>
          <p:nvPr/>
        </p:nvSpPr>
        <p:spPr>
          <a:xfrm>
            <a:off x="4218223" y="5220247"/>
            <a:ext cx="551433" cy="307777"/>
          </a:xfrm>
          <a:prstGeom prst="rect">
            <a:avLst/>
          </a:prstGeom>
          <a:noFill/>
        </p:spPr>
        <p:txBody>
          <a:bodyPr wrap="none" lIns="0" tIns="0" rIns="0" bIns="0" rtlCol="0">
            <a:spAutoFit/>
          </a:bodyPr>
          <a:lstStyle/>
          <a:p>
            <a:pPr algn="ctr"/>
            <a:r>
              <a:rPr lang="en-US" sz="2000" dirty="0"/>
              <a:t>push</a:t>
            </a:r>
          </a:p>
        </p:txBody>
      </p:sp>
      <p:cxnSp>
        <p:nvCxnSpPr>
          <p:cNvPr id="33" name="Straight Arrow Connector 32">
            <a:extLst>
              <a:ext uri="{FF2B5EF4-FFF2-40B4-BE49-F238E27FC236}">
                <a16:creationId xmlns:a16="http://schemas.microsoft.com/office/drawing/2014/main" id="{0998754E-761F-994A-8BFB-0B78AC063802}"/>
              </a:ext>
            </a:extLst>
          </p:cNvPr>
          <p:cNvCxnSpPr>
            <a:cxnSpLocks/>
          </p:cNvCxnSpPr>
          <p:nvPr/>
        </p:nvCxnSpPr>
        <p:spPr>
          <a:xfrm flipH="1">
            <a:off x="3447344" y="4978158"/>
            <a:ext cx="1143661" cy="415441"/>
          </a:xfrm>
          <a:prstGeom prst="straightConnector1">
            <a:avLst/>
          </a:prstGeom>
          <a:ln w="53975">
            <a:solidFill>
              <a:schemeClr val="bg2">
                <a:lumMod val="25000"/>
              </a:schemeClr>
            </a:solidFill>
            <a:prstDash val="sysDot"/>
            <a:headEnd type="none" w="lg" len="med"/>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0B42C33A-D0BC-9D49-9D6F-C8C2006E6CBE}"/>
              </a:ext>
            </a:extLst>
          </p:cNvPr>
          <p:cNvSpPr txBox="1"/>
          <p:nvPr/>
        </p:nvSpPr>
        <p:spPr>
          <a:xfrm>
            <a:off x="6863842" y="5236341"/>
            <a:ext cx="421589" cy="307777"/>
          </a:xfrm>
          <a:prstGeom prst="rect">
            <a:avLst/>
          </a:prstGeom>
          <a:noFill/>
        </p:spPr>
        <p:txBody>
          <a:bodyPr wrap="none" lIns="0" tIns="0" rIns="0" bIns="0" rtlCol="0">
            <a:spAutoFit/>
          </a:bodyPr>
          <a:lstStyle/>
          <a:p>
            <a:pPr algn="ctr"/>
            <a:r>
              <a:rPr lang="en-US" sz="2000" dirty="0"/>
              <a:t>pull</a:t>
            </a:r>
          </a:p>
        </p:txBody>
      </p:sp>
      <p:grpSp>
        <p:nvGrpSpPr>
          <p:cNvPr id="13" name="Group 12">
            <a:extLst>
              <a:ext uri="{FF2B5EF4-FFF2-40B4-BE49-F238E27FC236}">
                <a16:creationId xmlns:a16="http://schemas.microsoft.com/office/drawing/2014/main" id="{C4650E2C-B4CB-8948-95F6-283FCE5B5C2E}"/>
              </a:ext>
            </a:extLst>
          </p:cNvPr>
          <p:cNvGrpSpPr/>
          <p:nvPr/>
        </p:nvGrpSpPr>
        <p:grpSpPr>
          <a:xfrm rot="20419855">
            <a:off x="3299602" y="4637416"/>
            <a:ext cx="1226383" cy="227678"/>
            <a:chOff x="3376634" y="3225501"/>
            <a:chExt cx="1226383" cy="227678"/>
          </a:xfrm>
        </p:grpSpPr>
        <p:cxnSp>
          <p:nvCxnSpPr>
            <p:cNvPr id="34" name="Straight Arrow Connector 33">
              <a:extLst>
                <a:ext uri="{FF2B5EF4-FFF2-40B4-BE49-F238E27FC236}">
                  <a16:creationId xmlns:a16="http://schemas.microsoft.com/office/drawing/2014/main" id="{C96CBF79-88AE-B84C-9031-D7E668DC4E52}"/>
                </a:ext>
              </a:extLst>
            </p:cNvPr>
            <p:cNvCxnSpPr>
              <a:cxnSpLocks/>
            </p:cNvCxnSpPr>
            <p:nvPr/>
          </p:nvCxnSpPr>
          <p:spPr>
            <a:xfrm>
              <a:off x="3379698" y="3225501"/>
              <a:ext cx="1223319" cy="0"/>
            </a:xfrm>
            <a:prstGeom prst="straightConnector1">
              <a:avLst/>
            </a:prstGeom>
            <a:ln>
              <a:solidFill>
                <a:schemeClr val="tx1"/>
              </a:solidFill>
              <a:prstDash val="dash"/>
              <a:headEnd type="none" w="lg" len="med"/>
              <a:tailEnd type="non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CB53EA22-C739-FA40-85E5-96E0DF985FFD}"/>
                </a:ext>
              </a:extLst>
            </p:cNvPr>
            <p:cNvCxnSpPr>
              <a:cxnSpLocks/>
            </p:cNvCxnSpPr>
            <p:nvPr/>
          </p:nvCxnSpPr>
          <p:spPr>
            <a:xfrm flipV="1">
              <a:off x="3379698" y="3225501"/>
              <a:ext cx="0" cy="227678"/>
            </a:xfrm>
            <a:prstGeom prst="straightConnector1">
              <a:avLst/>
            </a:prstGeom>
            <a:ln>
              <a:solidFill>
                <a:schemeClr val="tx1"/>
              </a:solidFill>
              <a:prstDash val="dash"/>
              <a:headEnd type="none" w="lg" len="med"/>
              <a:tailEnd type="non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89A0CE57-BE1F-CC4C-B0A2-907BC3EF4861}"/>
                </a:ext>
              </a:extLst>
            </p:cNvPr>
            <p:cNvCxnSpPr>
              <a:cxnSpLocks/>
            </p:cNvCxnSpPr>
            <p:nvPr/>
          </p:nvCxnSpPr>
          <p:spPr>
            <a:xfrm>
              <a:off x="3376634" y="3453179"/>
              <a:ext cx="1226383" cy="0"/>
            </a:xfrm>
            <a:prstGeom prst="straightConnector1">
              <a:avLst/>
            </a:prstGeom>
            <a:ln>
              <a:solidFill>
                <a:schemeClr val="tx1"/>
              </a:solidFill>
              <a:prstDash val="dash"/>
              <a:headEnd type="none" w="lg" len="med"/>
              <a:tailEnd type="triangle"/>
            </a:ln>
          </p:spPr>
          <p:style>
            <a:lnRef idx="1">
              <a:schemeClr val="accent1"/>
            </a:lnRef>
            <a:fillRef idx="0">
              <a:schemeClr val="accent1"/>
            </a:fillRef>
            <a:effectRef idx="0">
              <a:schemeClr val="accent1"/>
            </a:effectRef>
            <a:fontRef idx="minor">
              <a:schemeClr val="tx1"/>
            </a:fontRef>
          </p:style>
        </p:cxnSp>
      </p:grpSp>
      <p:grpSp>
        <p:nvGrpSpPr>
          <p:cNvPr id="39" name="Group 38">
            <a:extLst>
              <a:ext uri="{FF2B5EF4-FFF2-40B4-BE49-F238E27FC236}">
                <a16:creationId xmlns:a16="http://schemas.microsoft.com/office/drawing/2014/main" id="{24E2E4AB-0AAF-BB44-A2C0-6DE28B10D7B2}"/>
              </a:ext>
            </a:extLst>
          </p:cNvPr>
          <p:cNvGrpSpPr/>
          <p:nvPr/>
        </p:nvGrpSpPr>
        <p:grpSpPr>
          <a:xfrm rot="939276" flipH="1">
            <a:off x="6877200" y="4978158"/>
            <a:ext cx="1427536" cy="260071"/>
            <a:chOff x="2742235" y="2529804"/>
            <a:chExt cx="1250375" cy="227678"/>
          </a:xfrm>
        </p:grpSpPr>
        <p:cxnSp>
          <p:nvCxnSpPr>
            <p:cNvPr id="40" name="Straight Arrow Connector 39">
              <a:extLst>
                <a:ext uri="{FF2B5EF4-FFF2-40B4-BE49-F238E27FC236}">
                  <a16:creationId xmlns:a16="http://schemas.microsoft.com/office/drawing/2014/main" id="{C4FDE18A-8D01-E745-A2F1-5B3B8EC662AF}"/>
                </a:ext>
              </a:extLst>
            </p:cNvPr>
            <p:cNvCxnSpPr/>
            <p:nvPr/>
          </p:nvCxnSpPr>
          <p:spPr>
            <a:xfrm flipH="1">
              <a:off x="2742235" y="2529804"/>
              <a:ext cx="1223319" cy="0"/>
            </a:xfrm>
            <a:prstGeom prst="straightConnector1">
              <a:avLst/>
            </a:prstGeom>
            <a:ln>
              <a:solidFill>
                <a:schemeClr val="tx1"/>
              </a:solidFill>
              <a:prstDash val="dash"/>
              <a:headEnd type="none" w="lg" len="med"/>
              <a:tailEnd type="non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322258B1-3683-5042-BA7C-E78020F5EC43}"/>
                </a:ext>
              </a:extLst>
            </p:cNvPr>
            <p:cNvCxnSpPr>
              <a:cxnSpLocks/>
            </p:cNvCxnSpPr>
            <p:nvPr/>
          </p:nvCxnSpPr>
          <p:spPr>
            <a:xfrm>
              <a:off x="2769291" y="2757482"/>
              <a:ext cx="1223319" cy="0"/>
            </a:xfrm>
            <a:prstGeom prst="straightConnector1">
              <a:avLst/>
            </a:prstGeom>
            <a:ln>
              <a:solidFill>
                <a:schemeClr val="tx1"/>
              </a:solidFill>
              <a:prstDash val="dash"/>
              <a:headEnd type="none" w="lg" len="med"/>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0347D728-9015-894D-86F4-DB42CF95D8D4}"/>
                </a:ext>
              </a:extLst>
            </p:cNvPr>
            <p:cNvCxnSpPr>
              <a:cxnSpLocks/>
            </p:cNvCxnSpPr>
            <p:nvPr/>
          </p:nvCxnSpPr>
          <p:spPr>
            <a:xfrm flipV="1">
              <a:off x="2769291" y="2529804"/>
              <a:ext cx="0" cy="227678"/>
            </a:xfrm>
            <a:prstGeom prst="straightConnector1">
              <a:avLst/>
            </a:prstGeom>
            <a:ln>
              <a:solidFill>
                <a:schemeClr val="tx1"/>
              </a:solidFill>
              <a:prstDash val="dash"/>
              <a:headEnd type="none" w="lg" len="med"/>
              <a:tailEnd type="none"/>
            </a:ln>
          </p:spPr>
          <p:style>
            <a:lnRef idx="1">
              <a:schemeClr val="accent1"/>
            </a:lnRef>
            <a:fillRef idx="0">
              <a:schemeClr val="accent1"/>
            </a:fillRef>
            <a:effectRef idx="0">
              <a:schemeClr val="accent1"/>
            </a:effectRef>
            <a:fontRef idx="minor">
              <a:schemeClr val="tx1"/>
            </a:fontRef>
          </p:style>
        </p:cxnSp>
      </p:grpSp>
      <p:sp>
        <p:nvSpPr>
          <p:cNvPr id="48" name="Rectangle 47">
            <a:extLst>
              <a:ext uri="{FF2B5EF4-FFF2-40B4-BE49-F238E27FC236}">
                <a16:creationId xmlns:a16="http://schemas.microsoft.com/office/drawing/2014/main" id="{FE761E93-B60D-394B-9427-9B86F91BDC39}"/>
              </a:ext>
            </a:extLst>
          </p:cNvPr>
          <p:cNvSpPr/>
          <p:nvPr/>
        </p:nvSpPr>
        <p:spPr bwMode="auto">
          <a:xfrm>
            <a:off x="4823100" y="2367695"/>
            <a:ext cx="1828800" cy="1386289"/>
          </a:xfrm>
          <a:prstGeom prst="rect">
            <a:avLst/>
          </a:prstGeom>
          <a:solidFill>
            <a:srgbClr val="7030A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spcBef>
                <a:spcPct val="0"/>
              </a:spcBef>
              <a:spcAft>
                <a:spcPct val="0"/>
              </a:spcAft>
            </a:pPr>
            <a:r>
              <a:rPr lang="en-US" sz="2400" dirty="0">
                <a:solidFill>
                  <a:srgbClr val="FFFFFF"/>
                </a:solidFill>
                <a:ea typeface="Segoe UI" pitchFamily="34" charset="0"/>
                <a:cs typeface="Segoe UI" pitchFamily="34" charset="0"/>
              </a:rPr>
              <a:t>Service</a:t>
            </a:r>
          </a:p>
          <a:p>
            <a:pPr algn="ctr" defTabSz="932472" fontAlgn="base">
              <a:spcBef>
                <a:spcPct val="0"/>
              </a:spcBef>
              <a:spcAft>
                <a:spcPct val="0"/>
              </a:spcAft>
            </a:pPr>
            <a:r>
              <a:rPr lang="en-US" sz="2400" dirty="0">
                <a:solidFill>
                  <a:srgbClr val="FFFFFF"/>
                </a:solidFill>
                <a:ea typeface="Segoe UI" pitchFamily="34" charset="0"/>
                <a:cs typeface="Segoe UI" pitchFamily="34" charset="0"/>
              </a:rPr>
              <a:t>Provider</a:t>
            </a:r>
          </a:p>
        </p:txBody>
      </p:sp>
      <p:sp>
        <p:nvSpPr>
          <p:cNvPr id="49" name="Rectangle 48">
            <a:extLst>
              <a:ext uri="{FF2B5EF4-FFF2-40B4-BE49-F238E27FC236}">
                <a16:creationId xmlns:a16="http://schemas.microsoft.com/office/drawing/2014/main" id="{F32E9E43-5B73-FB42-8990-820793D90347}"/>
              </a:ext>
            </a:extLst>
          </p:cNvPr>
          <p:cNvSpPr/>
          <p:nvPr/>
        </p:nvSpPr>
        <p:spPr bwMode="auto">
          <a:xfrm>
            <a:off x="1225179" y="1923285"/>
            <a:ext cx="1828800" cy="117554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spcBef>
                <a:spcPct val="0"/>
              </a:spcBef>
              <a:spcAft>
                <a:spcPct val="0"/>
              </a:spcAft>
            </a:pPr>
            <a:r>
              <a:rPr lang="en-US" sz="2400" dirty="0">
                <a:solidFill>
                  <a:srgbClr val="FFFFFF"/>
                </a:solidFill>
                <a:ea typeface="Segoe UI" pitchFamily="34" charset="0"/>
                <a:cs typeface="Segoe UI" pitchFamily="34" charset="0"/>
              </a:rPr>
              <a:t>SCIM Client</a:t>
            </a:r>
          </a:p>
        </p:txBody>
      </p:sp>
      <p:sp>
        <p:nvSpPr>
          <p:cNvPr id="50" name="Rectangle 49">
            <a:extLst>
              <a:ext uri="{FF2B5EF4-FFF2-40B4-BE49-F238E27FC236}">
                <a16:creationId xmlns:a16="http://schemas.microsoft.com/office/drawing/2014/main" id="{FD92E7A0-F9F1-5949-9838-BE24FE74762F}"/>
              </a:ext>
            </a:extLst>
          </p:cNvPr>
          <p:cNvSpPr/>
          <p:nvPr/>
        </p:nvSpPr>
        <p:spPr bwMode="auto">
          <a:xfrm>
            <a:off x="8397197" y="1967661"/>
            <a:ext cx="1828800" cy="117554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spcBef>
                <a:spcPct val="0"/>
              </a:spcBef>
              <a:spcAft>
                <a:spcPct val="0"/>
              </a:spcAft>
            </a:pPr>
            <a:r>
              <a:rPr lang="en-US" sz="2400" dirty="0">
                <a:solidFill>
                  <a:srgbClr val="FFFFFF"/>
                </a:solidFill>
                <a:ea typeface="Segoe UI" pitchFamily="34" charset="0"/>
                <a:cs typeface="Segoe UI" pitchFamily="34" charset="0"/>
              </a:rPr>
              <a:t>SCIM Client</a:t>
            </a:r>
          </a:p>
        </p:txBody>
      </p:sp>
      <p:sp>
        <p:nvSpPr>
          <p:cNvPr id="64" name="TextBox 63">
            <a:extLst>
              <a:ext uri="{FF2B5EF4-FFF2-40B4-BE49-F238E27FC236}">
                <a16:creationId xmlns:a16="http://schemas.microsoft.com/office/drawing/2014/main" id="{0F39AEA0-FEB1-B94A-AC4F-AE0C3C69B198}"/>
              </a:ext>
            </a:extLst>
          </p:cNvPr>
          <p:cNvSpPr txBox="1"/>
          <p:nvPr/>
        </p:nvSpPr>
        <p:spPr>
          <a:xfrm>
            <a:off x="6778429" y="2231486"/>
            <a:ext cx="421589" cy="307777"/>
          </a:xfrm>
          <a:prstGeom prst="rect">
            <a:avLst/>
          </a:prstGeom>
          <a:noFill/>
        </p:spPr>
        <p:txBody>
          <a:bodyPr wrap="none" lIns="0" tIns="0" rIns="0" bIns="0" rtlCol="0">
            <a:spAutoFit/>
          </a:bodyPr>
          <a:lstStyle/>
          <a:p>
            <a:pPr algn="ctr"/>
            <a:r>
              <a:rPr lang="en-US" sz="2000" dirty="0"/>
              <a:t>pull</a:t>
            </a:r>
          </a:p>
        </p:txBody>
      </p:sp>
      <p:sp>
        <p:nvSpPr>
          <p:cNvPr id="65" name="TextBox 64">
            <a:extLst>
              <a:ext uri="{FF2B5EF4-FFF2-40B4-BE49-F238E27FC236}">
                <a16:creationId xmlns:a16="http://schemas.microsoft.com/office/drawing/2014/main" id="{F0C11F60-13D7-2B4D-B7EA-63F9F23281EA}"/>
              </a:ext>
            </a:extLst>
          </p:cNvPr>
          <p:cNvSpPr txBox="1"/>
          <p:nvPr/>
        </p:nvSpPr>
        <p:spPr>
          <a:xfrm>
            <a:off x="7676157" y="3129995"/>
            <a:ext cx="551433" cy="307777"/>
          </a:xfrm>
          <a:prstGeom prst="rect">
            <a:avLst/>
          </a:prstGeom>
          <a:noFill/>
        </p:spPr>
        <p:txBody>
          <a:bodyPr wrap="none" lIns="0" tIns="0" rIns="0" bIns="0" rtlCol="0">
            <a:spAutoFit/>
          </a:bodyPr>
          <a:lstStyle/>
          <a:p>
            <a:pPr algn="ctr"/>
            <a:r>
              <a:rPr lang="en-US" sz="2000" dirty="0"/>
              <a:t>push</a:t>
            </a:r>
          </a:p>
        </p:txBody>
      </p:sp>
      <p:cxnSp>
        <p:nvCxnSpPr>
          <p:cNvPr id="66" name="Straight Arrow Connector 65">
            <a:extLst>
              <a:ext uri="{FF2B5EF4-FFF2-40B4-BE49-F238E27FC236}">
                <a16:creationId xmlns:a16="http://schemas.microsoft.com/office/drawing/2014/main" id="{CA847F48-6EB5-784C-BF77-EA41EB444FC7}"/>
              </a:ext>
            </a:extLst>
          </p:cNvPr>
          <p:cNvCxnSpPr>
            <a:cxnSpLocks/>
          </p:cNvCxnSpPr>
          <p:nvPr/>
        </p:nvCxnSpPr>
        <p:spPr>
          <a:xfrm flipH="1">
            <a:off x="6950248" y="2887906"/>
            <a:ext cx="1143661" cy="415441"/>
          </a:xfrm>
          <a:prstGeom prst="straightConnector1">
            <a:avLst/>
          </a:prstGeom>
          <a:ln>
            <a:solidFill>
              <a:schemeClr val="tx1"/>
            </a:solidFill>
            <a:prstDash val="dash"/>
            <a:headEnd type="none" w="lg" len="med"/>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a:extLst>
              <a:ext uri="{FF2B5EF4-FFF2-40B4-BE49-F238E27FC236}">
                <a16:creationId xmlns:a16="http://schemas.microsoft.com/office/drawing/2014/main" id="{E8FB9A68-A03D-9648-8D57-565BEFFCC95B}"/>
              </a:ext>
            </a:extLst>
          </p:cNvPr>
          <p:cNvCxnSpPr>
            <a:cxnSpLocks/>
          </p:cNvCxnSpPr>
          <p:nvPr/>
        </p:nvCxnSpPr>
        <p:spPr>
          <a:xfrm rot="939276">
            <a:off x="3196821" y="2401415"/>
            <a:ext cx="1478691" cy="0"/>
          </a:xfrm>
          <a:prstGeom prst="straightConnector1">
            <a:avLst/>
          </a:prstGeom>
          <a:ln w="53975">
            <a:solidFill>
              <a:schemeClr val="bg2">
                <a:lumMod val="25000"/>
              </a:schemeClr>
            </a:solidFill>
            <a:prstDash val="sysDot"/>
            <a:headEnd type="none" w="lg" len="med"/>
            <a:tailEnd type="triangle"/>
          </a:ln>
        </p:spPr>
        <p:style>
          <a:lnRef idx="1">
            <a:schemeClr val="accent1"/>
          </a:lnRef>
          <a:fillRef idx="0">
            <a:schemeClr val="accent1"/>
          </a:fillRef>
          <a:effectRef idx="0">
            <a:schemeClr val="accent1"/>
          </a:effectRef>
          <a:fontRef idx="minor">
            <a:schemeClr val="tx1"/>
          </a:fontRef>
        </p:style>
      </p:cxnSp>
      <p:sp>
        <p:nvSpPr>
          <p:cNvPr id="72" name="TextBox 71">
            <a:extLst>
              <a:ext uri="{FF2B5EF4-FFF2-40B4-BE49-F238E27FC236}">
                <a16:creationId xmlns:a16="http://schemas.microsoft.com/office/drawing/2014/main" id="{4FACF9B7-C496-4644-BE7A-F8B70CF648A0}"/>
              </a:ext>
            </a:extLst>
          </p:cNvPr>
          <p:cNvSpPr txBox="1"/>
          <p:nvPr/>
        </p:nvSpPr>
        <p:spPr>
          <a:xfrm>
            <a:off x="3914177" y="1968777"/>
            <a:ext cx="551433" cy="307777"/>
          </a:xfrm>
          <a:prstGeom prst="rect">
            <a:avLst/>
          </a:prstGeom>
          <a:noFill/>
        </p:spPr>
        <p:txBody>
          <a:bodyPr wrap="none" lIns="0" tIns="0" rIns="0" bIns="0" rtlCol="0">
            <a:spAutoFit/>
          </a:bodyPr>
          <a:lstStyle/>
          <a:p>
            <a:pPr algn="ctr"/>
            <a:r>
              <a:rPr lang="en-US" sz="2000" dirty="0"/>
              <a:t>push</a:t>
            </a:r>
          </a:p>
        </p:txBody>
      </p:sp>
      <p:sp>
        <p:nvSpPr>
          <p:cNvPr id="73" name="TextBox 72">
            <a:extLst>
              <a:ext uri="{FF2B5EF4-FFF2-40B4-BE49-F238E27FC236}">
                <a16:creationId xmlns:a16="http://schemas.microsoft.com/office/drawing/2014/main" id="{129ACA1B-35B2-EB4E-BCB1-70659A1F8F25}"/>
              </a:ext>
            </a:extLst>
          </p:cNvPr>
          <p:cNvSpPr txBox="1"/>
          <p:nvPr/>
        </p:nvSpPr>
        <p:spPr>
          <a:xfrm>
            <a:off x="3209040" y="3031769"/>
            <a:ext cx="421589" cy="307777"/>
          </a:xfrm>
          <a:prstGeom prst="rect">
            <a:avLst/>
          </a:prstGeom>
          <a:noFill/>
        </p:spPr>
        <p:txBody>
          <a:bodyPr wrap="none" lIns="0" tIns="0" rIns="0" bIns="0" rtlCol="0">
            <a:spAutoFit/>
          </a:bodyPr>
          <a:lstStyle/>
          <a:p>
            <a:pPr algn="ctr"/>
            <a:r>
              <a:rPr lang="en-US" sz="2000" dirty="0"/>
              <a:t>pull</a:t>
            </a:r>
          </a:p>
        </p:txBody>
      </p:sp>
      <p:grpSp>
        <p:nvGrpSpPr>
          <p:cNvPr id="74" name="Group 73">
            <a:extLst>
              <a:ext uri="{FF2B5EF4-FFF2-40B4-BE49-F238E27FC236}">
                <a16:creationId xmlns:a16="http://schemas.microsoft.com/office/drawing/2014/main" id="{04182CB1-6BB0-CD4D-A2EC-38F4BD7E7057}"/>
              </a:ext>
            </a:extLst>
          </p:cNvPr>
          <p:cNvGrpSpPr/>
          <p:nvPr/>
        </p:nvGrpSpPr>
        <p:grpSpPr>
          <a:xfrm rot="939276" flipH="1">
            <a:off x="3222398" y="2773586"/>
            <a:ext cx="1427536" cy="260071"/>
            <a:chOff x="2742235" y="2529804"/>
            <a:chExt cx="1250375" cy="227678"/>
          </a:xfrm>
        </p:grpSpPr>
        <p:cxnSp>
          <p:nvCxnSpPr>
            <p:cNvPr id="75" name="Straight Arrow Connector 74">
              <a:extLst>
                <a:ext uri="{FF2B5EF4-FFF2-40B4-BE49-F238E27FC236}">
                  <a16:creationId xmlns:a16="http://schemas.microsoft.com/office/drawing/2014/main" id="{A1D680AD-9227-4449-80B9-A6A386502985}"/>
                </a:ext>
              </a:extLst>
            </p:cNvPr>
            <p:cNvCxnSpPr/>
            <p:nvPr/>
          </p:nvCxnSpPr>
          <p:spPr>
            <a:xfrm flipH="1">
              <a:off x="2742235" y="2529804"/>
              <a:ext cx="1223319" cy="0"/>
            </a:xfrm>
            <a:prstGeom prst="straightConnector1">
              <a:avLst/>
            </a:prstGeom>
            <a:ln>
              <a:solidFill>
                <a:schemeClr val="tx1"/>
              </a:solidFill>
              <a:prstDash val="dash"/>
              <a:headEnd type="none" w="lg" len="med"/>
              <a:tailEnd type="none"/>
            </a:ln>
          </p:spPr>
          <p:style>
            <a:lnRef idx="1">
              <a:schemeClr val="accent1"/>
            </a:lnRef>
            <a:fillRef idx="0">
              <a:schemeClr val="accent1"/>
            </a:fillRef>
            <a:effectRef idx="0">
              <a:schemeClr val="accent1"/>
            </a:effectRef>
            <a:fontRef idx="minor">
              <a:schemeClr val="tx1"/>
            </a:fontRef>
          </p:style>
        </p:cxnSp>
        <p:cxnSp>
          <p:nvCxnSpPr>
            <p:cNvPr id="76" name="Straight Arrow Connector 75">
              <a:extLst>
                <a:ext uri="{FF2B5EF4-FFF2-40B4-BE49-F238E27FC236}">
                  <a16:creationId xmlns:a16="http://schemas.microsoft.com/office/drawing/2014/main" id="{F8FCDF1F-D5DF-0447-9CAD-3E4BC3C7B9F7}"/>
                </a:ext>
              </a:extLst>
            </p:cNvPr>
            <p:cNvCxnSpPr>
              <a:cxnSpLocks/>
            </p:cNvCxnSpPr>
            <p:nvPr/>
          </p:nvCxnSpPr>
          <p:spPr>
            <a:xfrm>
              <a:off x="2769291" y="2757482"/>
              <a:ext cx="1223319" cy="0"/>
            </a:xfrm>
            <a:prstGeom prst="straightConnector1">
              <a:avLst/>
            </a:prstGeom>
            <a:ln>
              <a:solidFill>
                <a:schemeClr val="tx1"/>
              </a:solidFill>
              <a:prstDash val="dash"/>
              <a:headEnd type="none" w="lg" len="med"/>
              <a:tailEnd type="triangle"/>
            </a:ln>
          </p:spPr>
          <p:style>
            <a:lnRef idx="1">
              <a:schemeClr val="accent1"/>
            </a:lnRef>
            <a:fillRef idx="0">
              <a:schemeClr val="accent1"/>
            </a:fillRef>
            <a:effectRef idx="0">
              <a:schemeClr val="accent1"/>
            </a:effectRef>
            <a:fontRef idx="minor">
              <a:schemeClr val="tx1"/>
            </a:fontRef>
          </p:style>
        </p:cxnSp>
        <p:cxnSp>
          <p:nvCxnSpPr>
            <p:cNvPr id="77" name="Straight Arrow Connector 76">
              <a:extLst>
                <a:ext uri="{FF2B5EF4-FFF2-40B4-BE49-F238E27FC236}">
                  <a16:creationId xmlns:a16="http://schemas.microsoft.com/office/drawing/2014/main" id="{156AAE38-705D-CD47-8F16-B23DDC7097AF}"/>
                </a:ext>
              </a:extLst>
            </p:cNvPr>
            <p:cNvCxnSpPr>
              <a:cxnSpLocks/>
            </p:cNvCxnSpPr>
            <p:nvPr/>
          </p:nvCxnSpPr>
          <p:spPr>
            <a:xfrm flipV="1">
              <a:off x="2769291" y="2529804"/>
              <a:ext cx="0" cy="227678"/>
            </a:xfrm>
            <a:prstGeom prst="straightConnector1">
              <a:avLst/>
            </a:prstGeom>
            <a:ln>
              <a:solidFill>
                <a:schemeClr val="tx1"/>
              </a:solidFill>
              <a:prstDash val="dash"/>
              <a:headEnd type="none" w="lg" len="med"/>
              <a:tailEnd type="none"/>
            </a:ln>
          </p:spPr>
          <p:style>
            <a:lnRef idx="1">
              <a:schemeClr val="accent1"/>
            </a:lnRef>
            <a:fillRef idx="0">
              <a:schemeClr val="accent1"/>
            </a:fillRef>
            <a:effectRef idx="0">
              <a:schemeClr val="accent1"/>
            </a:effectRef>
            <a:fontRef idx="minor">
              <a:schemeClr val="tx1"/>
            </a:fontRef>
          </p:style>
        </p:cxnSp>
      </p:grpSp>
      <p:sp>
        <p:nvSpPr>
          <p:cNvPr id="8" name="Oval 7">
            <a:extLst>
              <a:ext uri="{FF2B5EF4-FFF2-40B4-BE49-F238E27FC236}">
                <a16:creationId xmlns:a16="http://schemas.microsoft.com/office/drawing/2014/main" id="{52DCB9C3-4EE4-3644-B487-7A125592A0F5}"/>
              </a:ext>
            </a:extLst>
          </p:cNvPr>
          <p:cNvSpPr/>
          <p:nvPr/>
        </p:nvSpPr>
        <p:spPr bwMode="auto">
          <a:xfrm>
            <a:off x="841704" y="2383369"/>
            <a:ext cx="306842" cy="307777"/>
          </a:xfrm>
          <a:prstGeom prst="ellipse">
            <a:avLst/>
          </a:prstGeom>
          <a:solidFill>
            <a:srgbClr val="9411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32472" fontAlgn="base">
              <a:spcBef>
                <a:spcPct val="0"/>
              </a:spcBef>
              <a:spcAft>
                <a:spcPct val="0"/>
              </a:spcAft>
            </a:pPr>
            <a:r>
              <a:rPr lang="en-US" sz="1400" b="1" dirty="0">
                <a:solidFill>
                  <a:srgbClr val="FFFFFF"/>
                </a:solidFill>
                <a:ea typeface="Segoe UI" pitchFamily="34" charset="0"/>
                <a:cs typeface="Segoe UI" pitchFamily="34" charset="0"/>
              </a:rPr>
              <a:t>A</a:t>
            </a:r>
          </a:p>
        </p:txBody>
      </p:sp>
      <p:grpSp>
        <p:nvGrpSpPr>
          <p:cNvPr id="43" name="Group 42">
            <a:extLst>
              <a:ext uri="{FF2B5EF4-FFF2-40B4-BE49-F238E27FC236}">
                <a16:creationId xmlns:a16="http://schemas.microsoft.com/office/drawing/2014/main" id="{D918901F-A1C1-0740-976F-3639A925F573}"/>
              </a:ext>
            </a:extLst>
          </p:cNvPr>
          <p:cNvGrpSpPr/>
          <p:nvPr/>
        </p:nvGrpSpPr>
        <p:grpSpPr>
          <a:xfrm rot="20419855">
            <a:off x="6881588" y="2495151"/>
            <a:ext cx="1226383" cy="227678"/>
            <a:chOff x="3376634" y="3225501"/>
            <a:chExt cx="1226383" cy="227678"/>
          </a:xfrm>
        </p:grpSpPr>
        <p:cxnSp>
          <p:nvCxnSpPr>
            <p:cNvPr id="44" name="Straight Arrow Connector 43">
              <a:extLst>
                <a:ext uri="{FF2B5EF4-FFF2-40B4-BE49-F238E27FC236}">
                  <a16:creationId xmlns:a16="http://schemas.microsoft.com/office/drawing/2014/main" id="{A2A89856-5FC3-2C40-90F6-1A8061035756}"/>
                </a:ext>
              </a:extLst>
            </p:cNvPr>
            <p:cNvCxnSpPr>
              <a:cxnSpLocks/>
            </p:cNvCxnSpPr>
            <p:nvPr/>
          </p:nvCxnSpPr>
          <p:spPr>
            <a:xfrm>
              <a:off x="3379698" y="3225501"/>
              <a:ext cx="1223319" cy="0"/>
            </a:xfrm>
            <a:prstGeom prst="straightConnector1">
              <a:avLst/>
            </a:prstGeom>
            <a:ln w="53975">
              <a:solidFill>
                <a:schemeClr val="bg2">
                  <a:lumMod val="25000"/>
                </a:schemeClr>
              </a:solidFill>
              <a:prstDash val="sysDot"/>
              <a:headEnd type="none" w="lg" len="med"/>
              <a:tailEnd type="non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967C1ED1-7BDA-8B47-BDC4-C90E7F279E7B}"/>
                </a:ext>
              </a:extLst>
            </p:cNvPr>
            <p:cNvCxnSpPr>
              <a:cxnSpLocks/>
            </p:cNvCxnSpPr>
            <p:nvPr/>
          </p:nvCxnSpPr>
          <p:spPr>
            <a:xfrm flipV="1">
              <a:off x="3379698" y="3225501"/>
              <a:ext cx="0" cy="227678"/>
            </a:xfrm>
            <a:prstGeom prst="straightConnector1">
              <a:avLst/>
            </a:prstGeom>
            <a:ln w="53975">
              <a:solidFill>
                <a:schemeClr val="bg2">
                  <a:lumMod val="25000"/>
                </a:schemeClr>
              </a:solidFill>
              <a:prstDash val="sysDot"/>
              <a:headEnd type="none" w="lg" len="med"/>
              <a:tailEnd type="non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DBDBFD73-B321-654E-A7F6-469FC44E8E9A}"/>
                </a:ext>
              </a:extLst>
            </p:cNvPr>
            <p:cNvCxnSpPr>
              <a:cxnSpLocks/>
            </p:cNvCxnSpPr>
            <p:nvPr/>
          </p:nvCxnSpPr>
          <p:spPr>
            <a:xfrm>
              <a:off x="3376634" y="3453179"/>
              <a:ext cx="1226383" cy="0"/>
            </a:xfrm>
            <a:prstGeom prst="straightConnector1">
              <a:avLst/>
            </a:prstGeom>
            <a:ln w="53975">
              <a:solidFill>
                <a:schemeClr val="bg2">
                  <a:lumMod val="25000"/>
                </a:schemeClr>
              </a:solidFill>
              <a:prstDash val="sysDot"/>
              <a:headEnd type="none" w="lg" len="med"/>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810054725"/>
      </p:ext>
    </p:extLst>
  </p:cSld>
  <p:clrMapOvr>
    <a:masterClrMapping/>
  </p:clrMapOvr>
  <p:transition>
    <p:fade/>
  </p:transition>
</p:sld>
</file>

<file path=ppt/theme/theme1.xml><?xml version="1.0" encoding="utf-8"?>
<a:theme xmlns:a="http://schemas.openxmlformats.org/drawingml/2006/main" name="White Template">
  <a:themeElements>
    <a:clrScheme name="Custom 8">
      <a:dk1>
        <a:srgbClr val="000000"/>
      </a:dk1>
      <a:lt1>
        <a:srgbClr val="FFFFFF"/>
      </a:lt1>
      <a:dk2>
        <a:srgbClr val="274B47"/>
      </a:dk2>
      <a:lt2>
        <a:srgbClr val="E6E6E6"/>
      </a:lt2>
      <a:accent1>
        <a:srgbClr val="008575"/>
      </a:accent1>
      <a:accent2>
        <a:srgbClr val="243A5E"/>
      </a:accent2>
      <a:accent3>
        <a:srgbClr val="30E5D0"/>
      </a:accent3>
      <a:accent4>
        <a:srgbClr val="008575"/>
      </a:accent4>
      <a:accent5>
        <a:srgbClr val="274B47"/>
      </a:accent5>
      <a:accent6>
        <a:srgbClr val="737373"/>
      </a:accent6>
      <a:hlink>
        <a:srgbClr val="0078D4"/>
      </a:hlink>
      <a:folHlink>
        <a:srgbClr val="0078D4"/>
      </a:folHlink>
    </a:clrScheme>
    <a:fontScheme name="Microsoft 2019 Brand Templates">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algn="l" defTabSz="932472" fontAlgn="base">
          <a:spcBef>
            <a:spcPct val="0"/>
          </a:spcBef>
          <a:spcAft>
            <a:spcPct val="0"/>
          </a:spcAft>
          <a:defRPr sz="2000" dirty="0" err="1" smtClean="0">
            <a:solidFill>
              <a:srgbClr val="FFFFFF"/>
            </a:soli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err="1" smtClean="0"/>
        </a:defPPr>
      </a:lstStyle>
    </a:txDef>
  </a:objectDefaults>
  <a:extraClrSchemeLst/>
  <a:custClrLst>
    <a:custClr name="Light Orange">
      <a:srgbClr val="FF9349"/>
    </a:custClr>
    <a:custClr name="Light Yellow">
      <a:srgbClr val="FEF000"/>
    </a:custClr>
    <a:custClr name="Light Green">
      <a:srgbClr val="9BF00B"/>
    </a:custClr>
    <a:custClr name="Light Teal">
      <a:srgbClr val="30E5D0"/>
    </a:custClr>
    <a:custClr name="Light Blue">
      <a:srgbClr val="50E6FF"/>
    </a:custClr>
    <a:custClr name="Light Purple">
      <a:srgbClr val="D59DFF"/>
    </a:custClr>
    <a:custClr name="White">
      <a:srgbClr val="FFFFFF"/>
    </a:custClr>
    <a:custClr name="Extra Light Gray">
      <a:srgbClr val="F2F2F2"/>
    </a:custClr>
    <a:custClr name="Light Gray">
      <a:srgbClr val="E6E6E6"/>
    </a:custClr>
    <a:custClr name="Gray">
      <a:srgbClr val="D2D2D2"/>
    </a:custClr>
    <a:custClr name="Orange">
      <a:srgbClr val="D83B01"/>
    </a:custClr>
    <a:custClr name="Yellow">
      <a:srgbClr val="FFB900"/>
    </a:custClr>
    <a:custClr name="Green">
      <a:srgbClr val="107C10"/>
    </a:custClr>
    <a:custClr name="Teal">
      <a:srgbClr val="008575"/>
    </a:custClr>
    <a:custClr name="Blue">
      <a:srgbClr val="0078D4"/>
    </a:custClr>
    <a:custClr name="Purple">
      <a:srgbClr val="8661C5"/>
    </a:custClr>
    <a:custClr name="Mid Gray">
      <a:srgbClr val="737373"/>
    </a:custClr>
    <a:custClr name="Dark Gray">
      <a:srgbClr val="505050"/>
    </a:custClr>
    <a:custClr name="Extra Dark Gray">
      <a:srgbClr val="2F2F2F"/>
    </a:custClr>
    <a:custClr name="Rick Black">
      <a:srgbClr val="000000"/>
    </a:custClr>
    <a:custClr name="Dark Orange">
      <a:srgbClr val="6B2929"/>
    </a:custClr>
    <a:custClr name="Dark Yellow">
      <a:srgbClr val="6A4B16"/>
    </a:custClr>
    <a:custClr name="Dark Green">
      <a:srgbClr val="054B16"/>
    </a:custClr>
    <a:custClr name="Dark Teal">
      <a:srgbClr val="274B47"/>
    </a:custClr>
    <a:custClr name="Dark Blue">
      <a:srgbClr val="243A5E"/>
    </a:custClr>
    <a:custClr name="Dark Purple">
      <a:srgbClr val="3B2E58"/>
    </a:custClr>
  </a:custClrLst>
  <a:extLst>
    <a:ext uri="{05A4C25C-085E-4340-85A3-A5531E510DB2}">
      <thm15:themeFamily xmlns:thm15="http://schemas.microsoft.com/office/thememl/2012/main" name="Microsoft_brand_template_teal.potx" id="{B34C3B8E-A852-48D3-B47B-B839BF2F2959}" vid="{F7BCEDFE-DF87-4638-A82B-3FE90E5A2482}"/>
    </a:ext>
  </a:extLst>
</a:theme>
</file>

<file path=docMetadata/LabelInfo.xml><?xml version="1.0" encoding="utf-8"?>
<clbl:labelList xmlns:clbl="http://schemas.microsoft.com/office/2020/mipLabelMetadata">
  <clbl:label id="{72f988bf-86f1-41af-91ab-2d7cd011db47}" enabled="0" method="" siteId="{72f988bf-86f1-41af-91ab-2d7cd011db47}" removed="1"/>
</clbl:labelList>
</file>

<file path=docProps/app.xml><?xml version="1.0" encoding="utf-8"?>
<Properties xmlns="http://schemas.openxmlformats.org/officeDocument/2006/extended-properties" xmlns:vt="http://schemas.openxmlformats.org/officeDocument/2006/docPropsVTypes">
  <Template>Microsoft_brand_template_teal</Template>
  <TotalTime>444</TotalTime>
  <Words>480</Words>
  <Application>Microsoft Macintosh PowerPoint</Application>
  <PresentationFormat>Widescreen</PresentationFormat>
  <Paragraphs>147</Paragraphs>
  <Slides>12</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Arial</vt:lpstr>
      <vt:lpstr>Consolas</vt:lpstr>
      <vt:lpstr>Courier New</vt:lpstr>
      <vt:lpstr>Segoe UI</vt:lpstr>
      <vt:lpstr>Segoe UI Semibold</vt:lpstr>
      <vt:lpstr>Wingdings</vt:lpstr>
      <vt:lpstr>White Template</vt:lpstr>
      <vt:lpstr>SCIM Use Cases &amp; Concepts</vt:lpstr>
      <vt:lpstr>What is RFC 7642 (https://www.rfc-editor.org/rfc/rfc7642.txt)</vt:lpstr>
      <vt:lpstr>Major Elements</vt:lpstr>
      <vt:lpstr>Major Elements</vt:lpstr>
      <vt:lpstr>Identity Management has changed in the last 10 years</vt:lpstr>
      <vt:lpstr>Hypothesis: Two patterns at the end of the day</vt:lpstr>
      <vt:lpstr>Service Provider as Provisioning Hub</vt:lpstr>
      <vt:lpstr>SCIM Client as Provisioning Hub</vt:lpstr>
      <vt:lpstr>Multi-Role Data Distribution</vt:lpstr>
      <vt:lpstr>Multi-Role Data Distribution</vt:lpstr>
      <vt:lpstr>What could we do in a new draft?</vt:lpstr>
      <vt:lpstr>Interested?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SCIM Use Cases &amp; Concepts</dc:title>
  <dc:creator>Pamela Dingle</dc:creator>
  <cp:lastModifiedBy>Pamela Dingle</cp:lastModifiedBy>
  <cp:revision>2</cp:revision>
  <dcterms:created xsi:type="dcterms:W3CDTF">2021-11-05T18:35:59Z</dcterms:created>
  <dcterms:modified xsi:type="dcterms:W3CDTF">2021-11-08T06:07:49Z</dcterms:modified>
</cp:coreProperties>
</file>