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667DCB-6C14-445D-9126-9309349CF8DF}" v="325" dt="2022-03-20T12:27:50.9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de-D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de-D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de-D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de-DE" smtClean="0"/>
              <a:t>20.03.2022</a:t>
            </a:fld>
            <a:endParaRPr lang="de-D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>
                <a:cs typeface="Calibri Light"/>
              </a:rPr>
              <a:t>Mesh</a:t>
            </a:r>
            <a:r>
              <a:rPr lang="fr-FR" dirty="0">
                <a:cs typeface="Calibri Light"/>
              </a:rPr>
              <a:t> </a:t>
            </a:r>
            <a:r>
              <a:rPr lang="fr-FR" dirty="0" err="1">
                <a:cs typeface="Calibri Light"/>
              </a:rPr>
              <a:t>rules</a:t>
            </a:r>
            <a:endParaRPr lang="de-DE" dirty="0" err="1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>
                <a:cs typeface="Calibri"/>
              </a:rPr>
              <a:t>Laurent </a:t>
            </a:r>
            <a:r>
              <a:rPr lang="de-DE" dirty="0" err="1">
                <a:cs typeface="Calibri"/>
              </a:rPr>
              <a:t>Toutain</a:t>
            </a:r>
          </a:p>
          <a:p>
            <a:r>
              <a:rPr lang="de-DE" dirty="0">
                <a:cs typeface="Calibri"/>
              </a:rPr>
              <a:t>Ivan Martinez</a:t>
            </a:r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6FE9D8-8CEF-42DE-83AC-BEA9F8BD1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cs typeface="Calibri Light"/>
              </a:rPr>
              <a:t>Rules in SCHC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080609-3A93-4271-9C6C-035C4480ED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>
                <a:cs typeface="Calibri"/>
              </a:rPr>
              <a:t>RFC8724 </a:t>
            </a:r>
            <a:r>
              <a:rPr lang="fr-FR" dirty="0" err="1">
                <a:cs typeface="Calibri"/>
              </a:rPr>
              <a:t>only</a:t>
            </a:r>
            <a:r>
              <a:rPr lang="fr-FR" dirty="0">
                <a:cs typeface="Calibri"/>
              </a:rPr>
              <a:t> </a:t>
            </a:r>
            <a:r>
              <a:rPr lang="fr-FR" dirty="0" err="1">
                <a:cs typeface="Calibri"/>
              </a:rPr>
              <a:t>defines</a:t>
            </a:r>
            <a:r>
              <a:rPr lang="fr-FR" dirty="0">
                <a:cs typeface="Calibri"/>
              </a:rPr>
              <a:t> </a:t>
            </a:r>
            <a:r>
              <a:rPr lang="fr-FR" dirty="0" err="1">
                <a:cs typeface="Calibri"/>
              </a:rPr>
              <a:t>rule</a:t>
            </a:r>
            <a:r>
              <a:rPr lang="fr-FR" dirty="0">
                <a:cs typeface="Calibri"/>
              </a:rPr>
              <a:t> format for a single </a:t>
            </a:r>
            <a:r>
              <a:rPr lang="fr-FR" dirty="0" err="1">
                <a:cs typeface="Calibri"/>
              </a:rPr>
              <a:t>device</a:t>
            </a:r>
          </a:p>
          <a:p>
            <a:pPr lvl="1"/>
            <a:r>
              <a:rPr lang="fr-FR" dirty="0">
                <a:cs typeface="Calibri"/>
              </a:rPr>
              <a:t>No indication if </a:t>
            </a:r>
            <a:r>
              <a:rPr lang="fr-FR" dirty="0" err="1">
                <a:cs typeface="Calibri"/>
              </a:rPr>
              <a:t>several</a:t>
            </a:r>
            <a:r>
              <a:rPr lang="fr-FR" dirty="0">
                <a:cs typeface="Calibri"/>
              </a:rPr>
              <a:t> </a:t>
            </a:r>
            <a:r>
              <a:rPr lang="fr-FR" dirty="0" err="1">
                <a:cs typeface="Calibri"/>
              </a:rPr>
              <a:t>nodes</a:t>
            </a:r>
            <a:r>
              <a:rPr lang="fr-FR" dirty="0">
                <a:cs typeface="Calibri"/>
              </a:rPr>
              <a:t> has to </a:t>
            </a:r>
            <a:r>
              <a:rPr lang="fr-FR" dirty="0" err="1">
                <a:cs typeface="Calibri"/>
              </a:rPr>
              <a:t>be</a:t>
            </a:r>
            <a:r>
              <a:rPr lang="fr-FR" dirty="0">
                <a:cs typeface="Calibri"/>
              </a:rPr>
              <a:t> </a:t>
            </a:r>
            <a:r>
              <a:rPr lang="fr-FR" dirty="0" err="1">
                <a:cs typeface="Calibri"/>
              </a:rPr>
              <a:t>managed</a:t>
            </a:r>
          </a:p>
          <a:p>
            <a:pPr lvl="1"/>
            <a:r>
              <a:rPr lang="fr-FR" dirty="0">
                <a:cs typeface="Calibri"/>
              </a:rPr>
              <a:t>Case for </a:t>
            </a:r>
            <a:r>
              <a:rPr lang="fr-FR" dirty="0" err="1">
                <a:cs typeface="Calibri"/>
              </a:rPr>
              <a:t>Core</a:t>
            </a:r>
            <a:r>
              <a:rPr lang="fr-FR" dirty="0">
                <a:cs typeface="Calibri"/>
              </a:rPr>
              <a:t> SCHC</a:t>
            </a:r>
          </a:p>
          <a:p>
            <a:r>
              <a:rPr lang="fr-FR" dirty="0" err="1">
                <a:cs typeface="Calibri"/>
              </a:rPr>
              <a:t>OpenSCHC</a:t>
            </a:r>
            <a:r>
              <a:rPr lang="fr-FR" dirty="0">
                <a:cs typeface="Calibri"/>
              </a:rPr>
              <a:t> </a:t>
            </a:r>
            <a:r>
              <a:rPr lang="fr-FR" dirty="0" err="1">
                <a:cs typeface="Calibri"/>
              </a:rPr>
              <a:t>add</a:t>
            </a:r>
            <a:r>
              <a:rPr lang="fr-FR" dirty="0">
                <a:cs typeface="Calibri"/>
              </a:rPr>
              <a:t> a </a:t>
            </a:r>
            <a:r>
              <a:rPr lang="fr-FR" dirty="0" err="1">
                <a:cs typeface="Calibri"/>
              </a:rPr>
              <a:t>deviceID</a:t>
            </a:r>
            <a:r>
              <a:rPr lang="fr-FR" dirty="0">
                <a:cs typeface="Calibri"/>
              </a:rPr>
              <a:t> for star </a:t>
            </a:r>
            <a:r>
              <a:rPr lang="fr-FR" dirty="0" err="1">
                <a:cs typeface="Calibri"/>
              </a:rPr>
              <a:t>tolology</a:t>
            </a:r>
          </a:p>
          <a:p>
            <a:pPr lvl="1"/>
            <a:r>
              <a:rPr lang="fr-FR" dirty="0">
                <a:cs typeface="Calibri"/>
              </a:rPr>
              <a:t>Star </a:t>
            </a:r>
            <a:r>
              <a:rPr lang="fr-FR" dirty="0" err="1">
                <a:cs typeface="Calibri"/>
              </a:rPr>
              <a:t>topoloy</a:t>
            </a:r>
            <a:r>
              <a:rPr lang="fr-FR" dirty="0">
                <a:cs typeface="Calibri"/>
              </a:rPr>
              <a:t>: 1 </a:t>
            </a:r>
            <a:r>
              <a:rPr lang="fr-FR" dirty="0" err="1">
                <a:cs typeface="Calibri"/>
              </a:rPr>
              <a:t>core</a:t>
            </a:r>
            <a:r>
              <a:rPr lang="fr-FR" dirty="0">
                <a:cs typeface="Calibri"/>
              </a:rPr>
              <a:t> and </a:t>
            </a:r>
            <a:r>
              <a:rPr lang="fr-FR" dirty="0" err="1">
                <a:cs typeface="Calibri"/>
              </a:rPr>
              <a:t>sereral</a:t>
            </a:r>
            <a:r>
              <a:rPr lang="fr-FR" dirty="0">
                <a:cs typeface="Calibri"/>
              </a:rPr>
              <a:t> </a:t>
            </a:r>
            <a:r>
              <a:rPr lang="fr-FR" dirty="0" err="1">
                <a:cs typeface="Calibri"/>
              </a:rPr>
              <a:t>devices</a:t>
            </a:r>
          </a:p>
          <a:p>
            <a:pPr lvl="1"/>
            <a:r>
              <a:rPr lang="fr-FR" dirty="0">
                <a:cs typeface="Calibri"/>
              </a:rPr>
              <a:t>The </a:t>
            </a:r>
            <a:r>
              <a:rPr lang="fr-FR" dirty="0" err="1">
                <a:cs typeface="Calibri"/>
              </a:rPr>
              <a:t>core</a:t>
            </a:r>
            <a:r>
              <a:rPr lang="fr-FR" dirty="0">
                <a:cs typeface="Calibri"/>
              </a:rPr>
              <a:t> can </a:t>
            </a:r>
            <a:r>
              <a:rPr lang="fr-FR" dirty="0" err="1">
                <a:cs typeface="Calibri"/>
              </a:rPr>
              <a:t>identify</a:t>
            </a:r>
            <a:r>
              <a:rPr lang="fr-FR" dirty="0">
                <a:cs typeface="Calibri"/>
              </a:rPr>
              <a:t> the set of </a:t>
            </a:r>
            <a:r>
              <a:rPr lang="fr-FR" dirty="0" err="1">
                <a:cs typeface="Calibri"/>
              </a:rPr>
              <a:t>rule</a:t>
            </a:r>
            <a:r>
              <a:rPr lang="fr-FR" dirty="0">
                <a:cs typeface="Calibri"/>
              </a:rPr>
              <a:t> for </a:t>
            </a:r>
            <a:r>
              <a:rPr lang="fr-FR" dirty="0" err="1">
                <a:cs typeface="Calibri"/>
              </a:rPr>
              <a:t>upling</a:t>
            </a:r>
            <a:r>
              <a:rPr lang="fr-FR" dirty="0">
                <a:cs typeface="Calibri"/>
              </a:rPr>
              <a:t> and </a:t>
            </a:r>
            <a:r>
              <a:rPr lang="fr-FR" dirty="0" err="1">
                <a:cs typeface="Calibri"/>
              </a:rPr>
              <a:t>where</a:t>
            </a:r>
            <a:r>
              <a:rPr lang="fr-FR" dirty="0">
                <a:cs typeface="Calibri"/>
              </a:rPr>
              <a:t> to </a:t>
            </a:r>
            <a:r>
              <a:rPr lang="fr-FR" dirty="0" err="1">
                <a:cs typeface="Calibri"/>
              </a:rPr>
              <a:t>send</a:t>
            </a:r>
            <a:r>
              <a:rPr lang="fr-FR" dirty="0">
                <a:cs typeface="Calibri"/>
              </a:rPr>
              <a:t> on </a:t>
            </a:r>
            <a:r>
              <a:rPr lang="fr-FR" dirty="0" err="1">
                <a:cs typeface="Calibri"/>
              </a:rPr>
              <a:t>downlink</a:t>
            </a:r>
            <a:endParaRPr lang="fr-FR" dirty="0">
              <a:cs typeface="Calibri"/>
            </a:endParaRPr>
          </a:p>
          <a:p>
            <a:pPr lvl="1"/>
            <a:r>
              <a:rPr lang="fr-FR" dirty="0" err="1">
                <a:cs typeface="Calibri"/>
              </a:rPr>
              <a:t>Devices</a:t>
            </a:r>
            <a:r>
              <a:rPr lang="fr-FR" dirty="0">
                <a:cs typeface="Calibri"/>
              </a:rPr>
              <a:t> </a:t>
            </a:r>
            <a:r>
              <a:rPr lang="fr-FR" dirty="0" err="1">
                <a:cs typeface="Calibri"/>
              </a:rPr>
              <a:t>anwer</a:t>
            </a:r>
            <a:r>
              <a:rPr lang="fr-FR" dirty="0">
                <a:cs typeface="Calibri"/>
              </a:rPr>
              <a:t> </a:t>
            </a:r>
            <a:r>
              <a:rPr lang="fr-FR" dirty="0" err="1">
                <a:cs typeface="Calibri"/>
              </a:rPr>
              <a:t>either</a:t>
            </a:r>
            <a:r>
              <a:rPr lang="fr-FR" dirty="0">
                <a:cs typeface="Calibri"/>
              </a:rPr>
              <a:t> </a:t>
            </a:r>
            <a:r>
              <a:rPr lang="fr-FR" dirty="0" err="1">
                <a:cs typeface="Calibri"/>
              </a:rPr>
              <a:t>using</a:t>
            </a:r>
            <a:r>
              <a:rPr lang="fr-FR" dirty="0">
                <a:cs typeface="Calibri"/>
              </a:rPr>
              <a:t> the </a:t>
            </a:r>
            <a:r>
              <a:rPr lang="fr-FR" dirty="0" err="1">
                <a:cs typeface="Calibri"/>
              </a:rPr>
              <a:t>technology</a:t>
            </a:r>
            <a:r>
              <a:rPr lang="fr-FR" dirty="0">
                <a:cs typeface="Calibri"/>
              </a:rPr>
              <a:t> (</a:t>
            </a:r>
            <a:r>
              <a:rPr lang="fr-FR" dirty="0" err="1">
                <a:cs typeface="Calibri"/>
              </a:rPr>
              <a:t>eg</a:t>
            </a:r>
            <a:r>
              <a:rPr lang="fr-FR" dirty="0">
                <a:cs typeface="Calibri"/>
              </a:rPr>
              <a:t>. </a:t>
            </a:r>
            <a:r>
              <a:rPr lang="fr-FR" dirty="0" err="1">
                <a:cs typeface="Calibri"/>
              </a:rPr>
              <a:t>LoRaWAN</a:t>
            </a:r>
            <a:r>
              <a:rPr lang="fr-FR" dirty="0">
                <a:cs typeface="Calibri"/>
              </a:rPr>
              <a:t>) or </a:t>
            </a:r>
            <a:r>
              <a:rPr lang="fr-FR" dirty="0" err="1">
                <a:cs typeface="Calibri"/>
              </a:rPr>
              <a:t>answer</a:t>
            </a:r>
            <a:r>
              <a:rPr lang="fr-FR" dirty="0">
                <a:cs typeface="Calibri"/>
              </a:rPr>
              <a:t> the </a:t>
            </a:r>
            <a:r>
              <a:rPr lang="fr-FR" dirty="0" err="1">
                <a:cs typeface="Calibri"/>
              </a:rPr>
              <a:t>core</a:t>
            </a:r>
            <a:r>
              <a:rPr lang="fr-FR" dirty="0">
                <a:cs typeface="Calibri"/>
              </a:rPr>
              <a:t>.</a:t>
            </a:r>
          </a:p>
          <a:p>
            <a:pPr lvl="1"/>
            <a:endParaRPr lang="fr-FR" dirty="0">
              <a:cs typeface="Calibri"/>
            </a:endParaRPr>
          </a:p>
          <a:p>
            <a:r>
              <a:rPr lang="fr-FR" dirty="0">
                <a:cs typeface="Calibri"/>
              </a:rPr>
              <a:t>Point to point </a:t>
            </a:r>
            <a:r>
              <a:rPr lang="fr-FR" dirty="0" err="1">
                <a:cs typeface="Calibri"/>
              </a:rPr>
              <a:t>is</a:t>
            </a:r>
            <a:r>
              <a:rPr lang="fr-FR" dirty="0">
                <a:cs typeface="Calibri"/>
              </a:rPr>
              <a:t> a </a:t>
            </a:r>
            <a:r>
              <a:rPr lang="fr-FR" dirty="0" err="1">
                <a:cs typeface="Calibri"/>
              </a:rPr>
              <a:t>particlar</a:t>
            </a:r>
            <a:r>
              <a:rPr lang="fr-FR" dirty="0">
                <a:cs typeface="Calibri"/>
              </a:rPr>
              <a:t> case of star </a:t>
            </a:r>
            <a:r>
              <a:rPr lang="fr-FR" dirty="0" err="1">
                <a:cs typeface="Calibri"/>
              </a:rPr>
              <a:t>topology</a:t>
            </a:r>
            <a:r>
              <a:rPr lang="fr-FR" dirty="0">
                <a:cs typeface="Calibri"/>
              </a:rPr>
              <a:t>.</a:t>
            </a:r>
          </a:p>
        </p:txBody>
      </p:sp>
      <p:pic>
        <p:nvPicPr>
          <p:cNvPr id="4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2EFDA09A-E589-4806-B13C-B66256A9C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1469" y="165087"/>
            <a:ext cx="2743200" cy="106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38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0DAF2F-F35F-4ED6-A61D-31D549D28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cs typeface="Calibri Light"/>
              </a:rPr>
              <a:t>Mesh</a:t>
            </a:r>
            <a:r>
              <a:rPr lang="fr-FR" dirty="0">
                <a:cs typeface="Calibri Light"/>
              </a:rPr>
              <a:t> network</a:t>
            </a:r>
            <a:endParaRPr lang="fr-FR" dirty="0"/>
          </a:p>
        </p:txBody>
      </p:sp>
      <p:pic>
        <p:nvPicPr>
          <p:cNvPr id="4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02E4E385-F430-4568-8D4E-ECB06D9F57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99243" y="15289"/>
            <a:ext cx="5471491" cy="2116206"/>
          </a:xfr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7A2AAE9A-C698-484F-A108-2B14F0396E0F}"/>
              </a:ext>
            </a:extLst>
          </p:cNvPr>
          <p:cNvSpPr/>
          <p:nvPr/>
        </p:nvSpPr>
        <p:spPr>
          <a:xfrm>
            <a:off x="6740387" y="2044148"/>
            <a:ext cx="381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E168902-311B-4C4E-9AD5-A9D543103AC7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264427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>
              <a:cs typeface="Calibri"/>
            </a:endParaRP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0787EE1-F065-4F98-84FC-68B91A248A6B}"/>
              </a:ext>
            </a:extLst>
          </p:cNvPr>
          <p:cNvSpPr/>
          <p:nvPr/>
        </p:nvSpPr>
        <p:spPr>
          <a:xfrm>
            <a:off x="6740387" y="2632213"/>
            <a:ext cx="381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28362CC-A769-4DC0-85FD-D30129169405}"/>
              </a:ext>
            </a:extLst>
          </p:cNvPr>
          <p:cNvSpPr/>
          <p:nvPr/>
        </p:nvSpPr>
        <p:spPr>
          <a:xfrm>
            <a:off x="6740387" y="3236843"/>
            <a:ext cx="3810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9A8C836E-2042-46DE-962F-DC4093586473}"/>
              </a:ext>
            </a:extLst>
          </p:cNvPr>
          <p:cNvSpPr/>
          <p:nvPr/>
        </p:nvSpPr>
        <p:spPr>
          <a:xfrm>
            <a:off x="8289234" y="2251213"/>
            <a:ext cx="381000" cy="381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9D72DD2-429E-4863-AE78-990A60F10272}"/>
              </a:ext>
            </a:extLst>
          </p:cNvPr>
          <p:cNvSpPr/>
          <p:nvPr/>
        </p:nvSpPr>
        <p:spPr>
          <a:xfrm>
            <a:off x="8290663" y="2963803"/>
            <a:ext cx="381000" cy="381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7C3AFF3-6ED4-4CED-8A38-45935586511D}"/>
              </a:ext>
            </a:extLst>
          </p:cNvPr>
          <p:cNvSpPr txBox="1"/>
          <p:nvPr/>
        </p:nvSpPr>
        <p:spPr>
          <a:xfrm>
            <a:off x="2648607" y="2596055"/>
            <a:ext cx="274319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 err="1"/>
              <a:t>Serveral</a:t>
            </a:r>
            <a:r>
              <a:rPr lang="fr-FR" sz="2800" dirty="0"/>
              <a:t> </a:t>
            </a:r>
            <a:r>
              <a:rPr lang="fr-FR" sz="2800" dirty="0" err="1"/>
              <a:t>cores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5C34A49-3A9E-4DD6-9CA5-503893992C3C}"/>
              </a:ext>
            </a:extLst>
          </p:cNvPr>
          <p:cNvSpPr txBox="1"/>
          <p:nvPr/>
        </p:nvSpPr>
        <p:spPr>
          <a:xfrm>
            <a:off x="2648607" y="4290848"/>
            <a:ext cx="4372301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 err="1"/>
              <a:t>Symmetric</a:t>
            </a:r>
            <a:r>
              <a:rPr lang="fr-FR" sz="2800" dirty="0"/>
              <a:t> </a:t>
            </a:r>
            <a:r>
              <a:rPr lang="fr-FR" sz="2800" dirty="0" err="1"/>
              <a:t>devices</a:t>
            </a:r>
            <a:r>
              <a:rPr lang="fr-FR" sz="2800" dirty="0"/>
              <a:t>:</a:t>
            </a:r>
          </a:p>
          <a:p>
            <a:pPr marL="457200" indent="-457200">
              <a:buFont typeface="Arial"/>
              <a:buChar char="•"/>
            </a:pPr>
            <a:r>
              <a:rPr lang="fr-FR" sz="2800" dirty="0" err="1">
                <a:cs typeface="Calibri"/>
              </a:rPr>
              <a:t>Core</a:t>
            </a:r>
            <a:r>
              <a:rPr lang="fr-FR" sz="2800" dirty="0">
                <a:cs typeface="Calibri"/>
              </a:rPr>
              <a:t>/</a:t>
            </a:r>
            <a:r>
              <a:rPr lang="fr-FR" sz="2800" dirty="0" err="1">
                <a:cs typeface="Calibri"/>
              </a:rPr>
              <a:t>device</a:t>
            </a:r>
            <a:endParaRPr lang="fr-FR" sz="2800" dirty="0"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fr-FR" sz="2800" dirty="0">
                <a:cs typeface="Calibri"/>
              </a:rPr>
              <a:t>2 </a:t>
            </a:r>
            <a:r>
              <a:rPr lang="fr-FR" sz="2800" dirty="0" err="1">
                <a:cs typeface="Calibri"/>
              </a:rPr>
              <a:t>SoR</a:t>
            </a:r>
            <a:r>
              <a:rPr lang="fr-FR" sz="2800" dirty="0">
                <a:cs typeface="Calibri"/>
              </a:rPr>
              <a:t> of </a:t>
            </a:r>
            <a:r>
              <a:rPr lang="fr-FR" sz="2800" dirty="0" err="1">
                <a:cs typeface="Calibri"/>
              </a:rPr>
              <a:t>each</a:t>
            </a:r>
            <a:r>
              <a:rPr lang="fr-FR" sz="2800" dirty="0">
                <a:cs typeface="Calibri"/>
              </a:rPr>
              <a:t> direction</a:t>
            </a:r>
          </a:p>
          <a:p>
            <a:pPr marL="457200" indent="-457200">
              <a:buFont typeface="Arial"/>
              <a:buChar char="•"/>
            </a:pPr>
            <a:r>
              <a:rPr lang="fr-FR" sz="2800" dirty="0" err="1">
                <a:cs typeface="Calibri"/>
              </a:rPr>
              <a:t>RuleID</a:t>
            </a:r>
            <a:r>
              <a:rPr lang="fr-FR" sz="2800" dirty="0">
                <a:cs typeface="Calibri"/>
              </a:rPr>
              <a:t> </a:t>
            </a:r>
            <a:r>
              <a:rPr lang="fr-FR" sz="2800" dirty="0" err="1">
                <a:cs typeface="Calibri"/>
              </a:rPr>
              <a:t>cannot</a:t>
            </a:r>
            <a:r>
              <a:rPr lang="fr-FR" sz="2800" dirty="0">
                <a:cs typeface="Calibri"/>
              </a:rPr>
              <a:t> </a:t>
            </a:r>
            <a:r>
              <a:rPr lang="fr-FR" sz="2800" dirty="0" err="1">
                <a:cs typeface="Calibri"/>
              </a:rPr>
              <a:t>be</a:t>
            </a:r>
            <a:r>
              <a:rPr lang="fr-FR" sz="2800" dirty="0">
                <a:cs typeface="Calibri"/>
              </a:rPr>
              <a:t> </a:t>
            </a:r>
            <a:r>
              <a:rPr lang="fr-FR" sz="2800" dirty="0" err="1">
                <a:cs typeface="Calibri"/>
              </a:rPr>
              <a:t>shared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7B92640B-77C6-4C61-B08F-1B030FAE26D5}"/>
              </a:ext>
            </a:extLst>
          </p:cNvPr>
          <p:cNvSpPr/>
          <p:nvPr/>
        </p:nvSpPr>
        <p:spPr>
          <a:xfrm>
            <a:off x="6740387" y="4360136"/>
            <a:ext cx="3810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32D48427-1500-405C-97B3-B9F3FA2285E9}"/>
              </a:ext>
            </a:extLst>
          </p:cNvPr>
          <p:cNvSpPr/>
          <p:nvPr/>
        </p:nvSpPr>
        <p:spPr>
          <a:xfrm>
            <a:off x="8290663" y="4360136"/>
            <a:ext cx="381000" cy="381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8279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Mesh rules</vt:lpstr>
      <vt:lpstr>Rules in SCHC</vt:lpstr>
      <vt:lpstr>Mesh network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Mesh rules</dc:title>
  <dc:creator/>
  <cp:lastModifiedBy/>
  <cp:revision>72</cp:revision>
  <dcterms:created xsi:type="dcterms:W3CDTF">2022-03-20T12:17:52Z</dcterms:created>
  <dcterms:modified xsi:type="dcterms:W3CDTF">2022-03-20T12:28:09Z</dcterms:modified>
</cp:coreProperties>
</file>