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4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95"/>
    <p:restoredTop sz="94558"/>
  </p:normalViewPr>
  <p:slideViewPr>
    <p:cSldViewPr snapToGrid="0" snapToObjects="1">
      <p:cViewPr varScale="1">
        <p:scale>
          <a:sx n="137" d="100"/>
          <a:sy n="137" d="100"/>
        </p:scale>
        <p:origin x="184" y="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67D82-E763-C547-AAC5-1A8576F89D59}" type="datetimeFigureOut">
              <a:rPr lang="en-FR" smtClean="0"/>
              <a:t>3/20/22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D3BE0-9911-5146-854A-C0D5185228AD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60700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37369083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37369083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37369083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37369083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1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0079-C764-454C-9178-EC148F8EE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CA6CB-8A39-B54D-B887-FB87EAC62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9F83E-58AB-9F4F-823A-CC38C94B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582E-66AE-624D-A05B-4FB74BCFEBEB}" type="datetimeFigureOut">
              <a:rPr lang="en-US" smtClean="0"/>
              <a:t>3/20/22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B9037-587D-584D-B1C2-AAB569FEE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FFAFE-5B0B-344C-B11A-A06F069C1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CE35-1867-2742-9862-5460C41031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0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BE50-0E84-A444-973B-6C815071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883DE-931B-9A4A-A3D1-C4888D0DB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A0626-EBD9-F645-AF44-D19CFAFB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582E-66AE-624D-A05B-4FB74BCFEBEB}" type="datetimeFigureOut">
              <a:rPr lang="en-US" smtClean="0"/>
              <a:t>3/20/22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1F633-A73E-8845-BAB0-7D1F8C49E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8CFAA-BFEE-9243-97C6-00137E863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CE35-1867-2742-9862-5460C41031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6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B3F7A1-9E54-2746-BFAA-7C0BC61D7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FC364-552F-DA46-B92C-FF98C0C3B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CA108-0772-4441-907C-33BA9FC78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582E-66AE-624D-A05B-4FB74BCFEBEB}" type="datetimeFigureOut">
              <a:rPr lang="en-US" smtClean="0"/>
              <a:t>3/20/22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38B48-A16A-9E42-B588-EF3A4155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9F2B-F9EE-8042-954E-D3B8FC9E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CE35-1867-2742-9862-5460C41031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52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138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6345-849C-8249-B7A8-F8B10CAD4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EA4D8-2F61-9743-B1EE-9F82484DC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E9BB3-E83C-C441-95F8-BD5914B1C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582E-66AE-624D-A05B-4FB74BCFEBEB}" type="datetimeFigureOut">
              <a:rPr lang="en-US" smtClean="0"/>
              <a:t>3/20/22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48009-AE4A-1045-AB42-15A7D671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72E10-F2BD-C04E-A77C-7241C115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CE35-1867-2742-9862-5460C41031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4625D-C74E-A947-8352-D59A3F933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42C0E-C94D-F441-87D2-29FE0AFB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36B85-7D57-BA4E-AEA1-9202CDE9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582E-66AE-624D-A05B-4FB74BCFEBEB}" type="datetimeFigureOut">
              <a:rPr lang="en-US" smtClean="0"/>
              <a:t>3/20/22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F6653-AC66-D34B-9C20-B6DE00E7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5BCD4-B660-2F43-85C8-01F3E112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CE35-1867-2742-9862-5460C41031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6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6075A-8AE5-F04A-B7C6-D1388819D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66101-BC9F-984F-B01B-D84695696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3DDB8-B104-F44C-887E-DABB53FB2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F8656-1D4B-5546-B970-FE520153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582E-66AE-624D-A05B-4FB74BCFEBEB}" type="datetimeFigureOut">
              <a:rPr lang="en-US" smtClean="0"/>
              <a:t>3/20/22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4D50A-56FC-1B45-BED0-694EDD4E3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62F9F-1F39-AA4F-B873-6D7CF095C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CE35-1867-2742-9862-5460C41031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7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77A4C-136B-1B4A-95DE-373CAA2D2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DAF61-97E1-2A46-B6D0-240BDE74A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A6190-5FE0-B240-B931-7A00C53EB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C32E3-C61D-7044-B52B-9095484DA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088208-AAD9-1C48-85B4-A48284F9E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9BEA7B-76BE-B34A-8A0C-D750F64AA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582E-66AE-624D-A05B-4FB74BCFEBEB}" type="datetimeFigureOut">
              <a:rPr lang="en-US" smtClean="0"/>
              <a:t>3/20/22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F3AF93-42C0-8948-BEFC-0113408B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317EB-730D-7545-B606-EB4C8DF6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CE35-1867-2742-9862-5460C41031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2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4DBF1-3B12-054D-ACB8-AAA4D5E83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43883-25F1-7142-80BA-A194AF6A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582E-66AE-624D-A05B-4FB74BCFEBEB}" type="datetimeFigureOut">
              <a:rPr lang="en-US" smtClean="0"/>
              <a:t>3/20/22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938D4-98DA-D648-A467-19875BF8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05A5B-27D8-2347-8A0A-1215267B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CE35-1867-2742-9862-5460C41031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9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E29F7-522C-D943-AFED-4A37614EF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582E-66AE-624D-A05B-4FB74BCFEBEB}" type="datetimeFigureOut">
              <a:rPr lang="en-US" smtClean="0"/>
              <a:t>3/20/22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B18D28-29D1-DC4B-BAAB-BEECD2278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F1692-598E-5445-9CEC-25FE8B2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CE35-1867-2742-9862-5460C41031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7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81495-5143-0141-80DD-641B08663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52128-2757-384F-BD7B-C2B52630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8649F-CCD2-D74D-AEA6-246F6874A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216D5-CA1A-644D-A8D3-636D1D9EB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582E-66AE-624D-A05B-4FB74BCFEBEB}" type="datetimeFigureOut">
              <a:rPr lang="en-US" smtClean="0"/>
              <a:t>3/20/22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AB96C-9F16-0C4F-AA00-D130BC452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D70D9-C455-C742-A48B-318BB468A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CE35-1867-2742-9862-5460C41031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1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64DF-2C32-5C49-96B4-044750886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82AD94-93BD-6042-9E0E-BFAE7FEF4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4A906-41D2-1E49-A55F-B161C81A6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61FFA-1FA8-F049-BBD0-A30A7D5DC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582E-66AE-624D-A05B-4FB74BCFEBEB}" type="datetimeFigureOut">
              <a:rPr lang="en-US" smtClean="0"/>
              <a:t>3/20/22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177D5-220C-194A-ACA5-071523E4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E05E9-1E4B-824B-BD83-F60B898E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CE35-1867-2742-9862-5460C410314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1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97A172-CB5C-0E44-93E5-C2BA605E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FC747-4BFD-AA4E-984F-C8A49498E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92CA0-CEF0-7442-8794-1AC522869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6582E-66AE-624D-A05B-4FB74BCFEBEB}" type="datetimeFigureOut">
              <a:rPr lang="en-US" smtClean="0"/>
              <a:t>3/20/22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2AAEE-6A9D-9846-9B63-7C2ADB6CE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D2E1D-C1FE-E740-A507-44109C66C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7CE35-1867-2742-9862-5460C4103144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636" y="25004"/>
            <a:ext cx="1139429" cy="35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0" y="4730760"/>
            <a:ext cx="1276632" cy="2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100" b="1" dirty="0">
                <a:cs typeface="Arial" panose="020B0604020202020204" pitchFamily="34" charset="0"/>
              </a:rPr>
              <a:t>LPWAN IETF 113</a:t>
            </a:r>
          </a:p>
        </p:txBody>
      </p:sp>
    </p:spTree>
    <p:extLst>
      <p:ext uri="{BB962C8B-B14F-4D97-AF65-F5344CB8AC3E}">
        <p14:creationId xmlns:p14="http://schemas.microsoft.com/office/powerpoint/2010/main" val="218334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tracker.ietf.org/doc/draft-ietf-lpwan-schc-yang-data-model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FE55F-568D-7545-BC7D-59B37313AC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3000" dirty="0">
                <a:hlinkClick r:id="rId2"/>
              </a:rPr>
              <a:t>draft-ietf-lpwan-schc-yang-data-model-07</a:t>
            </a:r>
            <a:endParaRPr lang="fr-FR" sz="3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8F938-8B01-EE4E-BCD8-45175678EC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Ana Minaburo</a:t>
            </a:r>
            <a:endParaRPr lang="en-US" dirty="0"/>
          </a:p>
          <a:p>
            <a:r>
              <a:rPr lang="fr-FR" u="sng" dirty="0"/>
              <a:t>Laurent </a:t>
            </a:r>
            <a:r>
              <a:rPr lang="fr-FR" u="sng" dirty="0" err="1"/>
              <a:t>Toutain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0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Model</a:t>
            </a:r>
            <a:endParaRPr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2B5447-8EA1-2A44-897C-DF996E047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Draft: -07</a:t>
            </a:r>
          </a:p>
          <a:p>
            <a:r>
              <a:rPr lang="en-US" dirty="0"/>
              <a:t>Yang Model: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ietf-schc@2022-02-15.yang</a:t>
            </a:r>
          </a:p>
          <a:p>
            <a:r>
              <a:rPr lang="en-US" dirty="0"/>
              <a:t>Covers RFC8724 and RFC8824</a:t>
            </a:r>
          </a:p>
          <a:p>
            <a:pPr lvl="1"/>
            <a:r>
              <a:rPr lang="en-US" dirty="0"/>
              <a:t>Rule definition (Compression/Fragmentation/No Compression)</a:t>
            </a:r>
          </a:p>
          <a:p>
            <a:pPr lvl="1"/>
            <a:r>
              <a:rPr lang="en-US" dirty="0"/>
              <a:t>Identifiers (FID, MO, CDA, Frag parameters,…}</a:t>
            </a:r>
          </a:p>
          <a:p>
            <a:pPr lvl="1"/>
            <a:r>
              <a:rPr lang="en-US" i="1" dirty="0"/>
              <a:t>Compound-ack</a:t>
            </a:r>
            <a:r>
              <a:rPr lang="en-US" dirty="0"/>
              <a:t> and </a:t>
            </a:r>
            <a:r>
              <a:rPr lang="en-US" i="1" dirty="0"/>
              <a:t>OAM</a:t>
            </a:r>
            <a:r>
              <a:rPr lang="en-US" dirty="0"/>
              <a:t> augment the model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Model</a:t>
            </a:r>
            <a:endParaRPr dirty="0"/>
          </a:p>
        </p:txBody>
      </p:sp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7AFAC15D-39DD-0948-A374-506414020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92" y="1369666"/>
            <a:ext cx="4302708" cy="3055083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E48D289-A7C0-A04B-800F-66F9EF1EE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041" y="2106902"/>
            <a:ext cx="4073460" cy="197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3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F660F3-D402-2A44-B921-7EF9E499B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D68930-3F77-7E46-B2DE-B10921799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Dominique review :</a:t>
            </a:r>
          </a:p>
          <a:p>
            <a:pPr lvl="1"/>
            <a:r>
              <a:rPr lang="en-US" dirty="0"/>
              <a:t>Change some names to be closer to RFC8724</a:t>
            </a:r>
          </a:p>
          <a:p>
            <a:pPr lvl="1"/>
            <a:r>
              <a:rPr lang="en-US" dirty="0"/>
              <a:t>Max simultaneous frag: 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max-</a:t>
            </a:r>
            <a:r>
              <a:rPr lang="fr-F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interleaved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-frames</a:t>
            </a:r>
          </a:p>
          <a:p>
            <a:pPr marL="596900" lvl="1" indent="0">
              <a:buNone/>
            </a:pP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Add some conditions for fragmentation parameter regarding the mode.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4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9AE93A-13A2-8342-A953-722127A0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Hackathon results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052F0C-58A1-954A-B38F-7236D1F18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 JSON model:</a:t>
            </a:r>
          </a:p>
          <a:p>
            <a:pPr lvl="1"/>
            <a:r>
              <a:rPr lang="en-US" dirty="0"/>
              <a:t>Checked with </a:t>
            </a:r>
            <a:r>
              <a:rPr lang="en-US" dirty="0" err="1"/>
              <a:t>yangson</a:t>
            </a:r>
            <a:endParaRPr lang="en-US" dirty="0"/>
          </a:p>
        </p:txBody>
      </p:sp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990CCEE8-FBDA-7943-BF64-A359AD549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894" y="2119995"/>
            <a:ext cx="6901932" cy="291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70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21CE61-F344-154E-8622-4276CED22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representation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3FC78263-368C-624D-B077-98355831F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15" y="1017725"/>
            <a:ext cx="6743034" cy="2397060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50180359-6106-264D-9E5B-1FAF2B404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74" y="3744364"/>
            <a:ext cx="5616251" cy="139913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03E953B-7CEF-7047-BCB8-3228EA9B17FB}"/>
              </a:ext>
            </a:extLst>
          </p:cNvPr>
          <p:cNvSpPr txBox="1"/>
          <p:nvPr/>
        </p:nvSpPr>
        <p:spPr>
          <a:xfrm>
            <a:off x="4851918" y="3271797"/>
            <a:ext cx="485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814BD08-C23E-1C4C-AFBE-CD0094872B91}"/>
              </a:ext>
            </a:extLst>
          </p:cNvPr>
          <p:cNvSpPr txBox="1"/>
          <p:nvPr/>
        </p:nvSpPr>
        <p:spPr>
          <a:xfrm>
            <a:off x="6537175" y="2644847"/>
            <a:ext cx="2575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~ 2500 Bytes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C1697F1-8BC4-B14E-9356-4DA7AA641098}"/>
              </a:ext>
            </a:extLst>
          </p:cNvPr>
          <p:cNvSpPr/>
          <p:nvPr/>
        </p:nvSpPr>
        <p:spPr>
          <a:xfrm>
            <a:off x="-43391" y="2183834"/>
            <a:ext cx="3651853" cy="2306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1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602F98-7ADD-D741-AB55-840408B5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CBOR representation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6A0BAB6-5443-AF4F-A898-F3936D0D6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487"/>
            <a:ext cx="9144000" cy="14865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E1DBAF0-7546-9E44-B216-96810C8A9E09}"/>
              </a:ext>
            </a:extLst>
          </p:cNvPr>
          <p:cNvSpPr txBox="1"/>
          <p:nvPr/>
        </p:nvSpPr>
        <p:spPr>
          <a:xfrm>
            <a:off x="3103510" y="3802608"/>
            <a:ext cx="234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~ 400 Bytes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6481399-754D-5E48-9CA8-CA546E43AEE8}"/>
              </a:ext>
            </a:extLst>
          </p:cNvPr>
          <p:cNvSpPr/>
          <p:nvPr/>
        </p:nvSpPr>
        <p:spPr>
          <a:xfrm>
            <a:off x="0" y="3221414"/>
            <a:ext cx="7473820" cy="2306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6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6ADC32-CBB6-D74B-9032-B5974AE40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CBOR representation (diagnostic)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CEAF144-19FB-1343-A53F-5543CC4E4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108812"/>
            <a:ext cx="7100596" cy="36626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D0959C3-7507-4348-AB0B-9084F1F48D46}"/>
              </a:ext>
            </a:extLst>
          </p:cNvPr>
          <p:cNvSpPr txBox="1"/>
          <p:nvPr/>
        </p:nvSpPr>
        <p:spPr>
          <a:xfrm>
            <a:off x="3861998" y="3331029"/>
            <a:ext cx="3045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Impact of SID size mainly on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identifiers</a:t>
            </a:r>
            <a:r>
              <a:rPr lang="en-US" dirty="0" err="1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1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5992DB-F89D-6A44-9F90-8900D27F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</a:t>
            </a:r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E9512D9-2FE5-8A40-8654-1CA171232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14" y="0"/>
            <a:ext cx="6559972" cy="5143500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88A7D5C-7205-1B47-A995-10AC6186EE21}"/>
              </a:ext>
            </a:extLst>
          </p:cNvPr>
          <p:cNvCxnSpPr/>
          <p:nvPr/>
        </p:nvCxnSpPr>
        <p:spPr>
          <a:xfrm>
            <a:off x="1166327" y="205273"/>
            <a:ext cx="0" cy="4124131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EFC1A102-107D-AA48-B155-F66AC20533D9}"/>
              </a:ext>
            </a:extLst>
          </p:cNvPr>
          <p:cNvSpPr txBox="1"/>
          <p:nvPr/>
        </p:nvSpPr>
        <p:spPr>
          <a:xfrm>
            <a:off x="709151" y="2926724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+30</a:t>
            </a:r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EB350350-0392-6B42-AFC4-C3F7B7EF1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236" y="2560348"/>
            <a:ext cx="3097763" cy="25831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66F203-8A24-D54C-BA6F-5879DA6E8EEE}"/>
              </a:ext>
            </a:extLst>
          </p:cNvPr>
          <p:cNvSpPr/>
          <p:nvPr/>
        </p:nvSpPr>
        <p:spPr>
          <a:xfrm>
            <a:off x="6288833" y="2696547"/>
            <a:ext cx="513183" cy="230177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89D7FC-25C0-684F-9088-4A898D101970}"/>
              </a:ext>
            </a:extLst>
          </p:cNvPr>
          <p:cNvSpPr/>
          <p:nvPr/>
        </p:nvSpPr>
        <p:spPr>
          <a:xfrm>
            <a:off x="6288833" y="2975859"/>
            <a:ext cx="513183" cy="230177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48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112</Words>
  <Application>Microsoft Macintosh PowerPoint</Application>
  <PresentationFormat>Affichage à l'écran (16:9)</PresentationFormat>
  <Paragraphs>29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 Theme</vt:lpstr>
      <vt:lpstr>draft-ietf-lpwan-schc-yang-data-model-07</vt:lpstr>
      <vt:lpstr>Model</vt:lpstr>
      <vt:lpstr>Model</vt:lpstr>
      <vt:lpstr>Changes </vt:lpstr>
      <vt:lpstr>Hackathon results</vt:lpstr>
      <vt:lpstr>JSON representation</vt:lpstr>
      <vt:lpstr>CBOR representation</vt:lpstr>
      <vt:lpstr>CBOR representation (diagnostic)</vt:lpstr>
      <vt:lpstr>SID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draft-ietf-lpwan-coap-static-context-hc-06</dc:title>
  <dc:creator>Ana Minaburo</dc:creator>
  <cp:lastModifiedBy>laurent toutain</cp:lastModifiedBy>
  <cp:revision>34</cp:revision>
  <dcterms:created xsi:type="dcterms:W3CDTF">2019-03-25T14:37:21Z</dcterms:created>
  <dcterms:modified xsi:type="dcterms:W3CDTF">2022-03-20T09:24:22Z</dcterms:modified>
</cp:coreProperties>
</file>