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9"/>
  </p:notesMasterIdLst>
  <p:sldIdLst>
    <p:sldId id="256" r:id="rId3"/>
    <p:sldId id="257" r:id="rId4"/>
    <p:sldId id="258" r:id="rId5"/>
    <p:sldId id="259" r:id="rId6"/>
    <p:sldId id="260"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94"/>
  </p:normalViewPr>
  <p:slideViewPr>
    <p:cSldViewPr snapToGrid="0" snapToObjects="1">
      <p:cViewPr>
        <p:scale>
          <a:sx n="135" d="100"/>
          <a:sy n="135" d="100"/>
        </p:scale>
        <p:origin x="144" y="-4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2" name="PlaceHolder 1"/>
          <p:cNvSpPr>
            <a:spLocks noGrp="1" noRot="1" noChangeAspect="1"/>
          </p:cNvSpPr>
          <p:nvPr>
            <p:ph type="sldImg"/>
          </p:nvPr>
        </p:nvSpPr>
        <p:spPr>
          <a:xfrm>
            <a:off x="533520" y="764280"/>
            <a:ext cx="6704640" cy="3771360"/>
          </a:xfrm>
          <a:prstGeom prst="rect">
            <a:avLst/>
          </a:prstGeom>
          <a:noFill/>
          <a:ln w="0">
            <a:noFill/>
          </a:ln>
        </p:spPr>
        <p:txBody>
          <a:bodyPr lIns="0" tIns="0" rIns="0" bIns="0" anchor="ctr">
            <a:noAutofit/>
          </a:bodyPr>
          <a:lstStyle/>
          <a:p>
            <a:r>
              <a:rPr lang="en-US" sz="1800" b="0" strike="noStrike" spc="-1">
                <a:solidFill>
                  <a:srgbClr val="000000"/>
                </a:solidFill>
                <a:latin typeface="Calibri"/>
              </a:rPr>
              <a:t>Click to move the slide</a:t>
            </a:r>
          </a:p>
        </p:txBody>
      </p:sp>
      <p:sp>
        <p:nvSpPr>
          <p:cNvPr id="83" name="PlaceHolder 2"/>
          <p:cNvSpPr>
            <a:spLocks noGrp="1"/>
          </p:cNvSpPr>
          <p:nvPr>
            <p:ph type="body"/>
          </p:nvPr>
        </p:nvSpPr>
        <p:spPr>
          <a:xfrm>
            <a:off x="777240" y="4777560"/>
            <a:ext cx="6217560" cy="4525920"/>
          </a:xfrm>
          <a:prstGeom prst="rect">
            <a:avLst/>
          </a:prstGeom>
          <a:noFill/>
          <a:ln w="0">
            <a:noFill/>
          </a:ln>
        </p:spPr>
        <p:txBody>
          <a:bodyPr lIns="0" tIns="0" rIns="0" bIns="0" anchor="t">
            <a:noAutofit/>
          </a:bodyPr>
          <a:lstStyle/>
          <a:p>
            <a:r>
              <a:rPr lang="en-US" sz="2000" b="0" strike="noStrike" spc="-1">
                <a:latin typeface="Arial"/>
              </a:rPr>
              <a:t>Click to edit the notes format</a:t>
            </a:r>
          </a:p>
        </p:txBody>
      </p:sp>
      <p:sp>
        <p:nvSpPr>
          <p:cNvPr id="84" name="PlaceHolder 3"/>
          <p:cNvSpPr>
            <a:spLocks noGrp="1"/>
          </p:cNvSpPr>
          <p:nvPr>
            <p:ph type="hdr"/>
          </p:nvPr>
        </p:nvSpPr>
        <p:spPr>
          <a:xfrm>
            <a:off x="0" y="0"/>
            <a:ext cx="3372840" cy="502560"/>
          </a:xfrm>
          <a:prstGeom prst="rect">
            <a:avLst/>
          </a:prstGeom>
          <a:noFill/>
          <a:ln w="0">
            <a:noFill/>
          </a:ln>
        </p:spPr>
        <p:txBody>
          <a:bodyPr lIns="0" tIns="0" rIns="0" bIns="0" anchor="t">
            <a:noAutofit/>
          </a:bodyPr>
          <a:lstStyle/>
          <a:p>
            <a:r>
              <a:rPr lang="en-US" sz="1400" b="0" strike="noStrike" spc="-1">
                <a:latin typeface="Times New Roman"/>
              </a:rPr>
              <a:t>&lt;header&gt;</a:t>
            </a:r>
          </a:p>
        </p:txBody>
      </p:sp>
      <p:sp>
        <p:nvSpPr>
          <p:cNvPr id="85" name="PlaceHolder 4"/>
          <p:cNvSpPr>
            <a:spLocks noGrp="1"/>
          </p:cNvSpPr>
          <p:nvPr>
            <p:ph type="dt" idx="7"/>
          </p:nvPr>
        </p:nvSpPr>
        <p:spPr>
          <a:xfrm>
            <a:off x="4399200" y="0"/>
            <a:ext cx="3372840" cy="502560"/>
          </a:xfrm>
          <a:prstGeom prst="rect">
            <a:avLst/>
          </a:prstGeom>
          <a:noFill/>
          <a:ln w="0">
            <a:noFill/>
          </a:ln>
        </p:spPr>
        <p:txBody>
          <a:bodyPr lIns="0" tIns="0" rIns="0" bIns="0" anchor="t">
            <a:noAutofit/>
          </a:bodyPr>
          <a:lstStyle>
            <a:lvl1pPr algn="r">
              <a:buNone/>
              <a:defRPr lang="en-US" sz="1400" b="0" strike="noStrike" spc="-1">
                <a:latin typeface="Times New Roman"/>
              </a:defRPr>
            </a:lvl1pPr>
          </a:lstStyle>
          <a:p>
            <a:pPr algn="r">
              <a:buNone/>
            </a:pPr>
            <a:r>
              <a:rPr lang="en-US" sz="1400" b="0" strike="noStrike" spc="-1">
                <a:latin typeface="Times New Roman"/>
              </a:rPr>
              <a:t>&lt;date/time&gt;</a:t>
            </a:r>
          </a:p>
        </p:txBody>
      </p:sp>
      <p:sp>
        <p:nvSpPr>
          <p:cNvPr id="86" name="PlaceHolder 5"/>
          <p:cNvSpPr>
            <a:spLocks noGrp="1"/>
          </p:cNvSpPr>
          <p:nvPr>
            <p:ph type="ftr" idx="8"/>
          </p:nvPr>
        </p:nvSpPr>
        <p:spPr>
          <a:xfrm>
            <a:off x="0" y="9555480"/>
            <a:ext cx="3372840" cy="502560"/>
          </a:xfrm>
          <a:prstGeom prst="rect">
            <a:avLst/>
          </a:prstGeom>
          <a:noFill/>
          <a:ln w="0">
            <a:noFill/>
          </a:ln>
        </p:spPr>
        <p:txBody>
          <a:bodyPr lIns="0" tIns="0" rIns="0" bIns="0" anchor="b">
            <a:noAutofit/>
          </a:bodyPr>
          <a:lstStyle>
            <a:lvl1pPr>
              <a:defRPr lang="en-US" sz="1400" b="0" strike="noStrike" spc="-1">
                <a:latin typeface="Times New Roman"/>
              </a:defRPr>
            </a:lvl1pPr>
          </a:lstStyle>
          <a:p>
            <a:r>
              <a:rPr lang="en-US" sz="1400" b="0" strike="noStrike" spc="-1">
                <a:latin typeface="Times New Roman"/>
              </a:rPr>
              <a:t>&lt;footer&gt;</a:t>
            </a:r>
          </a:p>
        </p:txBody>
      </p:sp>
      <p:sp>
        <p:nvSpPr>
          <p:cNvPr id="87" name="PlaceHolder 6"/>
          <p:cNvSpPr>
            <a:spLocks noGrp="1"/>
          </p:cNvSpPr>
          <p:nvPr>
            <p:ph type="sldNum" idx="9"/>
          </p:nvPr>
        </p:nvSpPr>
        <p:spPr>
          <a:xfrm>
            <a:off x="4399200" y="9555480"/>
            <a:ext cx="3372840" cy="502560"/>
          </a:xfrm>
          <a:prstGeom prst="rect">
            <a:avLst/>
          </a:prstGeom>
          <a:noFill/>
          <a:ln w="0">
            <a:noFill/>
          </a:ln>
        </p:spPr>
        <p:txBody>
          <a:bodyPr lIns="0" tIns="0" rIns="0" bIns="0" anchor="b">
            <a:noAutofit/>
          </a:bodyPr>
          <a:lstStyle>
            <a:lvl1pPr algn="r">
              <a:buNone/>
              <a:defRPr lang="en-US" sz="1400" b="0" strike="noStrike" spc="-1">
                <a:latin typeface="Times New Roman"/>
              </a:defRPr>
            </a:lvl1pPr>
          </a:lstStyle>
          <a:p>
            <a:pPr algn="r">
              <a:buNone/>
            </a:pPr>
            <a:fld id="{0CB7CE98-E6E6-45D3-AA41-7CF75700FC7D}"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PlaceHolder 1"/>
          <p:cNvSpPr>
            <a:spLocks noGrp="1" noRot="1" noChangeAspect="1"/>
          </p:cNvSpPr>
          <p:nvPr>
            <p:ph type="sldImg"/>
          </p:nvPr>
        </p:nvSpPr>
        <p:spPr>
          <a:xfrm>
            <a:off x="685800" y="1143000"/>
            <a:ext cx="5486040" cy="3085920"/>
          </a:xfrm>
          <a:prstGeom prst="rect">
            <a:avLst/>
          </a:prstGeom>
          <a:ln w="0">
            <a:noFill/>
          </a:ln>
        </p:spPr>
      </p:sp>
      <p:sp>
        <p:nvSpPr>
          <p:cNvPr id="107" name="PlaceHolder 2"/>
          <p:cNvSpPr>
            <a:spLocks noGrp="1"/>
          </p:cNvSpPr>
          <p:nvPr>
            <p:ph type="body"/>
          </p:nvPr>
        </p:nvSpPr>
        <p:spPr>
          <a:xfrm>
            <a:off x="685800" y="4400640"/>
            <a:ext cx="5486040" cy="3600000"/>
          </a:xfrm>
          <a:prstGeom prst="rect">
            <a:avLst/>
          </a:prstGeom>
          <a:noFill/>
          <a:ln w="0">
            <a:noFill/>
          </a:ln>
        </p:spPr>
        <p:txBody>
          <a:bodyPr anchor="t">
            <a:noAutofit/>
          </a:bodyPr>
          <a:lstStyle/>
          <a:p>
            <a:endParaRPr lang="en-US" sz="2000" b="0" strike="noStrike" spc="-1">
              <a:latin typeface="Arial"/>
            </a:endParaRPr>
          </a:p>
        </p:txBody>
      </p:sp>
      <p:sp>
        <p:nvSpPr>
          <p:cNvPr id="108" name="PlaceHolder 3"/>
          <p:cNvSpPr>
            <a:spLocks noGrp="1"/>
          </p:cNvSpPr>
          <p:nvPr>
            <p:ph type="sldNum" idx="15"/>
          </p:nvPr>
        </p:nvSpPr>
        <p:spPr>
          <a:xfrm>
            <a:off x="3884760" y="8685360"/>
            <a:ext cx="2971440" cy="458280"/>
          </a:xfrm>
          <a:prstGeom prst="rect">
            <a:avLst/>
          </a:prstGeom>
          <a:noFill/>
          <a:ln w="0">
            <a:noFill/>
          </a:ln>
        </p:spPr>
        <p:txBody>
          <a:bodyPr anchor="b">
            <a:noAutofit/>
          </a:bodyPr>
          <a:lstStyle>
            <a:lvl1pPr algn="r">
              <a:lnSpc>
                <a:spcPct val="100000"/>
              </a:lnSpc>
              <a:buNone/>
              <a:defRPr lang="en-US" sz="1200" b="0" strike="noStrike" spc="-1">
                <a:latin typeface="Times New Roman"/>
              </a:defRPr>
            </a:lvl1pPr>
          </a:lstStyle>
          <a:p>
            <a:pPr algn="r">
              <a:lnSpc>
                <a:spcPct val="100000"/>
              </a:lnSpc>
              <a:buNone/>
            </a:pPr>
            <a:fld id="{8D4C344E-1431-4B54-B261-C8529120C6BA}" type="slidenum">
              <a:rPr lang="en-US" sz="1200" b="0" strike="noStrike" spc="-1">
                <a:latin typeface="Times New Roman"/>
              </a:rPr>
              <a:t>1</a:t>
            </a:fld>
            <a:endParaRPr lang="en-US" sz="1200" b="0" strike="noStrike" spc="-1">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PlaceHolder 1"/>
          <p:cNvSpPr>
            <a:spLocks noGrp="1" noRot="1" noChangeAspect="1"/>
          </p:cNvSpPr>
          <p:nvPr>
            <p:ph type="sldImg"/>
          </p:nvPr>
        </p:nvSpPr>
        <p:spPr>
          <a:xfrm>
            <a:off x="685800" y="1143000"/>
            <a:ext cx="5486400" cy="3086100"/>
          </a:xfrm>
          <a:prstGeom prst="rect">
            <a:avLst/>
          </a:prstGeom>
          <a:ln w="0">
            <a:noFill/>
          </a:ln>
        </p:spPr>
      </p:sp>
      <p:sp>
        <p:nvSpPr>
          <p:cNvPr id="110" name="PlaceHolder 2"/>
          <p:cNvSpPr>
            <a:spLocks noGrp="1"/>
          </p:cNvSpPr>
          <p:nvPr>
            <p:ph type="body"/>
          </p:nvPr>
        </p:nvSpPr>
        <p:spPr>
          <a:xfrm>
            <a:off x="685800" y="4400640"/>
            <a:ext cx="5486040" cy="3600000"/>
          </a:xfrm>
          <a:prstGeom prst="rect">
            <a:avLst/>
          </a:prstGeom>
          <a:noFill/>
          <a:ln w="0">
            <a:noFill/>
          </a:ln>
        </p:spPr>
        <p:txBody>
          <a:bodyPr anchor="t">
            <a:noAutofit/>
          </a:bodyPr>
          <a:lstStyle/>
          <a:p>
            <a:endParaRPr lang="en-US" sz="2000" b="0" strike="noStrike" spc="-1">
              <a:latin typeface="Arial"/>
            </a:endParaRPr>
          </a:p>
        </p:txBody>
      </p:sp>
      <p:sp>
        <p:nvSpPr>
          <p:cNvPr id="111" name="PlaceHolder 3"/>
          <p:cNvSpPr>
            <a:spLocks noGrp="1"/>
          </p:cNvSpPr>
          <p:nvPr>
            <p:ph type="sldNum" idx="16"/>
          </p:nvPr>
        </p:nvSpPr>
        <p:spPr>
          <a:xfrm>
            <a:off x="3884760" y="8685360"/>
            <a:ext cx="2971440" cy="458280"/>
          </a:xfrm>
          <a:prstGeom prst="rect">
            <a:avLst/>
          </a:prstGeom>
          <a:noFill/>
          <a:ln w="0">
            <a:noFill/>
          </a:ln>
        </p:spPr>
        <p:txBody>
          <a:bodyPr anchor="b">
            <a:noAutofit/>
          </a:bodyPr>
          <a:lstStyle>
            <a:lvl1pPr algn="r">
              <a:lnSpc>
                <a:spcPct val="100000"/>
              </a:lnSpc>
              <a:buNone/>
              <a:defRPr lang="en-US" sz="1200" b="0" strike="noStrike" spc="-1">
                <a:latin typeface="Times New Roman"/>
              </a:defRPr>
            </a:lvl1pPr>
          </a:lstStyle>
          <a:p>
            <a:pPr algn="r">
              <a:lnSpc>
                <a:spcPct val="100000"/>
              </a:lnSpc>
              <a:buNone/>
            </a:pPr>
            <a:fld id="{DD249856-63A9-4297-94A5-500363622540}" type="slidenum">
              <a:rPr lang="en-US" sz="1200" b="0" strike="noStrike" spc="-1">
                <a:latin typeface="Times New Roman"/>
              </a:rPr>
              <a:t>4</a:t>
            </a:fld>
            <a:endParaRPr lang="en-US" sz="1200" b="0" strike="noStrike" spc="-1">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PlaceHolder 1"/>
          <p:cNvSpPr>
            <a:spLocks noGrp="1" noRot="1" noChangeAspect="1"/>
          </p:cNvSpPr>
          <p:nvPr>
            <p:ph type="sldImg"/>
          </p:nvPr>
        </p:nvSpPr>
        <p:spPr>
          <a:xfrm>
            <a:off x="685800" y="1143000"/>
            <a:ext cx="5486400" cy="3086100"/>
          </a:xfrm>
          <a:prstGeom prst="rect">
            <a:avLst/>
          </a:prstGeom>
          <a:ln w="0">
            <a:noFill/>
          </a:ln>
        </p:spPr>
      </p:sp>
      <p:sp>
        <p:nvSpPr>
          <p:cNvPr id="113" name="PlaceHolder 2"/>
          <p:cNvSpPr>
            <a:spLocks noGrp="1"/>
          </p:cNvSpPr>
          <p:nvPr>
            <p:ph type="body"/>
          </p:nvPr>
        </p:nvSpPr>
        <p:spPr>
          <a:xfrm>
            <a:off x="685800" y="4400640"/>
            <a:ext cx="5486040" cy="3600000"/>
          </a:xfrm>
          <a:prstGeom prst="rect">
            <a:avLst/>
          </a:prstGeom>
          <a:noFill/>
          <a:ln w="0">
            <a:noFill/>
          </a:ln>
        </p:spPr>
        <p:txBody>
          <a:bodyPr anchor="t">
            <a:noAutofit/>
          </a:bodyPr>
          <a:lstStyle/>
          <a:p>
            <a:endParaRPr lang="en-US" sz="2000" b="0" strike="noStrike" spc="-1">
              <a:latin typeface="Arial"/>
            </a:endParaRPr>
          </a:p>
        </p:txBody>
      </p:sp>
      <p:sp>
        <p:nvSpPr>
          <p:cNvPr id="114" name="PlaceHolder 3"/>
          <p:cNvSpPr>
            <a:spLocks noGrp="1"/>
          </p:cNvSpPr>
          <p:nvPr>
            <p:ph type="sldNum" idx="17"/>
          </p:nvPr>
        </p:nvSpPr>
        <p:spPr>
          <a:xfrm>
            <a:off x="3884760" y="8685360"/>
            <a:ext cx="2971440" cy="458280"/>
          </a:xfrm>
          <a:prstGeom prst="rect">
            <a:avLst/>
          </a:prstGeom>
          <a:noFill/>
          <a:ln w="0">
            <a:noFill/>
          </a:ln>
        </p:spPr>
        <p:txBody>
          <a:bodyPr anchor="b">
            <a:noAutofit/>
          </a:bodyPr>
          <a:lstStyle>
            <a:lvl1pPr algn="r">
              <a:lnSpc>
                <a:spcPct val="100000"/>
              </a:lnSpc>
              <a:buNone/>
              <a:defRPr lang="en-US" sz="1200" b="0" strike="noStrike" spc="-1">
                <a:latin typeface="Times New Roman"/>
              </a:defRPr>
            </a:lvl1pPr>
          </a:lstStyle>
          <a:p>
            <a:pPr algn="r">
              <a:lnSpc>
                <a:spcPct val="100000"/>
              </a:lnSpc>
              <a:buNone/>
            </a:pPr>
            <a:fld id="{7232E079-68EC-4EFF-8888-824DA5B16663}" type="slidenum">
              <a:rPr lang="en-US" sz="1200" b="0" strike="noStrike" spc="-1">
                <a:latin typeface="Times New Roman"/>
              </a:rPr>
              <a:t>5</a:t>
            </a:fld>
            <a:endParaRPr lang="en-US" sz="1200" b="0" strike="noStrike" spc="-1">
              <a:latin typeface="Times New Roman"/>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PlaceHolder 1"/>
          <p:cNvSpPr>
            <a:spLocks noGrp="1" noRot="1" noChangeAspect="1"/>
          </p:cNvSpPr>
          <p:nvPr>
            <p:ph type="sldImg"/>
          </p:nvPr>
        </p:nvSpPr>
        <p:spPr>
          <a:xfrm>
            <a:off x="685800" y="1143000"/>
            <a:ext cx="5486040" cy="3085920"/>
          </a:xfrm>
          <a:prstGeom prst="rect">
            <a:avLst/>
          </a:prstGeom>
          <a:ln w="0">
            <a:noFill/>
          </a:ln>
        </p:spPr>
      </p:sp>
      <p:sp>
        <p:nvSpPr>
          <p:cNvPr id="116" name="PlaceHolder 2"/>
          <p:cNvSpPr>
            <a:spLocks noGrp="1"/>
          </p:cNvSpPr>
          <p:nvPr>
            <p:ph type="body"/>
          </p:nvPr>
        </p:nvSpPr>
        <p:spPr>
          <a:xfrm>
            <a:off x="685800" y="4400640"/>
            <a:ext cx="5486040" cy="3600000"/>
          </a:xfrm>
          <a:prstGeom prst="rect">
            <a:avLst/>
          </a:prstGeom>
          <a:noFill/>
          <a:ln w="0">
            <a:noFill/>
          </a:ln>
        </p:spPr>
        <p:txBody>
          <a:bodyPr anchor="t">
            <a:noAutofit/>
          </a:bodyPr>
          <a:lstStyle/>
          <a:p>
            <a:endParaRPr lang="en-US" sz="2000" b="0" strike="noStrike" spc="-1">
              <a:latin typeface="Arial"/>
            </a:endParaRPr>
          </a:p>
        </p:txBody>
      </p:sp>
      <p:sp>
        <p:nvSpPr>
          <p:cNvPr id="117" name="PlaceHolder 3"/>
          <p:cNvSpPr>
            <a:spLocks noGrp="1"/>
          </p:cNvSpPr>
          <p:nvPr>
            <p:ph type="sldNum" idx="18"/>
          </p:nvPr>
        </p:nvSpPr>
        <p:spPr>
          <a:xfrm>
            <a:off x="3884760" y="8685360"/>
            <a:ext cx="2971440" cy="458280"/>
          </a:xfrm>
          <a:prstGeom prst="rect">
            <a:avLst/>
          </a:prstGeom>
          <a:noFill/>
          <a:ln w="0">
            <a:noFill/>
          </a:ln>
        </p:spPr>
        <p:txBody>
          <a:bodyPr anchor="b">
            <a:noAutofit/>
          </a:bodyPr>
          <a:lstStyle>
            <a:lvl1pPr algn="r">
              <a:lnSpc>
                <a:spcPct val="100000"/>
              </a:lnSpc>
              <a:buNone/>
              <a:defRPr lang="en-US" sz="1200" b="0" strike="noStrike" spc="-1">
                <a:latin typeface="Times New Roman"/>
              </a:defRPr>
            </a:lvl1pPr>
          </a:lstStyle>
          <a:p>
            <a:pPr algn="r">
              <a:lnSpc>
                <a:spcPct val="100000"/>
              </a:lnSpc>
              <a:buNone/>
            </a:pPr>
            <a:fld id="{D1909E4D-A539-4BCB-809C-9725B9003478}" type="slidenum">
              <a:rPr lang="en-US" sz="1200" b="0" strike="noStrike" spc="-1">
                <a:latin typeface="Times New Roman"/>
              </a:rPr>
              <a:t>6</a:t>
            </a:fld>
            <a:endParaRPr lang="en-US" sz="1200" b="0" strike="noStrike" spc="-1">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lstStyle/>
          <a:p>
            <a:r>
              <a:t>Footer</a:t>
            </a:r>
          </a:p>
        </p:txBody>
      </p:sp>
      <p:sp>
        <p:nvSpPr>
          <p:cNvPr id="3" name="PlaceHolder 2"/>
          <p:cNvSpPr>
            <a:spLocks noGrp="1"/>
          </p:cNvSpPr>
          <p:nvPr>
            <p:ph type="sldNum" idx="3"/>
          </p:nvPr>
        </p:nvSpPr>
        <p:spPr/>
        <p:txBody>
          <a:bodyPr/>
          <a:lstStyle/>
          <a:p>
            <a:fld id="{2EEA1252-9031-4032-82A5-5391B8D6923E}" type="slidenum">
              <a:t>‹#›</a:t>
            </a:fld>
            <a:endParaRPr/>
          </a:p>
        </p:txBody>
      </p:sp>
      <p:sp>
        <p:nvSpPr>
          <p:cNvPr id="4" name="PlaceHolder 3"/>
          <p:cNvSpPr>
            <a:spLocks noGrp="1"/>
          </p:cNvSpPr>
          <p:nvPr>
            <p:ph type="dt" idx="1"/>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27" name="PlaceHolder 2"/>
          <p:cNvSpPr>
            <a:spLocks noGrp="1"/>
          </p:cNvSpPr>
          <p:nvPr>
            <p:ph/>
          </p:nvPr>
        </p:nvSpPr>
        <p:spPr>
          <a:xfrm>
            <a:off x="838080" y="1825560"/>
            <a:ext cx="1051524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28" name="PlaceHolder 3"/>
          <p:cNvSpPr>
            <a:spLocks noGrp="1"/>
          </p:cNvSpPr>
          <p:nvPr>
            <p:ph/>
          </p:nvPr>
        </p:nvSpPr>
        <p:spPr>
          <a:xfrm>
            <a:off x="838080" y="4098240"/>
            <a:ext cx="1051524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5" name="PlaceHolder 4"/>
          <p:cNvSpPr>
            <a:spLocks noGrp="1"/>
          </p:cNvSpPr>
          <p:nvPr>
            <p:ph type="ftr" idx="2"/>
          </p:nvPr>
        </p:nvSpPr>
        <p:spPr/>
        <p:txBody>
          <a:bodyPr/>
          <a:lstStyle/>
          <a:p>
            <a:r>
              <a:t>Footer</a:t>
            </a:r>
          </a:p>
        </p:txBody>
      </p:sp>
      <p:sp>
        <p:nvSpPr>
          <p:cNvPr id="6" name="PlaceHolder 5"/>
          <p:cNvSpPr>
            <a:spLocks noGrp="1"/>
          </p:cNvSpPr>
          <p:nvPr>
            <p:ph type="sldNum" idx="3"/>
          </p:nvPr>
        </p:nvSpPr>
        <p:spPr/>
        <p:txBody>
          <a:bodyPr/>
          <a:lstStyle/>
          <a:p>
            <a:fld id="{435717D9-E057-4412-A51F-65D82C1E549E}" type="slidenum">
              <a:t>‹#›</a:t>
            </a:fld>
            <a:endParaRPr/>
          </a:p>
        </p:txBody>
      </p:sp>
      <p:sp>
        <p:nvSpPr>
          <p:cNvPr id="7" name="PlaceHolder 6"/>
          <p:cNvSpPr>
            <a:spLocks noGrp="1"/>
          </p:cNvSpPr>
          <p:nvPr>
            <p:ph type="dt" idx="1"/>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30" name="PlaceHolder 2"/>
          <p:cNvSpPr>
            <a:spLocks noGrp="1"/>
          </p:cNvSpPr>
          <p:nvPr>
            <p:ph/>
          </p:nvPr>
        </p:nvSpPr>
        <p:spPr>
          <a:xfrm>
            <a:off x="838080" y="182556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31" name="PlaceHolder 3"/>
          <p:cNvSpPr>
            <a:spLocks noGrp="1"/>
          </p:cNvSpPr>
          <p:nvPr>
            <p:ph/>
          </p:nvPr>
        </p:nvSpPr>
        <p:spPr>
          <a:xfrm>
            <a:off x="6226200" y="182556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32" name="PlaceHolder 4"/>
          <p:cNvSpPr>
            <a:spLocks noGrp="1"/>
          </p:cNvSpPr>
          <p:nvPr>
            <p:ph/>
          </p:nvPr>
        </p:nvSpPr>
        <p:spPr>
          <a:xfrm>
            <a:off x="838080" y="409824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33" name="PlaceHolder 5"/>
          <p:cNvSpPr>
            <a:spLocks noGrp="1"/>
          </p:cNvSpPr>
          <p:nvPr>
            <p:ph/>
          </p:nvPr>
        </p:nvSpPr>
        <p:spPr>
          <a:xfrm>
            <a:off x="6226200" y="409824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 name="PlaceHolder 6"/>
          <p:cNvSpPr>
            <a:spLocks noGrp="1"/>
          </p:cNvSpPr>
          <p:nvPr>
            <p:ph type="ftr" idx="2"/>
          </p:nvPr>
        </p:nvSpPr>
        <p:spPr/>
        <p:txBody>
          <a:bodyPr/>
          <a:lstStyle/>
          <a:p>
            <a:r>
              <a:t>Footer</a:t>
            </a:r>
          </a:p>
        </p:txBody>
      </p:sp>
      <p:sp>
        <p:nvSpPr>
          <p:cNvPr id="8" name="PlaceHolder 7"/>
          <p:cNvSpPr>
            <a:spLocks noGrp="1"/>
          </p:cNvSpPr>
          <p:nvPr>
            <p:ph type="sldNum" idx="3"/>
          </p:nvPr>
        </p:nvSpPr>
        <p:spPr/>
        <p:txBody>
          <a:bodyPr/>
          <a:lstStyle/>
          <a:p>
            <a:fld id="{4E0E0F1A-073E-4B29-A8CB-514933E8888D}" type="slidenum">
              <a:t>‹#›</a:t>
            </a:fld>
            <a:endParaRPr/>
          </a:p>
        </p:txBody>
      </p:sp>
      <p:sp>
        <p:nvSpPr>
          <p:cNvPr id="9" name="PlaceHolder 8"/>
          <p:cNvSpPr>
            <a:spLocks noGrp="1"/>
          </p:cNvSpPr>
          <p:nvPr>
            <p:ph type="dt" idx="1"/>
          </p:nvPr>
        </p:nvSpPr>
        <p:spPr/>
        <p:txBody>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35" name="PlaceHolder 2"/>
          <p:cNvSpPr>
            <a:spLocks noGrp="1"/>
          </p:cNvSpPr>
          <p:nvPr>
            <p:ph/>
          </p:nvPr>
        </p:nvSpPr>
        <p:spPr>
          <a:xfrm>
            <a:off x="838080" y="1825560"/>
            <a:ext cx="338580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36" name="PlaceHolder 3"/>
          <p:cNvSpPr>
            <a:spLocks noGrp="1"/>
          </p:cNvSpPr>
          <p:nvPr>
            <p:ph/>
          </p:nvPr>
        </p:nvSpPr>
        <p:spPr>
          <a:xfrm>
            <a:off x="4393440" y="1825560"/>
            <a:ext cx="338580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37" name="PlaceHolder 4"/>
          <p:cNvSpPr>
            <a:spLocks noGrp="1"/>
          </p:cNvSpPr>
          <p:nvPr>
            <p:ph/>
          </p:nvPr>
        </p:nvSpPr>
        <p:spPr>
          <a:xfrm>
            <a:off x="7949160" y="1825560"/>
            <a:ext cx="338580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38" name="PlaceHolder 5"/>
          <p:cNvSpPr>
            <a:spLocks noGrp="1"/>
          </p:cNvSpPr>
          <p:nvPr>
            <p:ph/>
          </p:nvPr>
        </p:nvSpPr>
        <p:spPr>
          <a:xfrm>
            <a:off x="838080" y="4098240"/>
            <a:ext cx="338580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39" name="PlaceHolder 6"/>
          <p:cNvSpPr>
            <a:spLocks noGrp="1"/>
          </p:cNvSpPr>
          <p:nvPr>
            <p:ph/>
          </p:nvPr>
        </p:nvSpPr>
        <p:spPr>
          <a:xfrm>
            <a:off x="4393440" y="4098240"/>
            <a:ext cx="338580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40" name="PlaceHolder 7"/>
          <p:cNvSpPr>
            <a:spLocks noGrp="1"/>
          </p:cNvSpPr>
          <p:nvPr>
            <p:ph/>
          </p:nvPr>
        </p:nvSpPr>
        <p:spPr>
          <a:xfrm>
            <a:off x="7949160" y="4098240"/>
            <a:ext cx="338580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9" name="PlaceHolder 8"/>
          <p:cNvSpPr>
            <a:spLocks noGrp="1"/>
          </p:cNvSpPr>
          <p:nvPr>
            <p:ph type="ftr" idx="2"/>
          </p:nvPr>
        </p:nvSpPr>
        <p:spPr/>
        <p:txBody>
          <a:bodyPr/>
          <a:lstStyle/>
          <a:p>
            <a:r>
              <a:t>Footer</a:t>
            </a:r>
          </a:p>
        </p:txBody>
      </p:sp>
      <p:sp>
        <p:nvSpPr>
          <p:cNvPr id="10" name="PlaceHolder 9"/>
          <p:cNvSpPr>
            <a:spLocks noGrp="1"/>
          </p:cNvSpPr>
          <p:nvPr>
            <p:ph type="sldNum" idx="3"/>
          </p:nvPr>
        </p:nvSpPr>
        <p:spPr/>
        <p:txBody>
          <a:bodyPr/>
          <a:lstStyle/>
          <a:p>
            <a:fld id="{096BB26F-C1EB-4991-8C05-4D0A4725A1D2}" type="slidenum">
              <a:t>‹#›</a:t>
            </a:fld>
            <a:endParaRPr/>
          </a:p>
        </p:txBody>
      </p:sp>
      <p:sp>
        <p:nvSpPr>
          <p:cNvPr id="11" name="PlaceHolder 10"/>
          <p:cNvSpPr>
            <a:spLocks noGrp="1"/>
          </p:cNvSpPr>
          <p:nvPr>
            <p:ph type="dt" idx="1"/>
          </p:nvPr>
        </p:nvSpPr>
        <p:spPr/>
        <p:txBody>
          <a:body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lstStyle/>
          <a:p>
            <a:r>
              <a:t>Footer</a:t>
            </a:r>
          </a:p>
        </p:txBody>
      </p:sp>
      <p:sp>
        <p:nvSpPr>
          <p:cNvPr id="3" name="PlaceHolder 2"/>
          <p:cNvSpPr>
            <a:spLocks noGrp="1"/>
          </p:cNvSpPr>
          <p:nvPr>
            <p:ph type="sldNum" idx="6"/>
          </p:nvPr>
        </p:nvSpPr>
        <p:spPr/>
        <p:txBody>
          <a:bodyPr/>
          <a:lstStyle/>
          <a:p>
            <a:fld id="{FD04DA4C-F683-44DB-834C-04E120AFA15F}" type="slidenum">
              <a:t>‹#›</a:t>
            </a:fld>
            <a:endParaRPr/>
          </a:p>
        </p:txBody>
      </p:sp>
      <p:sp>
        <p:nvSpPr>
          <p:cNvPr id="4" name="PlaceHolder 3"/>
          <p:cNvSpPr>
            <a:spLocks noGrp="1"/>
          </p:cNvSpPr>
          <p:nvPr>
            <p:ph type="dt" idx="4"/>
          </p:nvPr>
        </p:nvSpPr>
        <p:spPr/>
        <p:txBody>
          <a:body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47" name="PlaceHolder 2"/>
          <p:cNvSpPr>
            <a:spLocks noGrp="1"/>
          </p:cNvSpPr>
          <p:nvPr>
            <p:ph type="subTitle"/>
          </p:nvPr>
        </p:nvSpPr>
        <p:spPr>
          <a:xfrm>
            <a:off x="838080" y="1825560"/>
            <a:ext cx="10515240" cy="435096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
        <p:nvSpPr>
          <p:cNvPr id="4" name="PlaceHolder 3"/>
          <p:cNvSpPr>
            <a:spLocks noGrp="1"/>
          </p:cNvSpPr>
          <p:nvPr>
            <p:ph type="ftr" idx="5"/>
          </p:nvPr>
        </p:nvSpPr>
        <p:spPr/>
        <p:txBody>
          <a:bodyPr/>
          <a:lstStyle/>
          <a:p>
            <a:r>
              <a:t>Footer</a:t>
            </a:r>
          </a:p>
        </p:txBody>
      </p:sp>
      <p:sp>
        <p:nvSpPr>
          <p:cNvPr id="5" name="PlaceHolder 4"/>
          <p:cNvSpPr>
            <a:spLocks noGrp="1"/>
          </p:cNvSpPr>
          <p:nvPr>
            <p:ph type="sldNum" idx="6"/>
          </p:nvPr>
        </p:nvSpPr>
        <p:spPr/>
        <p:txBody>
          <a:bodyPr/>
          <a:lstStyle/>
          <a:p>
            <a:fld id="{FF9DAC03-25F8-4C67-82C2-47BEA2228CDE}" type="slidenum">
              <a:t>‹#›</a:t>
            </a:fld>
            <a:endParaRPr/>
          </a:p>
        </p:txBody>
      </p:sp>
      <p:sp>
        <p:nvSpPr>
          <p:cNvPr id="6" name="PlaceHolder 5"/>
          <p:cNvSpPr>
            <a:spLocks noGrp="1"/>
          </p:cNvSpPr>
          <p:nvPr>
            <p:ph type="dt" idx="4"/>
          </p:nvPr>
        </p:nvSpPr>
        <p:spPr/>
        <p:txBody>
          <a:body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49" name="PlaceHolder 2"/>
          <p:cNvSpPr>
            <a:spLocks noGrp="1"/>
          </p:cNvSpPr>
          <p:nvPr>
            <p:ph/>
          </p:nvPr>
        </p:nvSpPr>
        <p:spPr>
          <a:xfrm>
            <a:off x="838080" y="1825560"/>
            <a:ext cx="10515240" cy="435096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4" name="PlaceHolder 3"/>
          <p:cNvSpPr>
            <a:spLocks noGrp="1"/>
          </p:cNvSpPr>
          <p:nvPr>
            <p:ph type="ftr" idx="5"/>
          </p:nvPr>
        </p:nvSpPr>
        <p:spPr/>
        <p:txBody>
          <a:bodyPr/>
          <a:lstStyle/>
          <a:p>
            <a:r>
              <a:t>Footer</a:t>
            </a:r>
          </a:p>
        </p:txBody>
      </p:sp>
      <p:sp>
        <p:nvSpPr>
          <p:cNvPr id="5" name="PlaceHolder 4"/>
          <p:cNvSpPr>
            <a:spLocks noGrp="1"/>
          </p:cNvSpPr>
          <p:nvPr>
            <p:ph type="sldNum" idx="6"/>
          </p:nvPr>
        </p:nvSpPr>
        <p:spPr/>
        <p:txBody>
          <a:bodyPr/>
          <a:lstStyle/>
          <a:p>
            <a:fld id="{51D46BFD-44F2-4A84-96C8-A757F1E57B6E}" type="slidenum">
              <a:t>‹#›</a:t>
            </a:fld>
            <a:endParaRPr/>
          </a:p>
        </p:txBody>
      </p:sp>
      <p:sp>
        <p:nvSpPr>
          <p:cNvPr id="6" name="PlaceHolder 5"/>
          <p:cNvSpPr>
            <a:spLocks noGrp="1"/>
          </p:cNvSpPr>
          <p:nvPr>
            <p:ph type="dt" idx="4"/>
          </p:nvPr>
        </p:nvSpPr>
        <p:spPr/>
        <p:txBody>
          <a:body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51" name="PlaceHolder 2"/>
          <p:cNvSpPr>
            <a:spLocks noGrp="1"/>
          </p:cNvSpPr>
          <p:nvPr>
            <p:ph/>
          </p:nvPr>
        </p:nvSpPr>
        <p:spPr>
          <a:xfrm>
            <a:off x="838080" y="1825560"/>
            <a:ext cx="5131080" cy="435096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52" name="PlaceHolder 3"/>
          <p:cNvSpPr>
            <a:spLocks noGrp="1"/>
          </p:cNvSpPr>
          <p:nvPr>
            <p:ph/>
          </p:nvPr>
        </p:nvSpPr>
        <p:spPr>
          <a:xfrm>
            <a:off x="6226200" y="1825560"/>
            <a:ext cx="5131080" cy="435096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5" name="PlaceHolder 4"/>
          <p:cNvSpPr>
            <a:spLocks noGrp="1"/>
          </p:cNvSpPr>
          <p:nvPr>
            <p:ph type="ftr" idx="5"/>
          </p:nvPr>
        </p:nvSpPr>
        <p:spPr/>
        <p:txBody>
          <a:bodyPr/>
          <a:lstStyle/>
          <a:p>
            <a:r>
              <a:t>Footer</a:t>
            </a:r>
          </a:p>
        </p:txBody>
      </p:sp>
      <p:sp>
        <p:nvSpPr>
          <p:cNvPr id="6" name="PlaceHolder 5"/>
          <p:cNvSpPr>
            <a:spLocks noGrp="1"/>
          </p:cNvSpPr>
          <p:nvPr>
            <p:ph type="sldNum" idx="6"/>
          </p:nvPr>
        </p:nvSpPr>
        <p:spPr/>
        <p:txBody>
          <a:bodyPr/>
          <a:lstStyle/>
          <a:p>
            <a:fld id="{68D42268-240B-4D05-8D00-715051C3C48C}" type="slidenum">
              <a:t>‹#›</a:t>
            </a:fld>
            <a:endParaRPr/>
          </a:p>
        </p:txBody>
      </p:sp>
      <p:sp>
        <p:nvSpPr>
          <p:cNvPr id="7" name="PlaceHolder 6"/>
          <p:cNvSpPr>
            <a:spLocks noGrp="1"/>
          </p:cNvSpPr>
          <p:nvPr>
            <p:ph type="dt" idx="4"/>
          </p:nvPr>
        </p:nvSpPr>
        <p:spPr/>
        <p:txBody>
          <a:body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3" name="PlaceHolder 2"/>
          <p:cNvSpPr>
            <a:spLocks noGrp="1"/>
          </p:cNvSpPr>
          <p:nvPr>
            <p:ph type="ftr" idx="5"/>
          </p:nvPr>
        </p:nvSpPr>
        <p:spPr/>
        <p:txBody>
          <a:bodyPr/>
          <a:lstStyle/>
          <a:p>
            <a:r>
              <a:t>Footer</a:t>
            </a:r>
          </a:p>
        </p:txBody>
      </p:sp>
      <p:sp>
        <p:nvSpPr>
          <p:cNvPr id="4" name="PlaceHolder 3"/>
          <p:cNvSpPr>
            <a:spLocks noGrp="1"/>
          </p:cNvSpPr>
          <p:nvPr>
            <p:ph type="sldNum" idx="6"/>
          </p:nvPr>
        </p:nvSpPr>
        <p:spPr/>
        <p:txBody>
          <a:bodyPr/>
          <a:lstStyle/>
          <a:p>
            <a:fld id="{3A465FF2-E1B3-498A-89D7-03706BFAEBE0}" type="slidenum">
              <a:t>‹#›</a:t>
            </a:fld>
            <a:endParaRPr/>
          </a:p>
        </p:txBody>
      </p:sp>
      <p:sp>
        <p:nvSpPr>
          <p:cNvPr id="5" name="PlaceHolder 4"/>
          <p:cNvSpPr>
            <a:spLocks noGrp="1"/>
          </p:cNvSpPr>
          <p:nvPr>
            <p:ph type="dt" idx="4"/>
          </p:nvPr>
        </p:nvSpPr>
        <p:spPr/>
        <p:txBody>
          <a:body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838080" y="365040"/>
            <a:ext cx="10515240" cy="614412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
        <p:nvSpPr>
          <p:cNvPr id="3" name="PlaceHolder 2"/>
          <p:cNvSpPr>
            <a:spLocks noGrp="1"/>
          </p:cNvSpPr>
          <p:nvPr>
            <p:ph type="ftr" idx="5"/>
          </p:nvPr>
        </p:nvSpPr>
        <p:spPr/>
        <p:txBody>
          <a:bodyPr/>
          <a:lstStyle/>
          <a:p>
            <a:r>
              <a:t>Footer</a:t>
            </a:r>
          </a:p>
        </p:txBody>
      </p:sp>
      <p:sp>
        <p:nvSpPr>
          <p:cNvPr id="4" name="PlaceHolder 3"/>
          <p:cNvSpPr>
            <a:spLocks noGrp="1"/>
          </p:cNvSpPr>
          <p:nvPr>
            <p:ph type="sldNum" idx="6"/>
          </p:nvPr>
        </p:nvSpPr>
        <p:spPr/>
        <p:txBody>
          <a:bodyPr/>
          <a:lstStyle/>
          <a:p>
            <a:fld id="{FE38E97D-2A49-471A-A742-743376DCD361}" type="slidenum">
              <a:t>‹#›</a:t>
            </a:fld>
            <a:endParaRPr/>
          </a:p>
        </p:txBody>
      </p:sp>
      <p:sp>
        <p:nvSpPr>
          <p:cNvPr id="5" name="PlaceHolder 4"/>
          <p:cNvSpPr>
            <a:spLocks noGrp="1"/>
          </p:cNvSpPr>
          <p:nvPr>
            <p:ph type="dt" idx="4"/>
          </p:nvPr>
        </p:nvSpPr>
        <p:spPr/>
        <p:txBody>
          <a:body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56" name="PlaceHolder 2"/>
          <p:cNvSpPr>
            <a:spLocks noGrp="1"/>
          </p:cNvSpPr>
          <p:nvPr>
            <p:ph/>
          </p:nvPr>
        </p:nvSpPr>
        <p:spPr>
          <a:xfrm>
            <a:off x="838080" y="182556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57" name="PlaceHolder 3"/>
          <p:cNvSpPr>
            <a:spLocks noGrp="1"/>
          </p:cNvSpPr>
          <p:nvPr>
            <p:ph/>
          </p:nvPr>
        </p:nvSpPr>
        <p:spPr>
          <a:xfrm>
            <a:off x="6226200" y="1825560"/>
            <a:ext cx="5131080" cy="435096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58" name="PlaceHolder 4"/>
          <p:cNvSpPr>
            <a:spLocks noGrp="1"/>
          </p:cNvSpPr>
          <p:nvPr>
            <p:ph/>
          </p:nvPr>
        </p:nvSpPr>
        <p:spPr>
          <a:xfrm>
            <a:off x="838080" y="409824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 name="PlaceHolder 5"/>
          <p:cNvSpPr>
            <a:spLocks noGrp="1"/>
          </p:cNvSpPr>
          <p:nvPr>
            <p:ph type="ftr" idx="5"/>
          </p:nvPr>
        </p:nvSpPr>
        <p:spPr/>
        <p:txBody>
          <a:bodyPr/>
          <a:lstStyle/>
          <a:p>
            <a:r>
              <a:t>Footer</a:t>
            </a:r>
          </a:p>
        </p:txBody>
      </p:sp>
      <p:sp>
        <p:nvSpPr>
          <p:cNvPr id="7" name="PlaceHolder 6"/>
          <p:cNvSpPr>
            <a:spLocks noGrp="1"/>
          </p:cNvSpPr>
          <p:nvPr>
            <p:ph type="sldNum" idx="6"/>
          </p:nvPr>
        </p:nvSpPr>
        <p:spPr/>
        <p:txBody>
          <a:bodyPr/>
          <a:lstStyle/>
          <a:p>
            <a:fld id="{3223DFEF-11A8-48C2-9858-A2865325C733}" type="slidenum">
              <a:t>‹#›</a:t>
            </a:fld>
            <a:endParaRPr/>
          </a:p>
        </p:txBody>
      </p:sp>
      <p:sp>
        <p:nvSpPr>
          <p:cNvPr id="8" name="PlaceHolder 7"/>
          <p:cNvSpPr>
            <a:spLocks noGrp="1"/>
          </p:cNvSpPr>
          <p:nvPr>
            <p:ph type="dt" idx="4"/>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
        <p:nvSpPr>
          <p:cNvPr id="4" name="PlaceHolder 3"/>
          <p:cNvSpPr>
            <a:spLocks noGrp="1"/>
          </p:cNvSpPr>
          <p:nvPr>
            <p:ph type="ftr" idx="2"/>
          </p:nvPr>
        </p:nvSpPr>
        <p:spPr/>
        <p:txBody>
          <a:bodyPr/>
          <a:lstStyle/>
          <a:p>
            <a:r>
              <a:t>Footer</a:t>
            </a:r>
          </a:p>
        </p:txBody>
      </p:sp>
      <p:sp>
        <p:nvSpPr>
          <p:cNvPr id="2" name="PlaceHolder 4"/>
          <p:cNvSpPr>
            <a:spLocks noGrp="1"/>
          </p:cNvSpPr>
          <p:nvPr>
            <p:ph type="sldNum" idx="3"/>
          </p:nvPr>
        </p:nvSpPr>
        <p:spPr/>
        <p:txBody>
          <a:bodyPr/>
          <a:lstStyle/>
          <a:p>
            <a:fld id="{DA69DBC7-994B-42F4-A63B-AB20E8438A78}" type="slidenum">
              <a:t>‹#›</a:t>
            </a:fld>
            <a:endParaRPr/>
          </a:p>
        </p:txBody>
      </p:sp>
      <p:sp>
        <p:nvSpPr>
          <p:cNvPr id="3" name="PlaceHolder 5"/>
          <p:cNvSpPr>
            <a:spLocks noGrp="1"/>
          </p:cNvSpPr>
          <p:nvPr>
            <p:ph type="dt" idx="1"/>
          </p:nvPr>
        </p:nvSpPr>
        <p:spPr/>
        <p:txBody>
          <a:body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60" name="PlaceHolder 2"/>
          <p:cNvSpPr>
            <a:spLocks noGrp="1"/>
          </p:cNvSpPr>
          <p:nvPr>
            <p:ph/>
          </p:nvPr>
        </p:nvSpPr>
        <p:spPr>
          <a:xfrm>
            <a:off x="838080" y="1825560"/>
            <a:ext cx="5131080" cy="435096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1" name="PlaceHolder 3"/>
          <p:cNvSpPr>
            <a:spLocks noGrp="1"/>
          </p:cNvSpPr>
          <p:nvPr>
            <p:ph/>
          </p:nvPr>
        </p:nvSpPr>
        <p:spPr>
          <a:xfrm>
            <a:off x="6226200" y="182556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2" name="PlaceHolder 4"/>
          <p:cNvSpPr>
            <a:spLocks noGrp="1"/>
          </p:cNvSpPr>
          <p:nvPr>
            <p:ph/>
          </p:nvPr>
        </p:nvSpPr>
        <p:spPr>
          <a:xfrm>
            <a:off x="6226200" y="409824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 name="PlaceHolder 5"/>
          <p:cNvSpPr>
            <a:spLocks noGrp="1"/>
          </p:cNvSpPr>
          <p:nvPr>
            <p:ph type="ftr" idx="5"/>
          </p:nvPr>
        </p:nvSpPr>
        <p:spPr/>
        <p:txBody>
          <a:bodyPr/>
          <a:lstStyle/>
          <a:p>
            <a:r>
              <a:t>Footer</a:t>
            </a:r>
          </a:p>
        </p:txBody>
      </p:sp>
      <p:sp>
        <p:nvSpPr>
          <p:cNvPr id="7" name="PlaceHolder 6"/>
          <p:cNvSpPr>
            <a:spLocks noGrp="1"/>
          </p:cNvSpPr>
          <p:nvPr>
            <p:ph type="sldNum" idx="6"/>
          </p:nvPr>
        </p:nvSpPr>
        <p:spPr/>
        <p:txBody>
          <a:bodyPr/>
          <a:lstStyle/>
          <a:p>
            <a:fld id="{C8ED50C4-EF6F-4EDC-ABE8-A32C383C683A}" type="slidenum">
              <a:t>‹#›</a:t>
            </a:fld>
            <a:endParaRPr/>
          </a:p>
        </p:txBody>
      </p:sp>
      <p:sp>
        <p:nvSpPr>
          <p:cNvPr id="8" name="PlaceHolder 7"/>
          <p:cNvSpPr>
            <a:spLocks noGrp="1"/>
          </p:cNvSpPr>
          <p:nvPr>
            <p:ph type="dt" idx="4"/>
          </p:nvPr>
        </p:nvSpPr>
        <p:spPr/>
        <p:txBody>
          <a:body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64" name="PlaceHolder 2"/>
          <p:cNvSpPr>
            <a:spLocks noGrp="1"/>
          </p:cNvSpPr>
          <p:nvPr>
            <p:ph/>
          </p:nvPr>
        </p:nvSpPr>
        <p:spPr>
          <a:xfrm>
            <a:off x="838080" y="182556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5" name="PlaceHolder 3"/>
          <p:cNvSpPr>
            <a:spLocks noGrp="1"/>
          </p:cNvSpPr>
          <p:nvPr>
            <p:ph/>
          </p:nvPr>
        </p:nvSpPr>
        <p:spPr>
          <a:xfrm>
            <a:off x="6226200" y="182556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6" name="PlaceHolder 4"/>
          <p:cNvSpPr>
            <a:spLocks noGrp="1"/>
          </p:cNvSpPr>
          <p:nvPr>
            <p:ph/>
          </p:nvPr>
        </p:nvSpPr>
        <p:spPr>
          <a:xfrm>
            <a:off x="838080" y="4098240"/>
            <a:ext cx="1051524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 name="PlaceHolder 5"/>
          <p:cNvSpPr>
            <a:spLocks noGrp="1"/>
          </p:cNvSpPr>
          <p:nvPr>
            <p:ph type="ftr" idx="5"/>
          </p:nvPr>
        </p:nvSpPr>
        <p:spPr/>
        <p:txBody>
          <a:bodyPr/>
          <a:lstStyle/>
          <a:p>
            <a:r>
              <a:t>Footer</a:t>
            </a:r>
          </a:p>
        </p:txBody>
      </p:sp>
      <p:sp>
        <p:nvSpPr>
          <p:cNvPr id="7" name="PlaceHolder 6"/>
          <p:cNvSpPr>
            <a:spLocks noGrp="1"/>
          </p:cNvSpPr>
          <p:nvPr>
            <p:ph type="sldNum" idx="6"/>
          </p:nvPr>
        </p:nvSpPr>
        <p:spPr/>
        <p:txBody>
          <a:bodyPr/>
          <a:lstStyle/>
          <a:p>
            <a:fld id="{01A7E764-437E-41E7-8918-3E071D0F73AE}" type="slidenum">
              <a:t>‹#›</a:t>
            </a:fld>
            <a:endParaRPr/>
          </a:p>
        </p:txBody>
      </p:sp>
      <p:sp>
        <p:nvSpPr>
          <p:cNvPr id="8" name="PlaceHolder 7"/>
          <p:cNvSpPr>
            <a:spLocks noGrp="1"/>
          </p:cNvSpPr>
          <p:nvPr>
            <p:ph type="dt" idx="4"/>
          </p:nvPr>
        </p:nvSpPr>
        <p:spPr/>
        <p:txBody>
          <a:body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68" name="PlaceHolder 2"/>
          <p:cNvSpPr>
            <a:spLocks noGrp="1"/>
          </p:cNvSpPr>
          <p:nvPr>
            <p:ph/>
          </p:nvPr>
        </p:nvSpPr>
        <p:spPr>
          <a:xfrm>
            <a:off x="838080" y="1825560"/>
            <a:ext cx="1051524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9" name="PlaceHolder 3"/>
          <p:cNvSpPr>
            <a:spLocks noGrp="1"/>
          </p:cNvSpPr>
          <p:nvPr>
            <p:ph/>
          </p:nvPr>
        </p:nvSpPr>
        <p:spPr>
          <a:xfrm>
            <a:off x="838080" y="4098240"/>
            <a:ext cx="1051524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5" name="PlaceHolder 4"/>
          <p:cNvSpPr>
            <a:spLocks noGrp="1"/>
          </p:cNvSpPr>
          <p:nvPr>
            <p:ph type="ftr" idx="5"/>
          </p:nvPr>
        </p:nvSpPr>
        <p:spPr/>
        <p:txBody>
          <a:bodyPr/>
          <a:lstStyle/>
          <a:p>
            <a:r>
              <a:t>Footer</a:t>
            </a:r>
          </a:p>
        </p:txBody>
      </p:sp>
      <p:sp>
        <p:nvSpPr>
          <p:cNvPr id="6" name="PlaceHolder 5"/>
          <p:cNvSpPr>
            <a:spLocks noGrp="1"/>
          </p:cNvSpPr>
          <p:nvPr>
            <p:ph type="sldNum" idx="6"/>
          </p:nvPr>
        </p:nvSpPr>
        <p:spPr/>
        <p:txBody>
          <a:bodyPr/>
          <a:lstStyle/>
          <a:p>
            <a:fld id="{46EE9FF3-EEFF-4958-BCD8-9DE10A85CF20}" type="slidenum">
              <a:t>‹#›</a:t>
            </a:fld>
            <a:endParaRPr/>
          </a:p>
        </p:txBody>
      </p:sp>
      <p:sp>
        <p:nvSpPr>
          <p:cNvPr id="7" name="PlaceHolder 6"/>
          <p:cNvSpPr>
            <a:spLocks noGrp="1"/>
          </p:cNvSpPr>
          <p:nvPr>
            <p:ph type="dt" idx="4"/>
          </p:nvPr>
        </p:nvSpPr>
        <p:spPr/>
        <p:txBody>
          <a:body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71" name="PlaceHolder 2"/>
          <p:cNvSpPr>
            <a:spLocks noGrp="1"/>
          </p:cNvSpPr>
          <p:nvPr>
            <p:ph/>
          </p:nvPr>
        </p:nvSpPr>
        <p:spPr>
          <a:xfrm>
            <a:off x="838080" y="182556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2" name="PlaceHolder 3"/>
          <p:cNvSpPr>
            <a:spLocks noGrp="1"/>
          </p:cNvSpPr>
          <p:nvPr>
            <p:ph/>
          </p:nvPr>
        </p:nvSpPr>
        <p:spPr>
          <a:xfrm>
            <a:off x="6226200" y="182556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3" name="PlaceHolder 4"/>
          <p:cNvSpPr>
            <a:spLocks noGrp="1"/>
          </p:cNvSpPr>
          <p:nvPr>
            <p:ph/>
          </p:nvPr>
        </p:nvSpPr>
        <p:spPr>
          <a:xfrm>
            <a:off x="838080" y="409824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4" name="PlaceHolder 5"/>
          <p:cNvSpPr>
            <a:spLocks noGrp="1"/>
          </p:cNvSpPr>
          <p:nvPr>
            <p:ph/>
          </p:nvPr>
        </p:nvSpPr>
        <p:spPr>
          <a:xfrm>
            <a:off x="6226200" y="409824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 name="PlaceHolder 6"/>
          <p:cNvSpPr>
            <a:spLocks noGrp="1"/>
          </p:cNvSpPr>
          <p:nvPr>
            <p:ph type="ftr" idx="5"/>
          </p:nvPr>
        </p:nvSpPr>
        <p:spPr/>
        <p:txBody>
          <a:bodyPr/>
          <a:lstStyle/>
          <a:p>
            <a:r>
              <a:t>Footer</a:t>
            </a:r>
          </a:p>
        </p:txBody>
      </p:sp>
      <p:sp>
        <p:nvSpPr>
          <p:cNvPr id="8" name="PlaceHolder 7"/>
          <p:cNvSpPr>
            <a:spLocks noGrp="1"/>
          </p:cNvSpPr>
          <p:nvPr>
            <p:ph type="sldNum" idx="6"/>
          </p:nvPr>
        </p:nvSpPr>
        <p:spPr/>
        <p:txBody>
          <a:bodyPr/>
          <a:lstStyle/>
          <a:p>
            <a:fld id="{6D9DE165-1B93-4511-9B63-85D4F195C3ED}" type="slidenum">
              <a:t>‹#›</a:t>
            </a:fld>
            <a:endParaRPr/>
          </a:p>
        </p:txBody>
      </p:sp>
      <p:sp>
        <p:nvSpPr>
          <p:cNvPr id="9" name="PlaceHolder 8"/>
          <p:cNvSpPr>
            <a:spLocks noGrp="1"/>
          </p:cNvSpPr>
          <p:nvPr>
            <p:ph type="dt" idx="4"/>
          </p:nvPr>
        </p:nvSpPr>
        <p:spPr/>
        <p:txBody>
          <a:body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76" name="PlaceHolder 2"/>
          <p:cNvSpPr>
            <a:spLocks noGrp="1"/>
          </p:cNvSpPr>
          <p:nvPr>
            <p:ph/>
          </p:nvPr>
        </p:nvSpPr>
        <p:spPr>
          <a:xfrm>
            <a:off x="838080" y="1825560"/>
            <a:ext cx="338580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7" name="PlaceHolder 3"/>
          <p:cNvSpPr>
            <a:spLocks noGrp="1"/>
          </p:cNvSpPr>
          <p:nvPr>
            <p:ph/>
          </p:nvPr>
        </p:nvSpPr>
        <p:spPr>
          <a:xfrm>
            <a:off x="4393440" y="1825560"/>
            <a:ext cx="338580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8" name="PlaceHolder 4"/>
          <p:cNvSpPr>
            <a:spLocks noGrp="1"/>
          </p:cNvSpPr>
          <p:nvPr>
            <p:ph/>
          </p:nvPr>
        </p:nvSpPr>
        <p:spPr>
          <a:xfrm>
            <a:off x="7949160" y="1825560"/>
            <a:ext cx="338580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9" name="PlaceHolder 5"/>
          <p:cNvSpPr>
            <a:spLocks noGrp="1"/>
          </p:cNvSpPr>
          <p:nvPr>
            <p:ph/>
          </p:nvPr>
        </p:nvSpPr>
        <p:spPr>
          <a:xfrm>
            <a:off x="838080" y="4098240"/>
            <a:ext cx="338580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80" name="PlaceHolder 6"/>
          <p:cNvSpPr>
            <a:spLocks noGrp="1"/>
          </p:cNvSpPr>
          <p:nvPr>
            <p:ph/>
          </p:nvPr>
        </p:nvSpPr>
        <p:spPr>
          <a:xfrm>
            <a:off x="4393440" y="4098240"/>
            <a:ext cx="338580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81" name="PlaceHolder 7"/>
          <p:cNvSpPr>
            <a:spLocks noGrp="1"/>
          </p:cNvSpPr>
          <p:nvPr>
            <p:ph/>
          </p:nvPr>
        </p:nvSpPr>
        <p:spPr>
          <a:xfrm>
            <a:off x="7949160" y="4098240"/>
            <a:ext cx="338580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9" name="PlaceHolder 8"/>
          <p:cNvSpPr>
            <a:spLocks noGrp="1"/>
          </p:cNvSpPr>
          <p:nvPr>
            <p:ph type="ftr" idx="5"/>
          </p:nvPr>
        </p:nvSpPr>
        <p:spPr/>
        <p:txBody>
          <a:bodyPr/>
          <a:lstStyle/>
          <a:p>
            <a:r>
              <a:t>Footer</a:t>
            </a:r>
          </a:p>
        </p:txBody>
      </p:sp>
      <p:sp>
        <p:nvSpPr>
          <p:cNvPr id="10" name="PlaceHolder 9"/>
          <p:cNvSpPr>
            <a:spLocks noGrp="1"/>
          </p:cNvSpPr>
          <p:nvPr>
            <p:ph type="sldNum" idx="6"/>
          </p:nvPr>
        </p:nvSpPr>
        <p:spPr/>
        <p:txBody>
          <a:bodyPr/>
          <a:lstStyle/>
          <a:p>
            <a:fld id="{22F7B31F-927D-4FC9-AF8B-8A7C144E89DE}" type="slidenum">
              <a:t>‹#›</a:t>
            </a:fld>
            <a:endParaRPr/>
          </a:p>
        </p:txBody>
      </p:sp>
      <p:sp>
        <p:nvSpPr>
          <p:cNvPr id="11" name="PlaceHolder 10"/>
          <p:cNvSpPr>
            <a:spLocks noGrp="1"/>
          </p:cNvSpPr>
          <p:nvPr>
            <p:ph type="dt" idx="4"/>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8" name="PlaceHolder 2"/>
          <p:cNvSpPr>
            <a:spLocks noGrp="1"/>
          </p:cNvSpPr>
          <p:nvPr>
            <p:ph/>
          </p:nvPr>
        </p:nvSpPr>
        <p:spPr>
          <a:xfrm>
            <a:off x="838080" y="1825560"/>
            <a:ext cx="10515240" cy="435096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4" name="PlaceHolder 3"/>
          <p:cNvSpPr>
            <a:spLocks noGrp="1"/>
          </p:cNvSpPr>
          <p:nvPr>
            <p:ph type="ftr" idx="2"/>
          </p:nvPr>
        </p:nvSpPr>
        <p:spPr/>
        <p:txBody>
          <a:bodyPr/>
          <a:lstStyle/>
          <a:p>
            <a:r>
              <a:t>Footer</a:t>
            </a:r>
          </a:p>
        </p:txBody>
      </p:sp>
      <p:sp>
        <p:nvSpPr>
          <p:cNvPr id="5" name="PlaceHolder 4"/>
          <p:cNvSpPr>
            <a:spLocks noGrp="1"/>
          </p:cNvSpPr>
          <p:nvPr>
            <p:ph type="sldNum" idx="3"/>
          </p:nvPr>
        </p:nvSpPr>
        <p:spPr/>
        <p:txBody>
          <a:bodyPr/>
          <a:lstStyle/>
          <a:p>
            <a:fld id="{3E3D109E-B5E5-4034-A472-73F0BE38B5FE}" type="slidenum">
              <a:t>‹#›</a:t>
            </a:fld>
            <a:endParaRPr/>
          </a:p>
        </p:txBody>
      </p:sp>
      <p:sp>
        <p:nvSpPr>
          <p:cNvPr id="6" name="PlaceHolder 5"/>
          <p:cNvSpPr>
            <a:spLocks noGrp="1"/>
          </p:cNvSpPr>
          <p:nvPr>
            <p:ph type="dt" idx="1"/>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10" name="PlaceHolder 2"/>
          <p:cNvSpPr>
            <a:spLocks noGrp="1"/>
          </p:cNvSpPr>
          <p:nvPr>
            <p:ph/>
          </p:nvPr>
        </p:nvSpPr>
        <p:spPr>
          <a:xfrm>
            <a:off x="838080" y="1825560"/>
            <a:ext cx="5131080" cy="435096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11" name="PlaceHolder 3"/>
          <p:cNvSpPr>
            <a:spLocks noGrp="1"/>
          </p:cNvSpPr>
          <p:nvPr>
            <p:ph/>
          </p:nvPr>
        </p:nvSpPr>
        <p:spPr>
          <a:xfrm>
            <a:off x="6226200" y="1825560"/>
            <a:ext cx="5131080" cy="435096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5" name="PlaceHolder 4"/>
          <p:cNvSpPr>
            <a:spLocks noGrp="1"/>
          </p:cNvSpPr>
          <p:nvPr>
            <p:ph type="ftr" idx="2"/>
          </p:nvPr>
        </p:nvSpPr>
        <p:spPr/>
        <p:txBody>
          <a:bodyPr/>
          <a:lstStyle/>
          <a:p>
            <a:r>
              <a:t>Footer</a:t>
            </a:r>
          </a:p>
        </p:txBody>
      </p:sp>
      <p:sp>
        <p:nvSpPr>
          <p:cNvPr id="6" name="PlaceHolder 5"/>
          <p:cNvSpPr>
            <a:spLocks noGrp="1"/>
          </p:cNvSpPr>
          <p:nvPr>
            <p:ph type="sldNum" idx="3"/>
          </p:nvPr>
        </p:nvSpPr>
        <p:spPr/>
        <p:txBody>
          <a:bodyPr/>
          <a:lstStyle/>
          <a:p>
            <a:fld id="{5F5869C9-C065-46CC-8571-8CC035611A11}" type="slidenum">
              <a:t>‹#›</a:t>
            </a:fld>
            <a:endParaRPr/>
          </a:p>
        </p:txBody>
      </p:sp>
      <p:sp>
        <p:nvSpPr>
          <p:cNvPr id="7" name="PlaceHolder 6"/>
          <p:cNvSpPr>
            <a:spLocks noGrp="1"/>
          </p:cNvSpPr>
          <p:nvPr>
            <p:ph type="dt" idx="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3" name="PlaceHolder 2"/>
          <p:cNvSpPr>
            <a:spLocks noGrp="1"/>
          </p:cNvSpPr>
          <p:nvPr>
            <p:ph type="ftr" idx="2"/>
          </p:nvPr>
        </p:nvSpPr>
        <p:spPr/>
        <p:txBody>
          <a:bodyPr/>
          <a:lstStyle/>
          <a:p>
            <a:r>
              <a:t>Footer</a:t>
            </a:r>
          </a:p>
        </p:txBody>
      </p:sp>
      <p:sp>
        <p:nvSpPr>
          <p:cNvPr id="4" name="PlaceHolder 3"/>
          <p:cNvSpPr>
            <a:spLocks noGrp="1"/>
          </p:cNvSpPr>
          <p:nvPr>
            <p:ph type="sldNum" idx="3"/>
          </p:nvPr>
        </p:nvSpPr>
        <p:spPr/>
        <p:txBody>
          <a:bodyPr/>
          <a:lstStyle/>
          <a:p>
            <a:fld id="{057BBBD2-B302-4CC7-9B40-DFFAE9517137}" type="slidenum">
              <a:t>‹#›</a:t>
            </a:fld>
            <a:endParaRPr/>
          </a:p>
        </p:txBody>
      </p:sp>
      <p:sp>
        <p:nvSpPr>
          <p:cNvPr id="5" name="PlaceHolder 4"/>
          <p:cNvSpPr>
            <a:spLocks noGrp="1"/>
          </p:cNvSpPr>
          <p:nvPr>
            <p:ph type="dt" idx="1"/>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365040"/>
            <a:ext cx="10515240" cy="614412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
        <p:nvSpPr>
          <p:cNvPr id="3" name="PlaceHolder 2"/>
          <p:cNvSpPr>
            <a:spLocks noGrp="1"/>
          </p:cNvSpPr>
          <p:nvPr>
            <p:ph type="ftr" idx="2"/>
          </p:nvPr>
        </p:nvSpPr>
        <p:spPr/>
        <p:txBody>
          <a:bodyPr/>
          <a:lstStyle/>
          <a:p>
            <a:r>
              <a:t>Footer</a:t>
            </a:r>
          </a:p>
        </p:txBody>
      </p:sp>
      <p:sp>
        <p:nvSpPr>
          <p:cNvPr id="4" name="PlaceHolder 3"/>
          <p:cNvSpPr>
            <a:spLocks noGrp="1"/>
          </p:cNvSpPr>
          <p:nvPr>
            <p:ph type="sldNum" idx="3"/>
          </p:nvPr>
        </p:nvSpPr>
        <p:spPr/>
        <p:txBody>
          <a:bodyPr/>
          <a:lstStyle/>
          <a:p>
            <a:fld id="{CF52E9D1-852B-432B-AFBA-832603FF72E0}" type="slidenum">
              <a:t>‹#›</a:t>
            </a:fld>
            <a:endParaRPr/>
          </a:p>
        </p:txBody>
      </p:sp>
      <p:sp>
        <p:nvSpPr>
          <p:cNvPr id="5" name="PlaceHolder 4"/>
          <p:cNvSpPr>
            <a:spLocks noGrp="1"/>
          </p:cNvSpPr>
          <p:nvPr>
            <p:ph type="dt" idx="1"/>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15" name="PlaceHolder 2"/>
          <p:cNvSpPr>
            <a:spLocks noGrp="1"/>
          </p:cNvSpPr>
          <p:nvPr>
            <p:ph/>
          </p:nvPr>
        </p:nvSpPr>
        <p:spPr>
          <a:xfrm>
            <a:off x="838080" y="182556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16" name="PlaceHolder 3"/>
          <p:cNvSpPr>
            <a:spLocks noGrp="1"/>
          </p:cNvSpPr>
          <p:nvPr>
            <p:ph/>
          </p:nvPr>
        </p:nvSpPr>
        <p:spPr>
          <a:xfrm>
            <a:off x="6226200" y="1825560"/>
            <a:ext cx="5131080" cy="435096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17" name="PlaceHolder 4"/>
          <p:cNvSpPr>
            <a:spLocks noGrp="1"/>
          </p:cNvSpPr>
          <p:nvPr>
            <p:ph/>
          </p:nvPr>
        </p:nvSpPr>
        <p:spPr>
          <a:xfrm>
            <a:off x="838080" y="409824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 name="PlaceHolder 5"/>
          <p:cNvSpPr>
            <a:spLocks noGrp="1"/>
          </p:cNvSpPr>
          <p:nvPr>
            <p:ph type="ftr" idx="2"/>
          </p:nvPr>
        </p:nvSpPr>
        <p:spPr/>
        <p:txBody>
          <a:bodyPr/>
          <a:lstStyle/>
          <a:p>
            <a:r>
              <a:t>Footer</a:t>
            </a:r>
          </a:p>
        </p:txBody>
      </p:sp>
      <p:sp>
        <p:nvSpPr>
          <p:cNvPr id="7" name="PlaceHolder 6"/>
          <p:cNvSpPr>
            <a:spLocks noGrp="1"/>
          </p:cNvSpPr>
          <p:nvPr>
            <p:ph type="sldNum" idx="3"/>
          </p:nvPr>
        </p:nvSpPr>
        <p:spPr/>
        <p:txBody>
          <a:bodyPr/>
          <a:lstStyle/>
          <a:p>
            <a:fld id="{538C976B-8D7A-4390-943D-D5661CF832B8}" type="slidenum">
              <a:t>‹#›</a:t>
            </a:fld>
            <a:endParaRPr/>
          </a:p>
        </p:txBody>
      </p:sp>
      <p:sp>
        <p:nvSpPr>
          <p:cNvPr id="8" name="PlaceHolder 7"/>
          <p:cNvSpPr>
            <a:spLocks noGrp="1"/>
          </p:cNvSpPr>
          <p:nvPr>
            <p:ph type="dt" idx="1"/>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19" name="PlaceHolder 2"/>
          <p:cNvSpPr>
            <a:spLocks noGrp="1"/>
          </p:cNvSpPr>
          <p:nvPr>
            <p:ph/>
          </p:nvPr>
        </p:nvSpPr>
        <p:spPr>
          <a:xfrm>
            <a:off x="838080" y="1825560"/>
            <a:ext cx="5131080" cy="435096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20" name="PlaceHolder 3"/>
          <p:cNvSpPr>
            <a:spLocks noGrp="1"/>
          </p:cNvSpPr>
          <p:nvPr>
            <p:ph/>
          </p:nvPr>
        </p:nvSpPr>
        <p:spPr>
          <a:xfrm>
            <a:off x="6226200" y="182556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21" name="PlaceHolder 4"/>
          <p:cNvSpPr>
            <a:spLocks noGrp="1"/>
          </p:cNvSpPr>
          <p:nvPr>
            <p:ph/>
          </p:nvPr>
        </p:nvSpPr>
        <p:spPr>
          <a:xfrm>
            <a:off x="6226200" y="409824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 name="PlaceHolder 5"/>
          <p:cNvSpPr>
            <a:spLocks noGrp="1"/>
          </p:cNvSpPr>
          <p:nvPr>
            <p:ph type="ftr" idx="2"/>
          </p:nvPr>
        </p:nvSpPr>
        <p:spPr/>
        <p:txBody>
          <a:bodyPr/>
          <a:lstStyle/>
          <a:p>
            <a:r>
              <a:t>Footer</a:t>
            </a:r>
          </a:p>
        </p:txBody>
      </p:sp>
      <p:sp>
        <p:nvSpPr>
          <p:cNvPr id="7" name="PlaceHolder 6"/>
          <p:cNvSpPr>
            <a:spLocks noGrp="1"/>
          </p:cNvSpPr>
          <p:nvPr>
            <p:ph type="sldNum" idx="3"/>
          </p:nvPr>
        </p:nvSpPr>
        <p:spPr/>
        <p:txBody>
          <a:bodyPr/>
          <a:lstStyle/>
          <a:p>
            <a:fld id="{46F55926-CA22-42CF-9137-7410C6AFB885}" type="slidenum">
              <a:t>‹#›</a:t>
            </a:fld>
            <a:endParaRPr/>
          </a:p>
        </p:txBody>
      </p:sp>
      <p:sp>
        <p:nvSpPr>
          <p:cNvPr id="8" name="PlaceHolder 7"/>
          <p:cNvSpPr>
            <a:spLocks noGrp="1"/>
          </p:cNvSpPr>
          <p:nvPr>
            <p:ph type="dt" idx="1"/>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23" name="PlaceHolder 2"/>
          <p:cNvSpPr>
            <a:spLocks noGrp="1"/>
          </p:cNvSpPr>
          <p:nvPr>
            <p:ph/>
          </p:nvPr>
        </p:nvSpPr>
        <p:spPr>
          <a:xfrm>
            <a:off x="838080" y="182556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24" name="PlaceHolder 3"/>
          <p:cNvSpPr>
            <a:spLocks noGrp="1"/>
          </p:cNvSpPr>
          <p:nvPr>
            <p:ph/>
          </p:nvPr>
        </p:nvSpPr>
        <p:spPr>
          <a:xfrm>
            <a:off x="6226200" y="1825560"/>
            <a:ext cx="513108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25" name="PlaceHolder 4"/>
          <p:cNvSpPr>
            <a:spLocks noGrp="1"/>
          </p:cNvSpPr>
          <p:nvPr>
            <p:ph/>
          </p:nvPr>
        </p:nvSpPr>
        <p:spPr>
          <a:xfrm>
            <a:off x="838080" y="4098240"/>
            <a:ext cx="10515240" cy="20750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 name="PlaceHolder 5"/>
          <p:cNvSpPr>
            <a:spLocks noGrp="1"/>
          </p:cNvSpPr>
          <p:nvPr>
            <p:ph type="ftr" idx="2"/>
          </p:nvPr>
        </p:nvSpPr>
        <p:spPr/>
        <p:txBody>
          <a:bodyPr/>
          <a:lstStyle/>
          <a:p>
            <a:r>
              <a:t>Footer</a:t>
            </a:r>
          </a:p>
        </p:txBody>
      </p:sp>
      <p:sp>
        <p:nvSpPr>
          <p:cNvPr id="7" name="PlaceHolder 6"/>
          <p:cNvSpPr>
            <a:spLocks noGrp="1"/>
          </p:cNvSpPr>
          <p:nvPr>
            <p:ph type="sldNum" idx="3"/>
          </p:nvPr>
        </p:nvSpPr>
        <p:spPr/>
        <p:txBody>
          <a:bodyPr/>
          <a:lstStyle/>
          <a:p>
            <a:fld id="{69965281-E376-4E5D-897D-5A9631482391}" type="slidenum">
              <a:t>‹#›</a:t>
            </a:fld>
            <a:endParaRPr/>
          </a:p>
        </p:txBody>
      </p:sp>
      <p:sp>
        <p:nvSpPr>
          <p:cNvPr id="8" name="PlaceHolder 7"/>
          <p:cNvSpPr>
            <a:spLocks noGrp="1"/>
          </p:cNvSpPr>
          <p:nvPr>
            <p:ph type="dt" idx="1"/>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523880" y="1122480"/>
            <a:ext cx="9143640" cy="2387160"/>
          </a:xfrm>
          <a:prstGeom prst="rect">
            <a:avLst/>
          </a:prstGeom>
          <a:noFill/>
          <a:ln w="0">
            <a:noFill/>
          </a:ln>
        </p:spPr>
        <p:txBody>
          <a:bodyPr anchor="b">
            <a:noAutofit/>
          </a:bodyPr>
          <a:lstStyle/>
          <a:p>
            <a:pPr algn="ctr">
              <a:lnSpc>
                <a:spcPct val="90000"/>
              </a:lnSpc>
              <a:buNone/>
            </a:pPr>
            <a:r>
              <a:rPr lang="en-US" sz="6000" b="0" strike="noStrike" spc="-1">
                <a:solidFill>
                  <a:srgbClr val="000000"/>
                </a:solidFill>
                <a:latin typeface="Calibri Light"/>
              </a:rPr>
              <a:t>Click to edit Master title style</a:t>
            </a:r>
            <a:endParaRPr lang="en-US" sz="6000" b="0" strike="noStrike" spc="-1">
              <a:solidFill>
                <a:srgbClr val="000000"/>
              </a:solidFill>
              <a:latin typeface="Calibri"/>
            </a:endParaRPr>
          </a:p>
        </p:txBody>
      </p:sp>
      <p:sp>
        <p:nvSpPr>
          <p:cNvPr id="6" name="PlaceHolder 2"/>
          <p:cNvSpPr>
            <a:spLocks noGrp="1"/>
          </p:cNvSpPr>
          <p:nvPr>
            <p:ph type="dt" idx="1"/>
          </p:nvPr>
        </p:nvSpPr>
        <p:spPr>
          <a:xfrm>
            <a:off x="838080" y="6356520"/>
            <a:ext cx="2742840" cy="364680"/>
          </a:xfrm>
          <a:prstGeom prst="rect">
            <a:avLst/>
          </a:prstGeom>
          <a:noFill/>
          <a:ln w="0">
            <a:noFill/>
          </a:ln>
        </p:spPr>
        <p:txBody>
          <a:bodyPr anchor="ctr">
            <a:noAutofit/>
          </a:bodyPr>
          <a:lstStyle>
            <a:lvl1pPr>
              <a:lnSpc>
                <a:spcPct val="100000"/>
              </a:lnSpc>
              <a:buNone/>
              <a:defRPr lang="en-US" sz="1200" b="0" strike="noStrike" spc="-1">
                <a:solidFill>
                  <a:srgbClr val="8B8B8B"/>
                </a:solidFill>
                <a:latin typeface="Calibri"/>
              </a:defRPr>
            </a:lvl1pPr>
          </a:lstStyle>
          <a:p>
            <a:pPr>
              <a:lnSpc>
                <a:spcPct val="100000"/>
              </a:lnSpc>
              <a:buNone/>
            </a:pPr>
            <a:r>
              <a:rPr lang="en-US" sz="1200" b="0" strike="noStrike" spc="-1">
                <a:solidFill>
                  <a:srgbClr val="8B8B8B"/>
                </a:solidFill>
                <a:latin typeface="Calibri"/>
              </a:rPr>
              <a:t>&lt;date/time&gt;</a:t>
            </a:r>
            <a:endParaRPr lang="en-US" sz="1200" b="0" strike="noStrike" spc="-1">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anchor="ctr">
            <a:noAutofit/>
          </a:bodyPr>
          <a:lstStyle>
            <a:lvl1pPr algn="ctr">
              <a:lnSpc>
                <a:spcPct val="100000"/>
              </a:lnSpc>
              <a:buNone/>
              <a:defRPr lang="en-US" sz="1200" b="0" strike="noStrike" spc="-1">
                <a:solidFill>
                  <a:srgbClr val="8B8B8B"/>
                </a:solidFill>
                <a:latin typeface="Calibri"/>
              </a:defRPr>
            </a:lvl1pPr>
          </a:lstStyle>
          <a:p>
            <a:pPr algn="ctr">
              <a:lnSpc>
                <a:spcPct val="100000"/>
              </a:lnSpc>
              <a:buNone/>
            </a:pPr>
            <a:r>
              <a:rPr lang="en-US" sz="1200" b="0" strike="noStrike" spc="-1">
                <a:solidFill>
                  <a:srgbClr val="8B8B8B"/>
                </a:solidFill>
                <a:latin typeface="Calibri"/>
              </a:rPr>
              <a:t>&lt;footer&gt;</a:t>
            </a:r>
            <a:endParaRPr lang="en-US" sz="1200" b="0" strike="noStrike" spc="-1">
              <a:latin typeface="Times New Roman"/>
            </a:endParaRP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anchor="ctr">
            <a:noAutofit/>
          </a:bodyPr>
          <a:lstStyle>
            <a:lvl1pPr algn="r">
              <a:lnSpc>
                <a:spcPct val="100000"/>
              </a:lnSpc>
              <a:buNone/>
              <a:defRPr lang="en-US" sz="1200" b="0" strike="noStrike" spc="-1">
                <a:solidFill>
                  <a:srgbClr val="8B8B8B"/>
                </a:solidFill>
                <a:latin typeface="Calibri"/>
              </a:defRPr>
            </a:lvl1pPr>
          </a:lstStyle>
          <a:p>
            <a:pPr algn="r">
              <a:lnSpc>
                <a:spcPct val="100000"/>
              </a:lnSpc>
              <a:buNone/>
            </a:pPr>
            <a:fld id="{0583F829-3BA0-4C6B-B2FB-79157006D331}" type="slidenum">
              <a:rPr lang="en-US" sz="1200" b="0" strike="noStrike" spc="-1">
                <a:solidFill>
                  <a:srgbClr val="8B8B8B"/>
                </a:solidFill>
                <a:latin typeface="Calibri"/>
              </a:rPr>
              <a:t>‹#›</a:t>
            </a:fld>
            <a:endParaRPr lang="en-US" sz="1200" b="0" strike="noStrike" spc="-1">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en-US" sz="2800" b="0" strike="noStrike" spc="-1">
                <a:solidFill>
                  <a:srgbClr val="000000"/>
                </a:solidFill>
                <a:latin typeface="Calibri"/>
              </a:rPr>
              <a:t>Click to edit the outline text format</a:t>
            </a:r>
          </a:p>
          <a:p>
            <a:pPr marL="864000" lvl="1" indent="-324000">
              <a:lnSpc>
                <a:spcPct val="90000"/>
              </a:lnSpc>
              <a:spcBef>
                <a:spcPts val="1134"/>
              </a:spcBef>
              <a:buClr>
                <a:srgbClr val="000000"/>
              </a:buClr>
              <a:buSzPct val="75000"/>
              <a:buFont typeface="Symbol" charset="2"/>
              <a:buChar char=""/>
            </a:pPr>
            <a:r>
              <a:rPr lang="en-US" sz="2000" b="0" strike="noStrike" spc="-1">
                <a:solidFill>
                  <a:srgbClr val="000000"/>
                </a:solidFill>
                <a:latin typeface="Calibri"/>
              </a:rPr>
              <a:t>Second Outline Level</a:t>
            </a:r>
          </a:p>
          <a:p>
            <a:pPr marL="1296000" lvl="2" indent="-288000">
              <a:lnSpc>
                <a:spcPct val="90000"/>
              </a:lnSpc>
              <a:spcBef>
                <a:spcPts val="850"/>
              </a:spcBef>
              <a:buClr>
                <a:srgbClr val="000000"/>
              </a:buClr>
              <a:buSzPct val="45000"/>
              <a:buFont typeface="Wingdings" charset="2"/>
              <a:buChar char=""/>
            </a:pPr>
            <a:r>
              <a:rPr lang="en-US" sz="1800" b="0" strike="noStrike" spc="-1">
                <a:solidFill>
                  <a:srgbClr val="000000"/>
                </a:solidFill>
                <a:latin typeface="Calibri"/>
              </a:rPr>
              <a:t>Third Outline Level</a:t>
            </a:r>
          </a:p>
          <a:p>
            <a:pPr marL="1728000" lvl="3" indent="-216000">
              <a:lnSpc>
                <a:spcPct val="90000"/>
              </a:lnSpc>
              <a:spcBef>
                <a:spcPts val="567"/>
              </a:spcBef>
              <a:buClr>
                <a:srgbClr val="000000"/>
              </a:buClr>
              <a:buSzPct val="75000"/>
              <a:buFont typeface="Symbol" charset="2"/>
              <a:buChar char=""/>
            </a:pPr>
            <a:r>
              <a:rPr lang="en-US" sz="1800" b="0" strike="noStrike" spc="-1">
                <a:solidFill>
                  <a:srgbClr val="000000"/>
                </a:solidFill>
                <a:latin typeface="Calibri"/>
              </a:rPr>
              <a:t>Fourth Outline Level</a:t>
            </a:r>
          </a:p>
          <a:p>
            <a:pPr marL="2160000" lvl="4" indent="-216000">
              <a:lnSpc>
                <a:spcPct val="90000"/>
              </a:lnSpc>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lnSpc>
                <a:spcPct val="90000"/>
              </a:lnSpc>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lnSpc>
                <a:spcPct val="90000"/>
              </a:lnSpc>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a:lnSpc>
                <a:spcPct val="90000"/>
              </a:lnSpc>
              <a:buNone/>
            </a:pPr>
            <a:r>
              <a:rPr lang="en-US" sz="4400" b="0" strike="noStrike" spc="-1">
                <a:solidFill>
                  <a:srgbClr val="000000"/>
                </a:solidFill>
                <a:latin typeface="Calibri Light"/>
              </a:rPr>
              <a:t>Click to edit Master title style</a:t>
            </a:r>
            <a:endParaRPr lang="en-US" sz="4400" b="0" strike="noStrike" spc="-1">
              <a:solidFill>
                <a:srgbClr val="000000"/>
              </a:solidFill>
              <a:latin typeface="Calibri"/>
            </a:endParaRPr>
          </a:p>
        </p:txBody>
      </p:sp>
      <p:sp>
        <p:nvSpPr>
          <p:cNvPr id="42" name="PlaceHolder 2"/>
          <p:cNvSpPr>
            <a:spLocks noGrp="1"/>
          </p:cNvSpPr>
          <p:nvPr>
            <p:ph type="body"/>
          </p:nvPr>
        </p:nvSpPr>
        <p:spPr>
          <a:xfrm>
            <a:off x="838080" y="1825560"/>
            <a:ext cx="10515240" cy="4350960"/>
          </a:xfrm>
          <a:prstGeom prst="rect">
            <a:avLst/>
          </a:prstGeom>
          <a:noFill/>
          <a:ln w="0">
            <a:noFill/>
          </a:ln>
        </p:spPr>
        <p:txBody>
          <a:bodyPr anchor="t">
            <a:noAutofit/>
          </a:bodyPr>
          <a:lstStyle/>
          <a:p>
            <a:pPr marL="228600" indent="-228600">
              <a:lnSpc>
                <a:spcPct val="90000"/>
              </a:lnSpc>
              <a:spcBef>
                <a:spcPts val="1001"/>
              </a:spcBef>
              <a:buClr>
                <a:srgbClr val="000000"/>
              </a:buClr>
              <a:buFont typeface="Arial"/>
              <a:buChar char="•"/>
            </a:pPr>
            <a:r>
              <a:rPr lang="en-US" sz="2800" b="0" strike="noStrike" spc="-1">
                <a:solidFill>
                  <a:srgbClr val="000000"/>
                </a:solidFill>
                <a:latin typeface="Calibri"/>
              </a:rPr>
              <a:t>Click to edit Master text styles</a:t>
            </a:r>
          </a:p>
          <a:p>
            <a:pPr marL="685800" lvl="1" indent="-228600">
              <a:lnSpc>
                <a:spcPct val="90000"/>
              </a:lnSpc>
              <a:spcBef>
                <a:spcPts val="499"/>
              </a:spcBef>
              <a:buClr>
                <a:srgbClr val="000000"/>
              </a:buClr>
              <a:buFont typeface="Arial"/>
              <a:buChar char="•"/>
            </a:pPr>
            <a:r>
              <a:rPr lang="en-US" sz="2400" b="0" strike="noStrike" spc="-1">
                <a:solidFill>
                  <a:srgbClr val="000000"/>
                </a:solidFill>
                <a:latin typeface="Calibri"/>
              </a:rPr>
              <a:t>Second level</a:t>
            </a:r>
          </a:p>
          <a:p>
            <a:pPr marL="1143000" lvl="2" indent="-228600">
              <a:lnSpc>
                <a:spcPct val="90000"/>
              </a:lnSpc>
              <a:spcBef>
                <a:spcPts val="499"/>
              </a:spcBef>
              <a:buClr>
                <a:srgbClr val="000000"/>
              </a:buClr>
              <a:buFont typeface="Arial"/>
              <a:buChar char="•"/>
            </a:pPr>
            <a:r>
              <a:rPr lang="en-US" sz="2000" b="0" strike="noStrike" spc="-1">
                <a:solidFill>
                  <a:srgbClr val="000000"/>
                </a:solidFill>
                <a:latin typeface="Calibri"/>
              </a:rPr>
              <a:t>Third level</a:t>
            </a:r>
          </a:p>
          <a:p>
            <a:pPr marL="1600200" lvl="3" indent="-228600">
              <a:lnSpc>
                <a:spcPct val="90000"/>
              </a:lnSpc>
              <a:spcBef>
                <a:spcPts val="499"/>
              </a:spcBef>
              <a:buClr>
                <a:srgbClr val="000000"/>
              </a:buClr>
              <a:buFont typeface="Arial"/>
              <a:buChar char="•"/>
            </a:pPr>
            <a:r>
              <a:rPr lang="en-US" sz="1800" b="0" strike="noStrike" spc="-1">
                <a:solidFill>
                  <a:srgbClr val="000000"/>
                </a:solidFill>
                <a:latin typeface="Calibri"/>
              </a:rPr>
              <a:t>Fourth level</a:t>
            </a:r>
          </a:p>
          <a:p>
            <a:pPr marL="2057400" lvl="4" indent="-228600">
              <a:lnSpc>
                <a:spcPct val="90000"/>
              </a:lnSpc>
              <a:spcBef>
                <a:spcPts val="499"/>
              </a:spcBef>
              <a:buClr>
                <a:srgbClr val="000000"/>
              </a:buClr>
              <a:buFont typeface="Arial"/>
              <a:buChar char="•"/>
            </a:pPr>
            <a:r>
              <a:rPr lang="en-US" sz="1800" b="0" strike="noStrike" spc="-1">
                <a:solidFill>
                  <a:srgbClr val="000000"/>
                </a:solidFill>
                <a:latin typeface="Calibri"/>
              </a:rPr>
              <a:t>Fifth level</a:t>
            </a:r>
          </a:p>
        </p:txBody>
      </p:sp>
      <p:sp>
        <p:nvSpPr>
          <p:cNvPr id="43" name="PlaceHolder 3"/>
          <p:cNvSpPr>
            <a:spLocks noGrp="1"/>
          </p:cNvSpPr>
          <p:nvPr>
            <p:ph type="dt" idx="4"/>
          </p:nvPr>
        </p:nvSpPr>
        <p:spPr>
          <a:xfrm>
            <a:off x="838080" y="6356520"/>
            <a:ext cx="2742840" cy="364680"/>
          </a:xfrm>
          <a:prstGeom prst="rect">
            <a:avLst/>
          </a:prstGeom>
          <a:noFill/>
          <a:ln w="0">
            <a:noFill/>
          </a:ln>
        </p:spPr>
        <p:txBody>
          <a:bodyPr anchor="ctr">
            <a:noAutofit/>
          </a:bodyPr>
          <a:lstStyle>
            <a:lvl1pPr>
              <a:lnSpc>
                <a:spcPct val="100000"/>
              </a:lnSpc>
              <a:buNone/>
              <a:defRPr lang="en-US" sz="1200" b="0" strike="noStrike" spc="-1">
                <a:solidFill>
                  <a:srgbClr val="8B8B8B"/>
                </a:solidFill>
                <a:latin typeface="Calibri"/>
              </a:defRPr>
            </a:lvl1pPr>
          </a:lstStyle>
          <a:p>
            <a:pPr>
              <a:lnSpc>
                <a:spcPct val="100000"/>
              </a:lnSpc>
              <a:buNone/>
            </a:pPr>
            <a:r>
              <a:rPr lang="en-US" sz="1200" b="0" strike="noStrike" spc="-1">
                <a:solidFill>
                  <a:srgbClr val="8B8B8B"/>
                </a:solidFill>
                <a:latin typeface="Calibri"/>
              </a:rPr>
              <a:t>&lt;date/time&gt;</a:t>
            </a:r>
            <a:endParaRPr lang="en-US" sz="1200" b="0" strike="noStrike" spc="-1">
              <a:latin typeface="Times New Roman"/>
            </a:endParaRPr>
          </a:p>
        </p:txBody>
      </p:sp>
      <p:sp>
        <p:nvSpPr>
          <p:cNvPr id="44" name="PlaceHolder 4"/>
          <p:cNvSpPr>
            <a:spLocks noGrp="1"/>
          </p:cNvSpPr>
          <p:nvPr>
            <p:ph type="ftr" idx="5"/>
          </p:nvPr>
        </p:nvSpPr>
        <p:spPr>
          <a:xfrm>
            <a:off x="4038480" y="6356520"/>
            <a:ext cx="4114440" cy="364680"/>
          </a:xfrm>
          <a:prstGeom prst="rect">
            <a:avLst/>
          </a:prstGeom>
          <a:noFill/>
          <a:ln w="0">
            <a:noFill/>
          </a:ln>
        </p:spPr>
        <p:txBody>
          <a:bodyPr anchor="ctr">
            <a:noAutofit/>
          </a:bodyPr>
          <a:lstStyle>
            <a:lvl1pPr algn="ctr">
              <a:lnSpc>
                <a:spcPct val="100000"/>
              </a:lnSpc>
              <a:buNone/>
              <a:defRPr lang="en-US" sz="1200" b="0" strike="noStrike" spc="-1">
                <a:solidFill>
                  <a:srgbClr val="8B8B8B"/>
                </a:solidFill>
                <a:latin typeface="Calibri"/>
              </a:defRPr>
            </a:lvl1pPr>
          </a:lstStyle>
          <a:p>
            <a:pPr algn="ctr">
              <a:lnSpc>
                <a:spcPct val="100000"/>
              </a:lnSpc>
              <a:buNone/>
            </a:pPr>
            <a:r>
              <a:rPr lang="en-US" sz="1200" b="0" strike="noStrike" spc="-1">
                <a:solidFill>
                  <a:srgbClr val="8B8B8B"/>
                </a:solidFill>
                <a:latin typeface="Calibri"/>
              </a:rPr>
              <a:t>&lt;footer&gt;</a:t>
            </a:r>
            <a:endParaRPr lang="en-US" sz="1200" b="0" strike="noStrike" spc="-1">
              <a:latin typeface="Times New Roman"/>
            </a:endParaRPr>
          </a:p>
        </p:txBody>
      </p:sp>
      <p:sp>
        <p:nvSpPr>
          <p:cNvPr id="45" name="PlaceHolder 5"/>
          <p:cNvSpPr>
            <a:spLocks noGrp="1"/>
          </p:cNvSpPr>
          <p:nvPr>
            <p:ph type="sldNum" idx="6"/>
          </p:nvPr>
        </p:nvSpPr>
        <p:spPr>
          <a:xfrm>
            <a:off x="8610480" y="6356520"/>
            <a:ext cx="2742840" cy="364680"/>
          </a:xfrm>
          <a:prstGeom prst="rect">
            <a:avLst/>
          </a:prstGeom>
          <a:noFill/>
          <a:ln w="0">
            <a:noFill/>
          </a:ln>
        </p:spPr>
        <p:txBody>
          <a:bodyPr anchor="ctr">
            <a:noAutofit/>
          </a:bodyPr>
          <a:lstStyle>
            <a:lvl1pPr algn="r">
              <a:lnSpc>
                <a:spcPct val="100000"/>
              </a:lnSpc>
              <a:buNone/>
              <a:defRPr lang="en-US" sz="1200" b="0" strike="noStrike" spc="-1">
                <a:solidFill>
                  <a:srgbClr val="8B8B8B"/>
                </a:solidFill>
                <a:latin typeface="Calibri"/>
              </a:defRPr>
            </a:lvl1pPr>
          </a:lstStyle>
          <a:p>
            <a:pPr algn="r">
              <a:lnSpc>
                <a:spcPct val="100000"/>
              </a:lnSpc>
              <a:buNone/>
            </a:pPr>
            <a:fld id="{E98157BC-EFC4-4840-8759-5762A87AA7EF}" type="slidenum">
              <a:rPr lang="en-US" sz="1200" b="0" strike="noStrike" spc="-1">
                <a:solidFill>
                  <a:srgbClr val="8B8B8B"/>
                </a:solidFill>
                <a:latin typeface="Calibri"/>
              </a:rPr>
              <a:t>‹#›</a:t>
            </a:fld>
            <a:endParaRPr lang="en-US"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privacy-policy/" TargetMode="External"/><Relationship Id="rId2" Type="http://schemas.openxmlformats.org/officeDocument/2006/relationships/hyperlink" Target="https://www.ietf.org/contact/ombudsteam/"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hyperlink" Target="https://datatracker.ietf.org/doc/draft-ietf-mops-ar-use-case/"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PlaceHolder 1"/>
          <p:cNvSpPr>
            <a:spLocks noGrp="1"/>
          </p:cNvSpPr>
          <p:nvPr>
            <p:ph type="title"/>
          </p:nvPr>
        </p:nvSpPr>
        <p:spPr>
          <a:xfrm>
            <a:off x="1523880" y="1122480"/>
            <a:ext cx="9143640" cy="2387160"/>
          </a:xfrm>
          <a:prstGeom prst="rect">
            <a:avLst/>
          </a:prstGeom>
          <a:noFill/>
          <a:ln w="0">
            <a:noFill/>
          </a:ln>
        </p:spPr>
        <p:txBody>
          <a:bodyPr anchor="b">
            <a:noAutofit/>
          </a:bodyPr>
          <a:lstStyle/>
          <a:p>
            <a:pPr algn="ctr">
              <a:lnSpc>
                <a:spcPct val="90000"/>
              </a:lnSpc>
              <a:buNone/>
            </a:pPr>
            <a:r>
              <a:rPr lang="en-US" sz="6000" b="0" strike="noStrike" spc="-1">
                <a:solidFill>
                  <a:srgbClr val="000000"/>
                </a:solidFill>
                <a:latin typeface="Calibri Light"/>
              </a:rPr>
              <a:t>Media OPS (MOPS) WG</a:t>
            </a:r>
            <a:endParaRPr lang="en-US" sz="6000" b="0" strike="noStrike" spc="-1">
              <a:solidFill>
                <a:srgbClr val="000000"/>
              </a:solidFill>
              <a:latin typeface="Calibri"/>
            </a:endParaRPr>
          </a:p>
        </p:txBody>
      </p:sp>
      <p:sp>
        <p:nvSpPr>
          <p:cNvPr id="89" name="PlaceHolder 2"/>
          <p:cNvSpPr>
            <a:spLocks noGrp="1"/>
          </p:cNvSpPr>
          <p:nvPr>
            <p:ph type="subTitle"/>
          </p:nvPr>
        </p:nvSpPr>
        <p:spPr>
          <a:xfrm>
            <a:off x="1523880" y="3602160"/>
            <a:ext cx="9143640" cy="1655280"/>
          </a:xfrm>
          <a:prstGeom prst="rect">
            <a:avLst/>
          </a:prstGeom>
          <a:noFill/>
          <a:ln w="0">
            <a:noFill/>
          </a:ln>
        </p:spPr>
        <p:txBody>
          <a:bodyPr anchor="t">
            <a:noAutofit/>
          </a:bodyPr>
          <a:lstStyle/>
          <a:p>
            <a:pPr algn="ctr">
              <a:lnSpc>
                <a:spcPct val="90000"/>
              </a:lnSpc>
              <a:spcBef>
                <a:spcPts val="1001"/>
              </a:spcBef>
              <a:buNone/>
              <a:tabLst>
                <a:tab pos="0" algn="l"/>
              </a:tabLst>
            </a:pPr>
            <a:r>
              <a:rPr lang="en-US" sz="2400" b="0" strike="noStrike" spc="-1">
                <a:solidFill>
                  <a:srgbClr val="000000"/>
                </a:solidFill>
                <a:latin typeface="Calibri"/>
              </a:rPr>
              <a:t>IETF 113</a:t>
            </a:r>
            <a:endParaRPr lang="en-US" sz="2400" b="0" strike="noStrike" spc="-1">
              <a:latin typeface="Arial"/>
            </a:endParaRPr>
          </a:p>
          <a:p>
            <a:pPr algn="ctr">
              <a:lnSpc>
                <a:spcPct val="90000"/>
              </a:lnSpc>
              <a:spcBef>
                <a:spcPts val="1001"/>
              </a:spcBef>
              <a:buNone/>
              <a:tabLst>
                <a:tab pos="0" algn="l"/>
              </a:tabLst>
            </a:pPr>
            <a:r>
              <a:rPr lang="en-US" sz="2400" b="0" strike="noStrike" spc="-1">
                <a:solidFill>
                  <a:srgbClr val="000000"/>
                </a:solidFill>
                <a:latin typeface="Calibri"/>
              </a:rPr>
              <a:t>Co-chairs:  Leslie Daigle, Kyle Rose</a:t>
            </a:r>
            <a:endParaRPr lang="en-US" sz="2400" b="0" strike="noStrike" spc="-1">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838080" y="365040"/>
            <a:ext cx="10515240" cy="1325160"/>
          </a:xfrm>
          <a:prstGeom prst="rect">
            <a:avLst/>
          </a:prstGeom>
          <a:noFill/>
          <a:ln w="0">
            <a:noFill/>
          </a:ln>
        </p:spPr>
        <p:txBody>
          <a:bodyPr anchor="ctr">
            <a:normAutofit/>
          </a:bodyPr>
          <a:lstStyle/>
          <a:p>
            <a:pPr>
              <a:lnSpc>
                <a:spcPct val="90000"/>
              </a:lnSpc>
              <a:buNone/>
            </a:pPr>
            <a:r>
              <a:rPr lang="en-US" sz="4400" b="0" strike="noStrike" spc="-1">
                <a:solidFill>
                  <a:srgbClr val="000000"/>
                </a:solidFill>
                <a:latin typeface="Times New Roman"/>
                <a:ea typeface="ＭＳ Ｐゴシック"/>
              </a:rPr>
              <a:t>Note Well</a:t>
            </a:r>
            <a:endParaRPr lang="en-US" sz="4400" b="0" strike="noStrike" spc="-1">
              <a:solidFill>
                <a:srgbClr val="000000"/>
              </a:solidFill>
              <a:latin typeface="Calibri"/>
            </a:endParaRPr>
          </a:p>
        </p:txBody>
      </p:sp>
      <p:sp>
        <p:nvSpPr>
          <p:cNvPr id="91" name="PlaceHolder 2"/>
          <p:cNvSpPr>
            <a:spLocks noGrp="1"/>
          </p:cNvSpPr>
          <p:nvPr>
            <p:ph/>
          </p:nvPr>
        </p:nvSpPr>
        <p:spPr>
          <a:xfrm>
            <a:off x="838080" y="1334160"/>
            <a:ext cx="10515240" cy="4842360"/>
          </a:xfrm>
          <a:prstGeom prst="rect">
            <a:avLst/>
          </a:prstGeom>
          <a:noFill/>
          <a:ln w="0">
            <a:noFill/>
          </a:ln>
        </p:spPr>
        <p:txBody>
          <a:bodyPr anchor="t">
            <a:noAutofit/>
          </a:bodyPr>
          <a:lstStyle/>
          <a:p>
            <a:pPr>
              <a:lnSpc>
                <a:spcPct val="90000"/>
              </a:lnSpc>
              <a:spcBef>
                <a:spcPts val="1001"/>
              </a:spcBef>
              <a:buNone/>
              <a:tabLst>
                <a:tab pos="0" algn="l"/>
              </a:tabLst>
            </a:pPr>
            <a:r>
              <a:rPr lang="en-US" sz="1800" b="0" strike="noStrike" spc="-1">
                <a:solidFill>
                  <a:srgbClr val="000000"/>
                </a:solidFill>
                <a:latin typeface="Calibri"/>
              </a:rPr>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marL="228600" indent="-228600">
              <a:lnSpc>
                <a:spcPct val="90000"/>
              </a:lnSpc>
              <a:spcBef>
                <a:spcPts val="1001"/>
              </a:spcBef>
              <a:buClr>
                <a:srgbClr val="000000"/>
              </a:buClr>
              <a:buFont typeface="Arial"/>
              <a:buChar char="•"/>
              <a:tabLst>
                <a:tab pos="0" algn="l"/>
              </a:tabLst>
            </a:pPr>
            <a:r>
              <a:rPr lang="en-US" sz="1800" b="0" strike="noStrike" spc="-1">
                <a:solidFill>
                  <a:srgbClr val="000000"/>
                </a:solidFill>
                <a:latin typeface="Calibri"/>
              </a:rPr>
              <a:t>As a reminder:</a:t>
            </a:r>
          </a:p>
          <a:p>
            <a:pPr marL="685800" lvl="1" indent="-228600">
              <a:lnSpc>
                <a:spcPct val="90000"/>
              </a:lnSpc>
              <a:spcBef>
                <a:spcPts val="499"/>
              </a:spcBef>
              <a:buClr>
                <a:srgbClr val="000000"/>
              </a:buClr>
              <a:buFont typeface="Arial"/>
              <a:buChar char="•"/>
              <a:tabLst>
                <a:tab pos="0" algn="l"/>
              </a:tabLst>
            </a:pPr>
            <a:r>
              <a:rPr lang="en-US" sz="1400" b="0" strike="noStrike" spc="-1">
                <a:solidFill>
                  <a:srgbClr val="000000"/>
                </a:solidFill>
                <a:latin typeface="Calibri"/>
              </a:rPr>
              <a:t>By participating in the IETF, you agree to follow IETF processes and policies.</a:t>
            </a:r>
          </a:p>
          <a:p>
            <a:pPr marL="685800" lvl="1" indent="-228600">
              <a:lnSpc>
                <a:spcPct val="90000"/>
              </a:lnSpc>
              <a:spcBef>
                <a:spcPts val="499"/>
              </a:spcBef>
              <a:buClr>
                <a:srgbClr val="000000"/>
              </a:buClr>
              <a:buFont typeface="Arial"/>
              <a:buChar char="•"/>
              <a:tabLst>
                <a:tab pos="0" algn="l"/>
              </a:tabLst>
            </a:pPr>
            <a:r>
              <a:rPr lang="en-US" sz="1400" b="0" strike="noStrike" spc="-1">
                <a:solidFill>
                  <a:srgbClr val="000000"/>
                </a:solidFill>
                <a:latin typeface="Calibri"/>
              </a:rPr>
              <a:t>If you are aware that any IETF contribution is covered by patents or patent applications that are owned or controlled by you or your sponsor, you must disclose that fact, or not participate in the discussion.</a:t>
            </a:r>
          </a:p>
          <a:p>
            <a:pPr marL="685800" lvl="1" indent="-228600">
              <a:lnSpc>
                <a:spcPct val="90000"/>
              </a:lnSpc>
              <a:spcBef>
                <a:spcPts val="499"/>
              </a:spcBef>
              <a:buClr>
                <a:srgbClr val="000000"/>
              </a:buClr>
              <a:buFont typeface="Arial"/>
              <a:buChar char="•"/>
              <a:tabLst>
                <a:tab pos="0" algn="l"/>
              </a:tabLst>
            </a:pPr>
            <a:r>
              <a:rPr lang="en-US" sz="1400" b="0" strike="noStrike" spc="-1">
                <a:solidFill>
                  <a:srgbClr val="000000"/>
                </a:solidFill>
                <a:latin typeface="Calibri"/>
              </a:rPr>
              <a:t>As a participant in or attendee to any IETF activity you acknowledge that written, audio, video, and photographic records of meetings may be made public.</a:t>
            </a:r>
          </a:p>
          <a:p>
            <a:pPr marL="685800" lvl="1" indent="-228600">
              <a:lnSpc>
                <a:spcPct val="90000"/>
              </a:lnSpc>
              <a:spcBef>
                <a:spcPts val="499"/>
              </a:spcBef>
              <a:buClr>
                <a:srgbClr val="000000"/>
              </a:buClr>
              <a:buFont typeface="Arial"/>
              <a:buChar char="•"/>
              <a:tabLst>
                <a:tab pos="0" algn="l"/>
              </a:tabLst>
            </a:pPr>
            <a:r>
              <a:rPr lang="en-US" sz="1400" b="0" strike="noStrike" spc="-1">
                <a:solidFill>
                  <a:srgbClr val="000000"/>
                </a:solidFill>
                <a:latin typeface="Calibri"/>
              </a:rPr>
              <a:t>Personal information that you provide to IETF will be handled in accordance with the IETF Privacy Statement.</a:t>
            </a:r>
          </a:p>
          <a:p>
            <a:pPr marL="685800" lvl="1" indent="-228600">
              <a:lnSpc>
                <a:spcPct val="90000"/>
              </a:lnSpc>
              <a:spcBef>
                <a:spcPts val="499"/>
              </a:spcBef>
              <a:buClr>
                <a:srgbClr val="000000"/>
              </a:buClr>
              <a:buFont typeface="Arial"/>
              <a:buChar char="•"/>
              <a:tabLst>
                <a:tab pos="0" algn="l"/>
              </a:tabLst>
            </a:pPr>
            <a:r>
              <a:rPr lang="en-US" sz="1400" b="0" strike="noStrike" spc="-1">
                <a:solidFill>
                  <a:srgbClr val="000000"/>
                </a:solidFill>
                <a:latin typeface="Calibri"/>
              </a:rPr>
              <a:t>As a participant or attendee, you agree to work respectfully with other participants; please contact the ombudsteam </a:t>
            </a:r>
            <a:br/>
            <a:r>
              <a:rPr lang="en-US" sz="1400" b="0" strike="noStrike" spc="-1">
                <a:solidFill>
                  <a:srgbClr val="000000"/>
                </a:solidFill>
                <a:latin typeface="Calibri"/>
              </a:rPr>
              <a:t>(</a:t>
            </a:r>
            <a:r>
              <a:rPr lang="en-US" sz="1400" b="0" u="sng" strike="noStrike" spc="-1">
                <a:solidFill>
                  <a:srgbClr val="0563C1"/>
                </a:solidFill>
                <a:uFillTx/>
                <a:latin typeface="Calibri"/>
                <a:hlinkClick r:id="rId2"/>
              </a:rPr>
              <a:t>https://www.ietf.org/contact/ombudsteam/</a:t>
            </a:r>
            <a:r>
              <a:rPr lang="en-US" sz="1400" b="0" strike="noStrike" spc="-1">
                <a:solidFill>
                  <a:srgbClr val="000000"/>
                </a:solidFill>
                <a:latin typeface="Calibri"/>
              </a:rPr>
              <a:t>) if you have questions or concerns about this.</a:t>
            </a:r>
          </a:p>
          <a:p>
            <a:pPr>
              <a:lnSpc>
                <a:spcPct val="90000"/>
              </a:lnSpc>
              <a:spcBef>
                <a:spcPts val="1001"/>
              </a:spcBef>
              <a:buNone/>
              <a:tabLst>
                <a:tab pos="0" algn="l"/>
              </a:tabLst>
            </a:pPr>
            <a:r>
              <a:rPr lang="en-US" sz="1800" b="0" strike="noStrike" spc="-1">
                <a:solidFill>
                  <a:srgbClr val="000000"/>
                </a:solidFill>
                <a:latin typeface="Calibri"/>
              </a:rPr>
              <a:t>Definitive information is in the documents listed below and other IETF BCPs. For advice, please talk to WG chairs or Ads:</a:t>
            </a:r>
          </a:p>
          <a:p>
            <a:pPr marL="685800" lvl="1" indent="-228600">
              <a:lnSpc>
                <a:spcPct val="90000"/>
              </a:lnSpc>
              <a:buClr>
                <a:srgbClr val="000000"/>
              </a:buClr>
              <a:buFont typeface="Arial"/>
              <a:buChar char="•"/>
              <a:tabLst>
                <a:tab pos="0" algn="l"/>
              </a:tabLst>
            </a:pPr>
            <a:r>
              <a:rPr lang="en-US" sz="1200" b="0" strike="noStrike" spc="-1">
                <a:solidFill>
                  <a:srgbClr val="000000"/>
                </a:solidFill>
                <a:latin typeface="Calibri"/>
              </a:rPr>
              <a:t>BCP 9 (Internet Standards Process)</a:t>
            </a:r>
          </a:p>
          <a:p>
            <a:pPr marL="685800" lvl="1" indent="-228600">
              <a:lnSpc>
                <a:spcPct val="90000"/>
              </a:lnSpc>
              <a:buClr>
                <a:srgbClr val="000000"/>
              </a:buClr>
              <a:buFont typeface="Arial"/>
              <a:buChar char="•"/>
              <a:tabLst>
                <a:tab pos="0" algn="l"/>
              </a:tabLst>
            </a:pPr>
            <a:r>
              <a:rPr lang="en-US" sz="1200" b="0" strike="noStrike" spc="-1">
                <a:solidFill>
                  <a:srgbClr val="000000"/>
                </a:solidFill>
                <a:latin typeface="Calibri"/>
              </a:rPr>
              <a:t>BCP 25 (Working Group processes)</a:t>
            </a:r>
          </a:p>
          <a:p>
            <a:pPr marL="685800" lvl="1" indent="-228600">
              <a:lnSpc>
                <a:spcPct val="90000"/>
              </a:lnSpc>
              <a:buClr>
                <a:srgbClr val="000000"/>
              </a:buClr>
              <a:buFont typeface="Arial"/>
              <a:buChar char="•"/>
              <a:tabLst>
                <a:tab pos="0" algn="l"/>
              </a:tabLst>
            </a:pPr>
            <a:r>
              <a:rPr lang="en-US" sz="1200" b="0" strike="noStrike" spc="-1">
                <a:solidFill>
                  <a:srgbClr val="000000"/>
                </a:solidFill>
                <a:latin typeface="Calibri"/>
              </a:rPr>
              <a:t>BCP 25 (Anti-Harassment Procedures) </a:t>
            </a:r>
          </a:p>
          <a:p>
            <a:pPr marL="685800" lvl="1" indent="-228600">
              <a:lnSpc>
                <a:spcPct val="90000"/>
              </a:lnSpc>
              <a:buClr>
                <a:srgbClr val="000000"/>
              </a:buClr>
              <a:buFont typeface="Arial"/>
              <a:buChar char="•"/>
              <a:tabLst>
                <a:tab pos="0" algn="l"/>
              </a:tabLst>
            </a:pPr>
            <a:r>
              <a:rPr lang="en-US" sz="1200" b="0" strike="noStrike" spc="-1">
                <a:solidFill>
                  <a:srgbClr val="000000"/>
                </a:solidFill>
                <a:latin typeface="Calibri"/>
              </a:rPr>
              <a:t>BCP 54 (Code of Conduct)</a:t>
            </a:r>
          </a:p>
          <a:p>
            <a:pPr marL="685800" lvl="1" indent="-228600">
              <a:lnSpc>
                <a:spcPct val="90000"/>
              </a:lnSpc>
              <a:buClr>
                <a:srgbClr val="000000"/>
              </a:buClr>
              <a:buFont typeface="Arial"/>
              <a:buChar char="•"/>
              <a:tabLst>
                <a:tab pos="0" algn="l"/>
              </a:tabLst>
            </a:pPr>
            <a:r>
              <a:rPr lang="en-US" sz="1200" b="0" strike="noStrike" spc="-1">
                <a:solidFill>
                  <a:srgbClr val="000000"/>
                </a:solidFill>
                <a:latin typeface="Calibri"/>
              </a:rPr>
              <a:t>BCP 78 (Copyright)</a:t>
            </a:r>
          </a:p>
          <a:p>
            <a:pPr marL="685800" lvl="1" indent="-228600">
              <a:lnSpc>
                <a:spcPct val="90000"/>
              </a:lnSpc>
              <a:buClr>
                <a:srgbClr val="000000"/>
              </a:buClr>
              <a:buFont typeface="Arial"/>
              <a:buChar char="•"/>
              <a:tabLst>
                <a:tab pos="0" algn="l"/>
              </a:tabLst>
            </a:pPr>
            <a:r>
              <a:rPr lang="en-US" sz="1200" b="0" strike="noStrike" spc="-1">
                <a:solidFill>
                  <a:srgbClr val="000000"/>
                </a:solidFill>
                <a:latin typeface="Calibri"/>
              </a:rPr>
              <a:t>BCP 79 (Patents, Participation)</a:t>
            </a:r>
          </a:p>
          <a:p>
            <a:pPr marL="685800" lvl="1" indent="-228600">
              <a:lnSpc>
                <a:spcPct val="90000"/>
              </a:lnSpc>
              <a:buClr>
                <a:srgbClr val="000000"/>
              </a:buClr>
              <a:buFont typeface="Arial"/>
              <a:buChar char="•"/>
              <a:tabLst>
                <a:tab pos="0" algn="l"/>
              </a:tabLst>
            </a:pPr>
            <a:r>
              <a:rPr lang="en-US" sz="1200" b="0" u="sng" strike="noStrike" spc="-1">
                <a:solidFill>
                  <a:srgbClr val="0563C1"/>
                </a:solidFill>
                <a:uFillTx/>
                <a:latin typeface="Calibri"/>
                <a:hlinkClick r:id="rId3"/>
              </a:rPr>
              <a:t>https://www.ietf.org/privacy-policy/</a:t>
            </a:r>
            <a:r>
              <a:rPr lang="en-US" sz="1200" b="0" strike="noStrike" spc="-1">
                <a:solidFill>
                  <a:srgbClr val="000000"/>
                </a:solidFill>
                <a:latin typeface="Calibri"/>
              </a:rPr>
              <a:t> (Privacy Policy)</a:t>
            </a:r>
          </a:p>
        </p:txBody>
      </p:sp>
      <p:sp>
        <p:nvSpPr>
          <p:cNvPr id="92" name="PlaceHolder 3"/>
          <p:cNvSpPr>
            <a:spLocks noGrp="1"/>
          </p:cNvSpPr>
          <p:nvPr>
            <p:ph type="dt" idx="10"/>
          </p:nvPr>
        </p:nvSpPr>
        <p:spPr>
          <a:xfrm>
            <a:off x="838080" y="6356520"/>
            <a:ext cx="2742840" cy="364680"/>
          </a:xfrm>
          <a:prstGeom prst="rect">
            <a:avLst/>
          </a:prstGeom>
          <a:noFill/>
          <a:ln w="0">
            <a:noFill/>
          </a:ln>
        </p:spPr>
        <p:txBody>
          <a:bodyPr anchor="ctr">
            <a:noAutofit/>
          </a:bodyPr>
          <a:lstStyle>
            <a:lvl1pPr>
              <a:lnSpc>
                <a:spcPct val="100000"/>
              </a:lnSpc>
              <a:buNone/>
              <a:defRPr lang="en-US" sz="1200" b="0" strike="noStrike" spc="-1">
                <a:solidFill>
                  <a:srgbClr val="8B8B8B"/>
                </a:solidFill>
                <a:latin typeface="Calibri"/>
              </a:defRPr>
            </a:lvl1pPr>
          </a:lstStyle>
          <a:p>
            <a:pPr>
              <a:lnSpc>
                <a:spcPct val="100000"/>
              </a:lnSpc>
              <a:buNone/>
            </a:pPr>
            <a:r>
              <a:rPr lang="en-US" sz="1200" b="0" strike="noStrike" spc="-1">
                <a:solidFill>
                  <a:srgbClr val="8B8B8B"/>
                </a:solidFill>
                <a:latin typeface="Calibri"/>
              </a:rPr>
              <a:t>March 21, 2022</a:t>
            </a:r>
            <a:endParaRPr lang="en-US" sz="1200" b="0" strike="noStrike" spc="-1">
              <a:latin typeface="Times New Roman"/>
            </a:endParaRPr>
          </a:p>
        </p:txBody>
      </p:sp>
      <p:sp>
        <p:nvSpPr>
          <p:cNvPr id="5" name="PlaceHolder 4"/>
          <p:cNvSpPr>
            <a:spLocks noGrp="1"/>
          </p:cNvSpPr>
          <p:nvPr>
            <p:ph type="ftr" idx="5"/>
          </p:nvPr>
        </p:nvSpPr>
        <p:spPr/>
        <p:txBody>
          <a:bodyPr/>
          <a:lstStyle/>
          <a:p>
            <a:r>
              <a:t>MOPS -- IETF 113</a:t>
            </a:r>
          </a:p>
        </p:txBody>
      </p:sp>
      <p:sp>
        <p:nvSpPr>
          <p:cNvPr id="6" name="PlaceHolder 5"/>
          <p:cNvSpPr>
            <a:spLocks noGrp="1"/>
          </p:cNvSpPr>
          <p:nvPr>
            <p:ph type="sldNum" idx="6"/>
          </p:nvPr>
        </p:nvSpPr>
        <p:spPr/>
        <p:txBody>
          <a:bodyPr/>
          <a:lstStyle/>
          <a:p>
            <a:fld id="{2CDB3BE2-5A19-43B6-A109-6D46DB3C92BF}" type="slidenum">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PlaceHolder 1"/>
          <p:cNvSpPr>
            <a:spLocks noGrp="1"/>
          </p:cNvSpPr>
          <p:nvPr>
            <p:ph type="title"/>
          </p:nvPr>
        </p:nvSpPr>
        <p:spPr>
          <a:xfrm>
            <a:off x="838080" y="365040"/>
            <a:ext cx="10515240" cy="1325160"/>
          </a:xfrm>
          <a:prstGeom prst="rect">
            <a:avLst/>
          </a:prstGeom>
          <a:noFill/>
          <a:ln w="0">
            <a:noFill/>
          </a:ln>
        </p:spPr>
        <p:txBody>
          <a:bodyPr anchor="ctr">
            <a:normAutofit/>
          </a:bodyPr>
          <a:lstStyle/>
          <a:p>
            <a:pPr>
              <a:lnSpc>
                <a:spcPct val="90000"/>
              </a:lnSpc>
              <a:buNone/>
            </a:pPr>
            <a:r>
              <a:rPr lang="en-US" sz="4400" b="0" strike="noStrike" spc="-1">
                <a:solidFill>
                  <a:srgbClr val="000000"/>
                </a:solidFill>
                <a:latin typeface="Times New Roman"/>
                <a:ea typeface="ＭＳ Ｐゴシック"/>
              </a:rPr>
              <a:t>IETF 113 Meeting Tips</a:t>
            </a:r>
            <a:endParaRPr lang="en-US" sz="4400" b="0" strike="noStrike" spc="-1">
              <a:solidFill>
                <a:srgbClr val="000000"/>
              </a:solidFill>
              <a:latin typeface="Calibri"/>
            </a:endParaRPr>
          </a:p>
        </p:txBody>
      </p:sp>
      <p:sp>
        <p:nvSpPr>
          <p:cNvPr id="94" name="PlaceHolder 2"/>
          <p:cNvSpPr>
            <a:spLocks noGrp="1"/>
          </p:cNvSpPr>
          <p:nvPr>
            <p:ph/>
          </p:nvPr>
        </p:nvSpPr>
        <p:spPr>
          <a:xfrm>
            <a:off x="838080" y="2743200"/>
            <a:ext cx="10515240" cy="3433320"/>
          </a:xfrm>
          <a:prstGeom prst="rect">
            <a:avLst/>
          </a:prstGeom>
          <a:noFill/>
          <a:ln w="0">
            <a:noFill/>
          </a:ln>
        </p:spPr>
        <p:txBody>
          <a:bodyPr anchor="t">
            <a:noAutofit/>
          </a:bodyPr>
          <a:lstStyle/>
          <a:p>
            <a:pPr>
              <a:lnSpc>
                <a:spcPct val="90000"/>
              </a:lnSpc>
              <a:spcBef>
                <a:spcPts val="1001"/>
              </a:spcBef>
              <a:buNone/>
              <a:tabLst>
                <a:tab pos="0" algn="l"/>
              </a:tabLst>
            </a:pPr>
            <a:r>
              <a:rPr lang="en-US" sz="2000" b="1" strike="noStrike" spc="-1" dirty="0">
                <a:solidFill>
                  <a:srgbClr val="000000"/>
                </a:solidFill>
                <a:latin typeface="Calibri"/>
              </a:rPr>
              <a:t>In-person participants</a:t>
            </a:r>
            <a:endParaRPr lang="en-US" sz="2000" b="0" strike="noStrike" spc="-1" dirty="0">
              <a:solidFill>
                <a:srgbClr val="000000"/>
              </a:solidFill>
              <a:latin typeface="Calibri"/>
            </a:endParaRPr>
          </a:p>
          <a:p>
            <a:pPr marL="216000" indent="-216000">
              <a:lnSpc>
                <a:spcPct val="90000"/>
              </a:lnSpc>
              <a:spcBef>
                <a:spcPts val="1001"/>
              </a:spcBef>
              <a:buClr>
                <a:srgbClr val="000000"/>
              </a:buClr>
              <a:buSzPct val="45000"/>
              <a:buFont typeface="Wingdings" charset="2"/>
              <a:buChar char=""/>
              <a:tabLst>
                <a:tab pos="0" algn="l"/>
              </a:tabLst>
            </a:pPr>
            <a:r>
              <a:rPr lang="en-US" sz="1800" b="0" strike="noStrike" spc="-1" dirty="0">
                <a:solidFill>
                  <a:srgbClr val="000000"/>
                </a:solidFill>
                <a:latin typeface="Calibri"/>
              </a:rPr>
              <a:t>Make sure to sign into the session using the </a:t>
            </a:r>
            <a:r>
              <a:rPr lang="en-US" sz="1800" b="0" strike="noStrike" spc="-1" dirty="0" err="1">
                <a:solidFill>
                  <a:srgbClr val="000000"/>
                </a:solidFill>
                <a:latin typeface="Calibri"/>
              </a:rPr>
              <a:t>Meetecho</a:t>
            </a:r>
            <a:r>
              <a:rPr lang="en-US" sz="1800" b="0" strike="noStrike" spc="-1" dirty="0">
                <a:solidFill>
                  <a:srgbClr val="000000"/>
                </a:solidFill>
                <a:latin typeface="Calibri"/>
              </a:rPr>
              <a:t> (usually the “onsite tool” client) from the </a:t>
            </a:r>
            <a:r>
              <a:rPr lang="en-US" sz="1800" b="0" strike="noStrike" spc="-1" dirty="0" err="1">
                <a:solidFill>
                  <a:srgbClr val="000000"/>
                </a:solidFill>
                <a:latin typeface="Calibri"/>
              </a:rPr>
              <a:t>Datatracker</a:t>
            </a:r>
            <a:r>
              <a:rPr lang="en-US" sz="1800" b="0" strike="noStrike" spc="-1" dirty="0">
                <a:solidFill>
                  <a:srgbClr val="000000"/>
                </a:solidFill>
                <a:latin typeface="Calibri"/>
              </a:rPr>
              <a:t> agenda</a:t>
            </a:r>
          </a:p>
          <a:p>
            <a:pPr marL="216000" indent="-216000">
              <a:lnSpc>
                <a:spcPct val="90000"/>
              </a:lnSpc>
              <a:spcBef>
                <a:spcPts val="1001"/>
              </a:spcBef>
              <a:buClr>
                <a:srgbClr val="000000"/>
              </a:buClr>
              <a:buSzPct val="45000"/>
              <a:buFont typeface="Wingdings" charset="2"/>
              <a:buChar char=""/>
              <a:tabLst>
                <a:tab pos="0" algn="l"/>
              </a:tabLst>
            </a:pPr>
            <a:r>
              <a:rPr lang="en-US" sz="1800" b="0" strike="noStrike" spc="-1" dirty="0">
                <a:solidFill>
                  <a:srgbClr val="000000"/>
                </a:solidFill>
                <a:latin typeface="Calibri"/>
              </a:rPr>
              <a:t>Use </a:t>
            </a:r>
            <a:r>
              <a:rPr lang="en-US" sz="1800" b="0" strike="noStrike" spc="-1" dirty="0" err="1">
                <a:solidFill>
                  <a:srgbClr val="000000"/>
                </a:solidFill>
                <a:latin typeface="Calibri"/>
              </a:rPr>
              <a:t>Meetecho</a:t>
            </a:r>
            <a:r>
              <a:rPr lang="en-US" sz="1800" b="0" strike="noStrike" spc="-1" dirty="0">
                <a:solidFill>
                  <a:srgbClr val="000000"/>
                </a:solidFill>
                <a:latin typeface="Calibri"/>
              </a:rPr>
              <a:t> to join the mic queue</a:t>
            </a:r>
          </a:p>
          <a:p>
            <a:pPr marL="216000" indent="-216000">
              <a:lnSpc>
                <a:spcPct val="90000"/>
              </a:lnSpc>
              <a:spcBef>
                <a:spcPts val="1001"/>
              </a:spcBef>
              <a:buClr>
                <a:srgbClr val="000000"/>
              </a:buClr>
              <a:buSzPct val="45000"/>
              <a:buFont typeface="Wingdings" charset="2"/>
              <a:buChar char=""/>
              <a:tabLst>
                <a:tab pos="0" algn="l"/>
              </a:tabLst>
            </a:pPr>
            <a:r>
              <a:rPr lang="en-US" sz="1800" b="0" strike="noStrike" spc="-1" dirty="0">
                <a:solidFill>
                  <a:srgbClr val="000000"/>
                </a:solidFill>
                <a:latin typeface="Calibri"/>
              </a:rPr>
              <a:t>Keep audio and video off if not using the onsite version</a:t>
            </a:r>
          </a:p>
          <a:p>
            <a:pPr>
              <a:lnSpc>
                <a:spcPct val="90000"/>
              </a:lnSpc>
              <a:spcBef>
                <a:spcPts val="1001"/>
              </a:spcBef>
              <a:buNone/>
              <a:tabLst>
                <a:tab pos="0" algn="l"/>
              </a:tabLst>
            </a:pPr>
            <a:r>
              <a:rPr lang="en-US" sz="2000" b="1" strike="noStrike" spc="-1" dirty="0">
                <a:solidFill>
                  <a:srgbClr val="000000"/>
                </a:solidFill>
                <a:latin typeface="Calibri"/>
              </a:rPr>
              <a:t>Remote participants </a:t>
            </a:r>
            <a:endParaRPr lang="en-US" sz="2000" b="0" strike="noStrike" spc="-1" dirty="0">
              <a:solidFill>
                <a:srgbClr val="000000"/>
              </a:solidFill>
              <a:latin typeface="Calibri"/>
            </a:endParaRPr>
          </a:p>
          <a:p>
            <a:pPr marL="432000" lvl="1" indent="-216000">
              <a:lnSpc>
                <a:spcPct val="90000"/>
              </a:lnSpc>
              <a:spcBef>
                <a:spcPts val="1134"/>
              </a:spcBef>
              <a:buClr>
                <a:srgbClr val="000000"/>
              </a:buClr>
              <a:buSzPct val="45000"/>
              <a:buFont typeface="Wingdings" charset="2"/>
              <a:buChar char=""/>
              <a:tabLst>
                <a:tab pos="0" algn="l"/>
              </a:tabLst>
            </a:pPr>
            <a:r>
              <a:rPr lang="en-US" sz="1800" b="0" strike="noStrike" spc="-1" dirty="0">
                <a:solidFill>
                  <a:srgbClr val="000000"/>
                </a:solidFill>
                <a:latin typeface="Calibri"/>
              </a:rPr>
              <a:t>Make sure your audio and video are off unless you are chairing or presenting during a session</a:t>
            </a:r>
          </a:p>
          <a:p>
            <a:pPr marL="432000" lvl="1" indent="-216000">
              <a:lnSpc>
                <a:spcPct val="90000"/>
              </a:lnSpc>
              <a:spcBef>
                <a:spcPts val="1134"/>
              </a:spcBef>
              <a:buClr>
                <a:srgbClr val="000000"/>
              </a:buClr>
              <a:buSzPct val="45000"/>
              <a:buFont typeface="Wingdings" charset="2"/>
              <a:buChar char=""/>
              <a:tabLst>
                <a:tab pos="0" algn="l"/>
              </a:tabLst>
            </a:pPr>
            <a:r>
              <a:rPr lang="en-US" sz="1800" b="0" strike="noStrike" spc="-1" dirty="0">
                <a:solidFill>
                  <a:srgbClr val="000000"/>
                </a:solidFill>
                <a:latin typeface="Calibri"/>
              </a:rPr>
              <a:t>Use of a headset is strongly recommended</a:t>
            </a:r>
          </a:p>
          <a:p>
            <a:pPr>
              <a:lnSpc>
                <a:spcPct val="90000"/>
              </a:lnSpc>
              <a:spcBef>
                <a:spcPts val="1001"/>
              </a:spcBef>
              <a:buNone/>
              <a:tabLst>
                <a:tab pos="0" algn="l"/>
              </a:tabLst>
            </a:pPr>
            <a:endParaRPr lang="en-US" sz="1800" b="0" strike="noStrike" spc="-1" dirty="0">
              <a:solidFill>
                <a:srgbClr val="000000"/>
              </a:solidFill>
              <a:latin typeface="Calibri"/>
            </a:endParaRPr>
          </a:p>
        </p:txBody>
      </p:sp>
      <p:sp>
        <p:nvSpPr>
          <p:cNvPr id="95" name="PlaceHolder 3"/>
          <p:cNvSpPr>
            <a:spLocks noGrp="1"/>
          </p:cNvSpPr>
          <p:nvPr>
            <p:ph type="dt" idx="11"/>
          </p:nvPr>
        </p:nvSpPr>
        <p:spPr>
          <a:xfrm>
            <a:off x="838080" y="6356520"/>
            <a:ext cx="2742840" cy="364680"/>
          </a:xfrm>
          <a:prstGeom prst="rect">
            <a:avLst/>
          </a:prstGeom>
          <a:noFill/>
          <a:ln w="0">
            <a:noFill/>
          </a:ln>
        </p:spPr>
        <p:txBody>
          <a:bodyPr anchor="ctr">
            <a:noAutofit/>
          </a:bodyPr>
          <a:lstStyle>
            <a:lvl1pPr>
              <a:lnSpc>
                <a:spcPct val="100000"/>
              </a:lnSpc>
              <a:buNone/>
              <a:defRPr lang="en-US" sz="1200" b="0" strike="noStrike" spc="-1">
                <a:solidFill>
                  <a:srgbClr val="8B8B8B"/>
                </a:solidFill>
                <a:latin typeface="Calibri"/>
              </a:defRPr>
            </a:lvl1pPr>
          </a:lstStyle>
          <a:p>
            <a:pPr>
              <a:lnSpc>
                <a:spcPct val="100000"/>
              </a:lnSpc>
              <a:buNone/>
            </a:pPr>
            <a:r>
              <a:rPr lang="en-US" sz="1200" b="0" strike="noStrike" spc="-1">
                <a:solidFill>
                  <a:srgbClr val="8B8B8B"/>
                </a:solidFill>
                <a:latin typeface="Calibri"/>
              </a:rPr>
              <a:t>March 21, 2022</a:t>
            </a:r>
            <a:endParaRPr lang="en-US" sz="1200" b="0" strike="noStrike" spc="-1">
              <a:latin typeface="Times New Roman"/>
            </a:endParaRPr>
          </a:p>
        </p:txBody>
      </p:sp>
      <p:sp>
        <p:nvSpPr>
          <p:cNvPr id="96" name="TextBox 95"/>
          <p:cNvSpPr txBox="1"/>
          <p:nvPr/>
        </p:nvSpPr>
        <p:spPr>
          <a:xfrm>
            <a:off x="914400" y="1600200"/>
            <a:ext cx="10287000" cy="443880"/>
          </a:xfrm>
          <a:prstGeom prst="rect">
            <a:avLst/>
          </a:prstGeom>
          <a:noFill/>
          <a:ln w="0">
            <a:noFill/>
          </a:ln>
        </p:spPr>
        <p:txBody>
          <a:bodyPr lIns="90000" tIns="45000" rIns="90000" bIns="45000" anchor="t">
            <a:noAutofit/>
          </a:bodyPr>
          <a:lstStyle/>
          <a:p>
            <a:pPr algn="ctr">
              <a:buNone/>
            </a:pPr>
            <a:r>
              <a:rPr lang="en-US" sz="2500" b="1" strike="noStrike" spc="-1">
                <a:solidFill>
                  <a:srgbClr val="C9211E"/>
                </a:solidFill>
                <a:latin typeface="Arial"/>
              </a:rPr>
              <a:t>This session is being recorded</a:t>
            </a:r>
          </a:p>
        </p:txBody>
      </p:sp>
      <p:sp>
        <p:nvSpPr>
          <p:cNvPr id="5" name="PlaceHolder 4"/>
          <p:cNvSpPr>
            <a:spLocks noGrp="1"/>
          </p:cNvSpPr>
          <p:nvPr>
            <p:ph type="ftr" idx="5"/>
          </p:nvPr>
        </p:nvSpPr>
        <p:spPr/>
        <p:txBody>
          <a:bodyPr/>
          <a:lstStyle/>
          <a:p>
            <a:r>
              <a:t>MOPS -- IETF 113</a:t>
            </a:r>
          </a:p>
        </p:txBody>
      </p:sp>
      <p:sp>
        <p:nvSpPr>
          <p:cNvPr id="6" name="PlaceHolder 5"/>
          <p:cNvSpPr>
            <a:spLocks noGrp="1"/>
          </p:cNvSpPr>
          <p:nvPr>
            <p:ph type="sldNum" idx="6"/>
          </p:nvPr>
        </p:nvSpPr>
        <p:spPr/>
        <p:txBody>
          <a:bodyPr/>
          <a:lstStyle/>
          <a:p>
            <a:fld id="{5BD4E02E-6763-4FE3-99A5-3E1BBA35A5A4}" type="slidenum">
              <a:rPr/>
              <a:t>3</a:t>
            </a:fld>
            <a:endParaRPr/>
          </a:p>
        </p:txBody>
      </p:sp>
      <p:pic>
        <p:nvPicPr>
          <p:cNvPr id="1026" name="Picture 2">
            <a:extLst>
              <a:ext uri="{FF2B5EF4-FFF2-40B4-BE49-F238E27FC236}">
                <a16:creationId xmlns:a16="http://schemas.microsoft.com/office/drawing/2014/main" id="{1640521E-D481-7847-8D64-A30C54369A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4711" y="3657599"/>
            <a:ext cx="4201662" cy="9284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a:lnSpc>
                <a:spcPct val="90000"/>
              </a:lnSpc>
              <a:buNone/>
            </a:pPr>
            <a:r>
              <a:rPr lang="en-US" sz="4400" b="0" strike="noStrike" spc="-1" dirty="0">
                <a:solidFill>
                  <a:srgbClr val="000000"/>
                </a:solidFill>
                <a:latin typeface="Calibri Light"/>
              </a:rPr>
              <a:t>Agenda</a:t>
            </a:r>
            <a:endParaRPr lang="en-US" sz="4400" b="0" strike="noStrike" spc="-1" dirty="0">
              <a:solidFill>
                <a:srgbClr val="000000"/>
              </a:solidFill>
              <a:latin typeface="Calibri"/>
            </a:endParaRPr>
          </a:p>
        </p:txBody>
      </p:sp>
      <p:sp>
        <p:nvSpPr>
          <p:cNvPr id="98" name="PlaceHolder 2"/>
          <p:cNvSpPr>
            <a:spLocks noGrp="1"/>
          </p:cNvSpPr>
          <p:nvPr>
            <p:ph/>
          </p:nvPr>
        </p:nvSpPr>
        <p:spPr>
          <a:xfrm>
            <a:off x="838080" y="1825560"/>
            <a:ext cx="10515240" cy="4350960"/>
          </a:xfrm>
          <a:prstGeom prst="rect">
            <a:avLst/>
          </a:prstGeom>
          <a:noFill/>
          <a:ln w="0">
            <a:noFill/>
          </a:ln>
        </p:spPr>
        <p:txBody>
          <a:bodyPr anchor="t">
            <a:normAutofit fontScale="51500" lnSpcReduction="20000"/>
          </a:bodyPr>
          <a:lstStyle/>
          <a:p>
            <a:pPr marL="228600" indent="-228600">
              <a:lnSpc>
                <a:spcPct val="90000"/>
              </a:lnSpc>
              <a:spcBef>
                <a:spcPts val="1001"/>
              </a:spcBef>
              <a:buClr>
                <a:srgbClr val="000000"/>
              </a:buClr>
              <a:buFont typeface="Arial"/>
              <a:buChar char="•"/>
            </a:pPr>
            <a:r>
              <a:rPr lang="en-US" sz="2800" b="0" strike="noStrike" spc="-1" dirty="0">
                <a:solidFill>
                  <a:srgbClr val="000000"/>
                </a:solidFill>
                <a:latin typeface="Calibri"/>
              </a:rPr>
              <a:t>Admin [5 min] </a:t>
            </a:r>
          </a:p>
          <a:p>
            <a:pPr marL="685800" lvl="1" indent="-228600">
              <a:lnSpc>
                <a:spcPct val="90000"/>
              </a:lnSpc>
              <a:spcBef>
                <a:spcPts val="499"/>
              </a:spcBef>
              <a:buClr>
                <a:srgbClr val="000000"/>
              </a:buClr>
              <a:buFont typeface="Arial"/>
              <a:buChar char="•"/>
            </a:pPr>
            <a:r>
              <a:rPr lang="en-US" sz="2400" b="0" strike="noStrike" spc="-1" dirty="0">
                <a:solidFill>
                  <a:srgbClr val="000000"/>
                </a:solidFill>
                <a:latin typeface="Calibri"/>
              </a:rPr>
              <a:t>Note well </a:t>
            </a:r>
          </a:p>
          <a:p>
            <a:pPr marL="685800" lvl="1" indent="-228600">
              <a:lnSpc>
                <a:spcPct val="90000"/>
              </a:lnSpc>
              <a:spcBef>
                <a:spcPts val="499"/>
              </a:spcBef>
              <a:buClr>
                <a:srgbClr val="000000"/>
              </a:buClr>
              <a:buFont typeface="Arial"/>
              <a:buChar char="•"/>
            </a:pPr>
            <a:r>
              <a:rPr lang="en-US" sz="2400" b="0" strike="noStrike" spc="-1" dirty="0">
                <a:solidFill>
                  <a:srgbClr val="000000"/>
                </a:solidFill>
                <a:latin typeface="Calibri"/>
              </a:rPr>
              <a:t>Agenda bash </a:t>
            </a:r>
          </a:p>
          <a:p>
            <a:pPr marL="685800" lvl="1" indent="-228600">
              <a:lnSpc>
                <a:spcPct val="90000"/>
              </a:lnSpc>
              <a:spcBef>
                <a:spcPts val="499"/>
              </a:spcBef>
              <a:buClr>
                <a:srgbClr val="000000"/>
              </a:buClr>
              <a:buFont typeface="Arial"/>
              <a:buChar char="•"/>
            </a:pPr>
            <a:r>
              <a:rPr lang="en-US" sz="2400" b="0" strike="noStrike" spc="-1" dirty="0">
                <a:solidFill>
                  <a:srgbClr val="000000"/>
                </a:solidFill>
                <a:latin typeface="Calibri"/>
              </a:rPr>
              <a:t>Jabber scribe </a:t>
            </a:r>
          </a:p>
          <a:p>
            <a:pPr marL="685800" lvl="1" indent="-228600">
              <a:lnSpc>
                <a:spcPct val="90000"/>
              </a:lnSpc>
              <a:spcBef>
                <a:spcPts val="499"/>
              </a:spcBef>
              <a:buClr>
                <a:srgbClr val="000000"/>
              </a:buClr>
              <a:buFont typeface="Arial"/>
              <a:buChar char="•"/>
            </a:pPr>
            <a:r>
              <a:rPr lang="en-US" sz="2400" b="0" strike="noStrike" spc="-1" dirty="0">
                <a:solidFill>
                  <a:srgbClr val="000000"/>
                </a:solidFill>
                <a:latin typeface="Calibri"/>
              </a:rPr>
              <a:t>Minutes taker https://</a:t>
            </a:r>
            <a:r>
              <a:rPr lang="en-US" sz="2400" b="0" strike="noStrike" spc="-1" dirty="0" err="1">
                <a:solidFill>
                  <a:srgbClr val="000000"/>
                </a:solidFill>
                <a:latin typeface="Calibri"/>
              </a:rPr>
              <a:t>notes.ietf.org</a:t>
            </a:r>
            <a:r>
              <a:rPr lang="en-US" sz="2400" b="0" strike="noStrike" spc="-1" dirty="0">
                <a:solidFill>
                  <a:srgbClr val="000000"/>
                </a:solidFill>
                <a:latin typeface="Calibri"/>
              </a:rPr>
              <a:t>/notes-ietf-112-mops# </a:t>
            </a:r>
          </a:p>
          <a:p>
            <a:pPr marL="228600" indent="-228600">
              <a:lnSpc>
                <a:spcPct val="90000"/>
              </a:lnSpc>
              <a:spcBef>
                <a:spcPts val="1001"/>
              </a:spcBef>
              <a:buClr>
                <a:srgbClr val="000000"/>
              </a:buClr>
              <a:buFont typeface="Arial"/>
              <a:buChar char="•"/>
            </a:pPr>
            <a:r>
              <a:rPr lang="en-US" sz="2800" b="0" strike="noStrike" spc="-1" dirty="0">
                <a:solidFill>
                  <a:srgbClr val="000000"/>
                </a:solidFill>
                <a:latin typeface="Calibri"/>
              </a:rPr>
              <a:t>Related IETF work [20 min] </a:t>
            </a:r>
          </a:p>
          <a:p>
            <a:pPr marL="685800" lvl="1" indent="-228600">
              <a:lnSpc>
                <a:spcPct val="90000"/>
              </a:lnSpc>
              <a:spcBef>
                <a:spcPts val="499"/>
              </a:spcBef>
              <a:buClr>
                <a:srgbClr val="000000"/>
              </a:buClr>
              <a:buFont typeface="Arial"/>
              <a:buChar char="•"/>
            </a:pPr>
            <a:r>
              <a:rPr lang="en-US" sz="2400" b="0" strike="noStrike" spc="-1" dirty="0">
                <a:solidFill>
                  <a:srgbClr val="000000"/>
                </a:solidFill>
                <a:latin typeface="Calibri"/>
              </a:rPr>
              <a:t> MOQ meeting (Magnus </a:t>
            </a:r>
            <a:r>
              <a:rPr lang="en-US" sz="2400" b="0" strike="noStrike" spc="-1" dirty="0" err="1">
                <a:solidFill>
                  <a:srgbClr val="000000"/>
                </a:solidFill>
                <a:latin typeface="Calibri"/>
              </a:rPr>
              <a:t>Westerlund</a:t>
            </a:r>
            <a:r>
              <a:rPr lang="en-US" sz="2400" b="0" strike="noStrike" spc="-1" dirty="0">
                <a:solidFill>
                  <a:srgbClr val="000000"/>
                </a:solidFill>
                <a:latin typeface="Calibri"/>
              </a:rPr>
              <a:t>) </a:t>
            </a:r>
          </a:p>
          <a:p>
            <a:pPr marL="228600" indent="-228600">
              <a:lnSpc>
                <a:spcPct val="90000"/>
              </a:lnSpc>
              <a:spcBef>
                <a:spcPts val="1001"/>
              </a:spcBef>
              <a:buClr>
                <a:srgbClr val="000000"/>
              </a:buClr>
              <a:buFont typeface="Arial"/>
              <a:buChar char="•"/>
            </a:pPr>
            <a:r>
              <a:rPr lang="en-US" sz="2800" b="0" strike="noStrike" spc="-1" dirty="0">
                <a:solidFill>
                  <a:srgbClr val="000000"/>
                </a:solidFill>
                <a:latin typeface="Calibri"/>
              </a:rPr>
              <a:t>Industry News/Experiences [25min] </a:t>
            </a:r>
          </a:p>
          <a:p>
            <a:pPr marL="685800" lvl="1" indent="-228600">
              <a:lnSpc>
                <a:spcPct val="90000"/>
              </a:lnSpc>
              <a:spcBef>
                <a:spcPts val="499"/>
              </a:spcBef>
              <a:buClr>
                <a:srgbClr val="000000"/>
              </a:buClr>
              <a:buFont typeface="Arial"/>
              <a:buChar char="•"/>
            </a:pPr>
            <a:r>
              <a:rPr lang="en-US" sz="2400" b="0" strike="noStrike" spc="-1" dirty="0">
                <a:solidFill>
                  <a:srgbClr val="000000"/>
                </a:solidFill>
                <a:latin typeface="Calibri"/>
              </a:rPr>
              <a:t>SVA updates (Glenn </a:t>
            </a:r>
            <a:r>
              <a:rPr lang="en-US" sz="2400" b="0" strike="noStrike" spc="-1" dirty="0" err="1">
                <a:solidFill>
                  <a:srgbClr val="000000"/>
                </a:solidFill>
                <a:latin typeface="Calibri"/>
              </a:rPr>
              <a:t>Deen</a:t>
            </a:r>
            <a:r>
              <a:rPr lang="en-US" sz="2400" b="0" strike="noStrike" spc="-1" dirty="0">
                <a:solidFill>
                  <a:srgbClr val="000000"/>
                </a:solidFill>
                <a:latin typeface="Calibri"/>
              </a:rPr>
              <a:t>) </a:t>
            </a:r>
          </a:p>
          <a:p>
            <a:pPr marL="685800" lvl="1" indent="-228600">
              <a:lnSpc>
                <a:spcPct val="90000"/>
              </a:lnSpc>
              <a:spcBef>
                <a:spcPts val="499"/>
              </a:spcBef>
              <a:buClr>
                <a:srgbClr val="000000"/>
              </a:buClr>
              <a:buFont typeface="Arial"/>
              <a:buChar char="•"/>
            </a:pPr>
            <a:r>
              <a:rPr lang="en-US" sz="2400" b="0" strike="noStrike" spc="-1" dirty="0">
                <a:solidFill>
                  <a:srgbClr val="000000"/>
                </a:solidFill>
                <a:latin typeface="Calibri"/>
              </a:rPr>
              <a:t>DASH/WebRTC report (Julia Kenyon/Ali </a:t>
            </a:r>
            <a:r>
              <a:rPr lang="en-US" sz="2400" b="0" strike="noStrike" spc="-1" dirty="0" err="1">
                <a:solidFill>
                  <a:srgbClr val="000000"/>
                </a:solidFill>
                <a:latin typeface="Calibri"/>
              </a:rPr>
              <a:t>Begen</a:t>
            </a:r>
            <a:r>
              <a:rPr lang="en-US" sz="2400" b="0" strike="noStrike" spc="-1" dirty="0">
                <a:solidFill>
                  <a:srgbClr val="000000"/>
                </a:solidFill>
                <a:latin typeface="Calibri"/>
              </a:rPr>
              <a:t>) </a:t>
            </a:r>
          </a:p>
          <a:p>
            <a:pPr marL="1143000" lvl="2" indent="-228600">
              <a:lnSpc>
                <a:spcPct val="90000"/>
              </a:lnSpc>
              <a:spcBef>
                <a:spcPts val="499"/>
              </a:spcBef>
              <a:buClr>
                <a:srgbClr val="000000"/>
              </a:buClr>
              <a:buFont typeface="Arial"/>
              <a:buChar char="•"/>
            </a:pPr>
            <a:r>
              <a:rPr lang="en-US" sz="2000" b="0" strike="noStrike" spc="-1" dirty="0">
                <a:solidFill>
                  <a:srgbClr val="000000"/>
                </a:solidFill>
                <a:latin typeface="Calibri"/>
              </a:rPr>
              <a:t>https://</a:t>
            </a:r>
            <a:r>
              <a:rPr lang="en-US" sz="2000" b="0" strike="noStrike" spc="-1" dirty="0" err="1">
                <a:solidFill>
                  <a:srgbClr val="000000"/>
                </a:solidFill>
                <a:latin typeface="Calibri"/>
              </a:rPr>
              <a:t>dashif.org</a:t>
            </a:r>
            <a:r>
              <a:rPr lang="en-US" sz="2000" b="0" strike="noStrike" spc="-1" dirty="0">
                <a:solidFill>
                  <a:srgbClr val="000000"/>
                </a:solidFill>
                <a:latin typeface="Calibri"/>
              </a:rPr>
              <a:t>/</a:t>
            </a:r>
            <a:r>
              <a:rPr lang="en-US" sz="2000" b="0" strike="noStrike" spc="-1" dirty="0" err="1">
                <a:solidFill>
                  <a:srgbClr val="000000"/>
                </a:solidFill>
                <a:latin typeface="Calibri"/>
              </a:rPr>
              <a:t>webRTC</a:t>
            </a:r>
            <a:r>
              <a:rPr lang="en-US" sz="2000" b="0" strike="noStrike" spc="-1" dirty="0">
                <a:solidFill>
                  <a:srgbClr val="000000"/>
                </a:solidFill>
                <a:latin typeface="Calibri"/>
              </a:rPr>
              <a:t>/#documents </a:t>
            </a:r>
          </a:p>
          <a:p>
            <a:pPr marL="228600" indent="-228600">
              <a:lnSpc>
                <a:spcPct val="90000"/>
              </a:lnSpc>
              <a:spcBef>
                <a:spcPts val="1001"/>
              </a:spcBef>
              <a:buClr>
                <a:srgbClr val="000000"/>
              </a:buClr>
              <a:buFont typeface="Arial"/>
              <a:buChar char="•"/>
            </a:pPr>
            <a:r>
              <a:rPr lang="en-US" sz="2800" b="0" strike="noStrike" spc="-1" dirty="0">
                <a:solidFill>
                  <a:srgbClr val="000000"/>
                </a:solidFill>
                <a:latin typeface="Calibri"/>
              </a:rPr>
              <a:t>WG Docs [30 min] </a:t>
            </a:r>
          </a:p>
          <a:p>
            <a:pPr marL="685800" lvl="1" indent="-228600">
              <a:lnSpc>
                <a:spcPct val="90000"/>
              </a:lnSpc>
              <a:spcBef>
                <a:spcPts val="499"/>
              </a:spcBef>
              <a:buClr>
                <a:srgbClr val="000000"/>
              </a:buClr>
              <a:buFont typeface="Arial"/>
              <a:buChar char="•"/>
            </a:pPr>
            <a:r>
              <a:rPr lang="en-US" sz="2400" b="0" strike="noStrike" spc="-1" dirty="0">
                <a:solidFill>
                  <a:srgbClr val="000000"/>
                </a:solidFill>
                <a:latin typeface="Calibri"/>
              </a:rPr>
              <a:t>Media Operations Use Case for an Augmented Reality Application on Edge Computing Infrastructure (Renan Krishna) </a:t>
            </a:r>
          </a:p>
          <a:p>
            <a:pPr marL="1143000" lvl="2" indent="-228600">
              <a:lnSpc>
                <a:spcPct val="90000"/>
              </a:lnSpc>
              <a:spcBef>
                <a:spcPts val="499"/>
              </a:spcBef>
              <a:buClr>
                <a:srgbClr val="000000"/>
              </a:buClr>
              <a:buFont typeface="Arial"/>
              <a:buChar char="•"/>
            </a:pPr>
            <a:r>
              <a:rPr lang="en-US" sz="2000" b="0" strike="noStrike" spc="-1" dirty="0">
                <a:solidFill>
                  <a:srgbClr val="000000"/>
                </a:solidFill>
                <a:latin typeface="Calibri"/>
                <a:hlinkClick r:id="rId3"/>
              </a:rPr>
              <a:t>https://datatracker.ietf.org/doc/draft-ietf-mops-ar-use-case/</a:t>
            </a:r>
            <a:endParaRPr lang="en-US" sz="2000" b="0" strike="noStrike" spc="-1" dirty="0">
              <a:solidFill>
                <a:srgbClr val="000000"/>
              </a:solidFill>
              <a:latin typeface="Calibri"/>
            </a:endParaRPr>
          </a:p>
          <a:p>
            <a:pPr lvl="1">
              <a:spcBef>
                <a:spcPts val="499"/>
              </a:spcBef>
              <a:buClr>
                <a:srgbClr val="000000"/>
              </a:buClr>
              <a:buFont typeface="Arial"/>
              <a:buChar char="•"/>
            </a:pPr>
            <a:r>
              <a:rPr lang="en-US" spc="-1" dirty="0">
                <a:solidFill>
                  <a:srgbClr val="000000"/>
                </a:solidFill>
                <a:latin typeface="Calibri"/>
              </a:rPr>
              <a:t>LATE ADD:  </a:t>
            </a:r>
          </a:p>
          <a:p>
            <a:pPr lvl="2">
              <a:spcBef>
                <a:spcPts val="499"/>
              </a:spcBef>
              <a:buClr>
                <a:srgbClr val="000000"/>
              </a:buClr>
              <a:buFont typeface="Arial"/>
              <a:buChar char="•"/>
            </a:pPr>
            <a:r>
              <a:rPr lang="en-US" b="0" strike="noStrike" spc="-1" dirty="0">
                <a:solidFill>
                  <a:srgbClr val="000000"/>
                </a:solidFill>
                <a:latin typeface="Calibri"/>
              </a:rPr>
              <a:t>Discussion of AD review comments on draft-</a:t>
            </a:r>
            <a:r>
              <a:rPr lang="en-US" b="0" strike="noStrike" spc="-1" dirty="0" err="1">
                <a:solidFill>
                  <a:srgbClr val="000000"/>
                </a:solidFill>
                <a:latin typeface="Calibri"/>
              </a:rPr>
              <a:t>ietf</a:t>
            </a:r>
            <a:r>
              <a:rPr lang="en-US" b="0" strike="noStrike" spc="-1" dirty="0">
                <a:solidFill>
                  <a:srgbClr val="000000"/>
                </a:solidFill>
                <a:latin typeface="Calibri"/>
              </a:rPr>
              <a:t>-mops-ops-cons</a:t>
            </a:r>
          </a:p>
          <a:p>
            <a:pPr marL="228600" indent="-228600">
              <a:lnSpc>
                <a:spcPct val="90000"/>
              </a:lnSpc>
              <a:spcBef>
                <a:spcPts val="1001"/>
              </a:spcBef>
              <a:buClr>
                <a:srgbClr val="000000"/>
              </a:buClr>
              <a:buFont typeface="Arial"/>
              <a:buChar char="•"/>
            </a:pPr>
            <a:r>
              <a:rPr lang="en-US" sz="2800" b="0" strike="noStrike" spc="-1" dirty="0">
                <a:solidFill>
                  <a:srgbClr val="000000"/>
                </a:solidFill>
                <a:latin typeface="Calibri"/>
              </a:rPr>
              <a:t> Milestones [15 min] </a:t>
            </a:r>
          </a:p>
          <a:p>
            <a:pPr marL="685800" lvl="1" indent="-228600">
              <a:lnSpc>
                <a:spcPct val="90000"/>
              </a:lnSpc>
              <a:spcBef>
                <a:spcPts val="499"/>
              </a:spcBef>
              <a:buClr>
                <a:srgbClr val="000000"/>
              </a:buClr>
              <a:buFont typeface="Arial"/>
              <a:buChar char="•"/>
            </a:pPr>
            <a:r>
              <a:rPr lang="en-US" sz="2400" b="0" strike="noStrike" spc="-1" dirty="0">
                <a:solidFill>
                  <a:srgbClr val="000000"/>
                </a:solidFill>
                <a:latin typeface="Calibri"/>
              </a:rPr>
              <a:t>Where from here </a:t>
            </a:r>
          </a:p>
          <a:p>
            <a:pPr marL="228600" indent="-228600">
              <a:lnSpc>
                <a:spcPct val="90000"/>
              </a:lnSpc>
              <a:spcBef>
                <a:spcPts val="1001"/>
              </a:spcBef>
              <a:buClr>
                <a:srgbClr val="000000"/>
              </a:buClr>
              <a:buFont typeface="Arial"/>
              <a:buChar char="•"/>
            </a:pPr>
            <a:r>
              <a:rPr lang="en-US" sz="2800" b="0" strike="noStrike" spc="-1" dirty="0">
                <a:solidFill>
                  <a:srgbClr val="000000"/>
                </a:solidFill>
                <a:latin typeface="Calibri"/>
              </a:rPr>
              <a:t> </a:t>
            </a:r>
            <a:r>
              <a:rPr lang="en-US" sz="2800" b="0" strike="noStrike" spc="-1" dirty="0" err="1">
                <a:solidFill>
                  <a:srgbClr val="000000"/>
                </a:solidFill>
                <a:latin typeface="Calibri"/>
              </a:rPr>
              <a:t>AoB</a:t>
            </a:r>
            <a:r>
              <a:rPr lang="en-US" sz="2800" b="0" strike="noStrike" spc="-1" dirty="0">
                <a:solidFill>
                  <a:srgbClr val="000000"/>
                </a:solidFill>
                <a:latin typeface="Calibri"/>
              </a:rPr>
              <a:t> [5min]</a:t>
            </a:r>
          </a:p>
        </p:txBody>
      </p:sp>
      <p:sp>
        <p:nvSpPr>
          <p:cNvPr id="99" name="PlaceHolder 3"/>
          <p:cNvSpPr>
            <a:spLocks noGrp="1"/>
          </p:cNvSpPr>
          <p:nvPr>
            <p:ph type="dt" idx="12"/>
          </p:nvPr>
        </p:nvSpPr>
        <p:spPr>
          <a:xfrm>
            <a:off x="838080" y="6356520"/>
            <a:ext cx="2742840" cy="364680"/>
          </a:xfrm>
          <a:prstGeom prst="rect">
            <a:avLst/>
          </a:prstGeom>
          <a:noFill/>
          <a:ln w="0">
            <a:noFill/>
          </a:ln>
        </p:spPr>
        <p:txBody>
          <a:bodyPr anchor="ctr">
            <a:noAutofit/>
          </a:bodyPr>
          <a:lstStyle>
            <a:lvl1pPr>
              <a:lnSpc>
                <a:spcPct val="100000"/>
              </a:lnSpc>
              <a:buNone/>
              <a:defRPr lang="en-US" sz="1200" b="0" strike="noStrike" spc="-1">
                <a:solidFill>
                  <a:srgbClr val="8B8B8B"/>
                </a:solidFill>
                <a:latin typeface="Calibri"/>
              </a:defRPr>
            </a:lvl1pPr>
          </a:lstStyle>
          <a:p>
            <a:pPr>
              <a:lnSpc>
                <a:spcPct val="100000"/>
              </a:lnSpc>
              <a:buNone/>
            </a:pPr>
            <a:r>
              <a:rPr lang="en-US" sz="1200" b="0" strike="noStrike" spc="-1">
                <a:solidFill>
                  <a:srgbClr val="8B8B8B"/>
                </a:solidFill>
                <a:latin typeface="Calibri"/>
              </a:rPr>
              <a:t>March 21, 2022</a:t>
            </a:r>
            <a:endParaRPr lang="en-US" sz="1200" b="0" strike="noStrike" spc="-1">
              <a:latin typeface="Times New Roman"/>
            </a:endParaRPr>
          </a:p>
        </p:txBody>
      </p:sp>
      <p:sp>
        <p:nvSpPr>
          <p:cNvPr id="5" name="PlaceHolder 4"/>
          <p:cNvSpPr>
            <a:spLocks noGrp="1"/>
          </p:cNvSpPr>
          <p:nvPr>
            <p:ph type="ftr" idx="5"/>
          </p:nvPr>
        </p:nvSpPr>
        <p:spPr/>
        <p:txBody>
          <a:bodyPr/>
          <a:lstStyle/>
          <a:p>
            <a:r>
              <a:t>MOPS -- IETF 113</a:t>
            </a:r>
          </a:p>
        </p:txBody>
      </p:sp>
      <p:sp>
        <p:nvSpPr>
          <p:cNvPr id="6" name="PlaceHolder 5"/>
          <p:cNvSpPr>
            <a:spLocks noGrp="1"/>
          </p:cNvSpPr>
          <p:nvPr>
            <p:ph type="sldNum" idx="6"/>
          </p:nvPr>
        </p:nvSpPr>
        <p:spPr/>
        <p:txBody>
          <a:bodyPr/>
          <a:lstStyle/>
          <a:p>
            <a:fld id="{DC58C85D-7FE4-420B-BF8A-08615F6E8DB2}" type="slidenum">
              <a:rPr/>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a:lnSpc>
                <a:spcPct val="90000"/>
              </a:lnSpc>
              <a:buNone/>
            </a:pPr>
            <a:r>
              <a:rPr lang="en-US" sz="4400" b="0" strike="noStrike" spc="-1">
                <a:solidFill>
                  <a:srgbClr val="000000"/>
                </a:solidFill>
                <a:latin typeface="Calibri Light"/>
              </a:rPr>
              <a:t>WG Milestones…</a:t>
            </a:r>
            <a:endParaRPr lang="en-US" sz="4400" b="0" strike="noStrike" spc="-1">
              <a:solidFill>
                <a:srgbClr val="000000"/>
              </a:solidFill>
              <a:latin typeface="Calibri"/>
            </a:endParaRPr>
          </a:p>
        </p:txBody>
      </p:sp>
      <p:sp>
        <p:nvSpPr>
          <p:cNvPr id="101" name="PlaceHolder 2"/>
          <p:cNvSpPr>
            <a:spLocks noGrp="1"/>
          </p:cNvSpPr>
          <p:nvPr>
            <p:ph/>
          </p:nvPr>
        </p:nvSpPr>
        <p:spPr>
          <a:xfrm>
            <a:off x="838080" y="1825560"/>
            <a:ext cx="10515240" cy="4350960"/>
          </a:xfrm>
          <a:prstGeom prst="rect">
            <a:avLst/>
          </a:prstGeom>
          <a:noFill/>
          <a:ln w="0">
            <a:noFill/>
          </a:ln>
        </p:spPr>
        <p:txBody>
          <a:bodyPr anchor="t">
            <a:normAutofit fontScale="56000" lnSpcReduction="20000"/>
          </a:bodyPr>
          <a:lstStyle/>
          <a:p>
            <a:pPr marL="228600" indent="-228600">
              <a:lnSpc>
                <a:spcPct val="90000"/>
              </a:lnSpc>
              <a:spcBef>
                <a:spcPts val="1001"/>
              </a:spcBef>
              <a:buClr>
                <a:srgbClr val="000000"/>
              </a:buClr>
              <a:buFont typeface="Arial"/>
              <a:buChar char="•"/>
            </a:pPr>
            <a:r>
              <a:rPr lang="en-US" sz="2800" b="0" strike="sngStrike" spc="-1">
                <a:solidFill>
                  <a:srgbClr val="000000"/>
                </a:solidFill>
                <a:latin typeface="Calibri"/>
              </a:rPr>
              <a:t>Jul 2022 Last-call document on Society of Motion Picture and Television Engineers (SMPTE) protocol reliance on IETF protocols (including explicit outreach to SMPTE)</a:t>
            </a:r>
            <a:endParaRPr lang="en-US" sz="2800" b="0" strike="noStrike" spc="-1">
              <a:solidFill>
                <a:srgbClr val="000000"/>
              </a:solidFill>
              <a:latin typeface="Calibri"/>
            </a:endParaRPr>
          </a:p>
          <a:p>
            <a:pPr marL="685800" lvl="1" indent="-228600">
              <a:lnSpc>
                <a:spcPct val="90000"/>
              </a:lnSpc>
              <a:spcBef>
                <a:spcPts val="499"/>
              </a:spcBef>
              <a:buClr>
                <a:srgbClr val="000000"/>
              </a:buClr>
              <a:buFont typeface="Arial"/>
              <a:buChar char="•"/>
            </a:pPr>
            <a:r>
              <a:rPr lang="en-US" sz="2400" b="0" strike="noStrike" spc="-1">
                <a:solidFill>
                  <a:srgbClr val="000000"/>
                </a:solidFill>
                <a:latin typeface="Calibri"/>
              </a:rPr>
              <a:t>That doesn’t seem to be shaping up</a:t>
            </a:r>
          </a:p>
          <a:p>
            <a:pPr marL="685800" lvl="1" indent="-228600">
              <a:lnSpc>
                <a:spcPct val="90000"/>
              </a:lnSpc>
              <a:spcBef>
                <a:spcPts val="499"/>
              </a:spcBef>
              <a:buClr>
                <a:srgbClr val="000000"/>
              </a:buClr>
              <a:buFont typeface="Arial"/>
              <a:buChar char="•"/>
            </a:pPr>
            <a:r>
              <a:rPr lang="en-US" sz="2400" b="0" strike="noStrike" spc="-1">
                <a:solidFill>
                  <a:srgbClr val="000000"/>
                </a:solidFill>
                <a:latin typeface="Calibri"/>
              </a:rPr>
              <a:t>Revisit when there are more in person meetings (IETF and SMPTE) </a:t>
            </a:r>
          </a:p>
          <a:p>
            <a:pPr marL="228600" indent="-228600">
              <a:lnSpc>
                <a:spcPct val="90000"/>
              </a:lnSpc>
              <a:spcBef>
                <a:spcPts val="1001"/>
              </a:spcBef>
              <a:buClr>
                <a:srgbClr val="000000"/>
              </a:buClr>
              <a:buFont typeface="Arial"/>
              <a:buChar char="•"/>
            </a:pPr>
            <a:r>
              <a:rPr lang="en-US" sz="2800" b="0" strike="sngStrike" spc="-1">
                <a:solidFill>
                  <a:srgbClr val="000000"/>
                </a:solidFill>
                <a:latin typeface="Calibri"/>
              </a:rPr>
              <a:t>Jul </a:t>
            </a:r>
            <a:r>
              <a:rPr lang="en-US" sz="2800" b="0" strike="noStrike" spc="-1">
                <a:solidFill>
                  <a:srgbClr val="000000"/>
                </a:solidFill>
                <a:latin typeface="Calibri"/>
              </a:rPr>
              <a:t> </a:t>
            </a:r>
            <a:r>
              <a:rPr lang="en-US" sz="2800" b="1" strike="noStrike" spc="-1">
                <a:solidFill>
                  <a:srgbClr val="000000"/>
                </a:solidFill>
                <a:latin typeface="Calibri"/>
              </a:rPr>
              <a:t>Nov</a:t>
            </a:r>
            <a:r>
              <a:rPr lang="en-US" sz="2800" b="0" strike="noStrike" spc="-1">
                <a:solidFill>
                  <a:srgbClr val="000000"/>
                </a:solidFill>
                <a:latin typeface="Calibri"/>
              </a:rPr>
              <a:t> 2022 Last-call document on Streaming Video Alliance (SVA)</a:t>
            </a:r>
          </a:p>
          <a:p>
            <a:pPr marL="228600" indent="-228600">
              <a:lnSpc>
                <a:spcPct val="90000"/>
              </a:lnSpc>
              <a:spcBef>
                <a:spcPts val="1001"/>
              </a:spcBef>
              <a:buClr>
                <a:srgbClr val="000000"/>
              </a:buClr>
              <a:buFont typeface="Arial"/>
              <a:buChar char="•"/>
            </a:pPr>
            <a:r>
              <a:rPr lang="en-US" sz="2800" b="0" strike="noStrike" spc="-1">
                <a:solidFill>
                  <a:srgbClr val="000000"/>
                </a:solidFill>
                <a:latin typeface="Calibri"/>
              </a:rPr>
              <a:t>reliance on IETF protocols (including explicit outreach to SVA)</a:t>
            </a:r>
          </a:p>
          <a:p>
            <a:pPr marL="685800" lvl="1" indent="-228600">
              <a:lnSpc>
                <a:spcPct val="90000"/>
              </a:lnSpc>
              <a:spcBef>
                <a:spcPts val="499"/>
              </a:spcBef>
              <a:buClr>
                <a:srgbClr val="000000"/>
              </a:buClr>
              <a:buFont typeface="Arial"/>
              <a:buChar char="•"/>
            </a:pPr>
            <a:r>
              <a:rPr lang="en-US" sz="2400" b="0" strike="noStrike" spc="-1">
                <a:solidFill>
                  <a:srgbClr val="000000"/>
                </a:solidFill>
                <a:latin typeface="Calibri"/>
              </a:rPr>
              <a:t>We may have an updated plan of who might volunteer for this.</a:t>
            </a:r>
          </a:p>
          <a:p>
            <a:pPr marL="228600" indent="-228600">
              <a:lnSpc>
                <a:spcPct val="90000"/>
              </a:lnSpc>
              <a:spcBef>
                <a:spcPts val="1001"/>
              </a:spcBef>
              <a:buClr>
                <a:srgbClr val="000000"/>
              </a:buClr>
              <a:buFont typeface="Arial"/>
              <a:buChar char="•"/>
            </a:pPr>
            <a:r>
              <a:rPr lang="en-US" sz="2800" b="0" strike="noStrike" spc="-1">
                <a:solidFill>
                  <a:srgbClr val="000000"/>
                </a:solidFill>
                <a:latin typeface="Calibri"/>
              </a:rPr>
              <a:t>[Done] Nov 2021 IESG to decide whether continue, re-charter or close MOPS WG</a:t>
            </a:r>
          </a:p>
          <a:p>
            <a:pPr marL="228600" indent="-228600">
              <a:lnSpc>
                <a:spcPct val="90000"/>
              </a:lnSpc>
              <a:spcBef>
                <a:spcPts val="1001"/>
              </a:spcBef>
              <a:buClr>
                <a:srgbClr val="000000"/>
              </a:buClr>
              <a:buFont typeface="Arial"/>
              <a:buChar char="•"/>
            </a:pPr>
            <a:r>
              <a:rPr lang="en-US" sz="2800" b="0" strike="noStrike" spc="-1">
                <a:solidFill>
                  <a:srgbClr val="000000"/>
                </a:solidFill>
                <a:latin typeface="Calibri"/>
              </a:rPr>
              <a:t>[Done] Nov 2021 Last-call document on operational considerations for low latency streaming video applications</a:t>
            </a:r>
          </a:p>
          <a:p>
            <a:pPr marL="228600" indent="-228600">
              <a:lnSpc>
                <a:spcPct val="90000"/>
              </a:lnSpc>
              <a:spcBef>
                <a:spcPts val="1001"/>
              </a:spcBef>
              <a:buClr>
                <a:srgbClr val="000000"/>
              </a:buClr>
              <a:buFont typeface="Arial"/>
              <a:buChar char="•"/>
            </a:pPr>
            <a:r>
              <a:rPr lang="en-US" sz="2800" b="0" strike="sngStrike" spc="-1">
                <a:solidFill>
                  <a:srgbClr val="000000"/>
                </a:solidFill>
                <a:latin typeface="Calibri"/>
              </a:rPr>
              <a:t>Nov 2021 Draft documenting Society of Motion Picture and Television Engineers (SMPTE) protocol reliance on IETF protocols</a:t>
            </a:r>
            <a:endParaRPr lang="en-US" sz="2800" b="0" strike="noStrike" spc="-1">
              <a:solidFill>
                <a:srgbClr val="000000"/>
              </a:solidFill>
              <a:latin typeface="Calibri"/>
            </a:endParaRPr>
          </a:p>
          <a:p>
            <a:pPr marL="228600" indent="-228600">
              <a:lnSpc>
                <a:spcPct val="90000"/>
              </a:lnSpc>
              <a:spcBef>
                <a:spcPts val="1001"/>
              </a:spcBef>
              <a:buClr>
                <a:srgbClr val="000000"/>
              </a:buClr>
              <a:buFont typeface="Arial"/>
              <a:buChar char="•"/>
            </a:pPr>
            <a:r>
              <a:rPr lang="en-US" sz="2800" b="0" strike="noStrike" spc="-1">
                <a:solidFill>
                  <a:srgbClr val="000000"/>
                </a:solidFill>
                <a:latin typeface="Calibri"/>
              </a:rPr>
              <a:t>Jul 2021 Last-call document on edge network considerations for streaming media</a:t>
            </a:r>
          </a:p>
          <a:p>
            <a:pPr marL="685800" lvl="1" indent="-228600">
              <a:lnSpc>
                <a:spcPct val="90000"/>
              </a:lnSpc>
              <a:spcBef>
                <a:spcPts val="499"/>
              </a:spcBef>
              <a:buClr>
                <a:srgbClr val="000000"/>
              </a:buClr>
              <a:buFont typeface="Arial"/>
              <a:buChar char="•"/>
            </a:pPr>
            <a:r>
              <a:rPr lang="en-US" sz="2400" b="0" strike="noStrike" spc="-1">
                <a:solidFill>
                  <a:srgbClr val="000000"/>
                </a:solidFill>
                <a:latin typeface="Calibri"/>
              </a:rPr>
              <a:t>Bogon?</a:t>
            </a:r>
          </a:p>
          <a:p>
            <a:pPr marL="685800" lvl="1" indent="-228600">
              <a:lnSpc>
                <a:spcPct val="90000"/>
              </a:lnSpc>
              <a:spcBef>
                <a:spcPts val="499"/>
              </a:spcBef>
              <a:buClr>
                <a:srgbClr val="000000"/>
              </a:buClr>
              <a:buFont typeface="Arial"/>
              <a:buChar char="•"/>
            </a:pPr>
            <a:r>
              <a:rPr lang="en-US" sz="2400" b="0" strike="noStrike" spc="-1">
                <a:solidFill>
                  <a:srgbClr val="000000"/>
                </a:solidFill>
                <a:latin typeface="Calibri"/>
              </a:rPr>
              <a:t>Suggest moving it to Nov 2022 as a Last Call for the operational considerations for low latency streaming video applications document, date TBD.</a:t>
            </a:r>
          </a:p>
          <a:p>
            <a:pPr marL="228600" indent="-228600">
              <a:lnSpc>
                <a:spcPct val="90000"/>
              </a:lnSpc>
              <a:spcBef>
                <a:spcPts val="1001"/>
              </a:spcBef>
              <a:buClr>
                <a:srgbClr val="000000"/>
              </a:buClr>
              <a:buFont typeface="Arial"/>
              <a:buChar char="•"/>
            </a:pPr>
            <a:r>
              <a:rPr lang="en-US" sz="2800" b="0" strike="noStrike" spc="-1">
                <a:solidFill>
                  <a:srgbClr val="000000"/>
                </a:solidFill>
                <a:latin typeface="Calibri"/>
              </a:rPr>
              <a:t>[Done Mar 2022] Jul 2021 Revised draft operational considerations for low latency streaming video applications draft-ietf-mops-ar-use-case</a:t>
            </a:r>
          </a:p>
          <a:p>
            <a:pPr marL="228600" indent="-228600">
              <a:lnSpc>
                <a:spcPct val="90000"/>
              </a:lnSpc>
              <a:spcBef>
                <a:spcPts val="1001"/>
              </a:spcBef>
              <a:buClr>
                <a:srgbClr val="000000"/>
              </a:buClr>
              <a:buFont typeface="Arial"/>
              <a:buChar char="•"/>
            </a:pPr>
            <a:r>
              <a:rPr lang="en-US" sz="2800" b="0" strike="noStrike" spc="-1">
                <a:solidFill>
                  <a:srgbClr val="000000"/>
                </a:solidFill>
                <a:latin typeface="Calibri"/>
              </a:rPr>
              <a:t>Jul </a:t>
            </a:r>
            <a:r>
              <a:rPr lang="en-US" sz="2800" b="0" strike="sngStrike" spc="-1">
                <a:solidFill>
                  <a:srgbClr val="000000"/>
                </a:solidFill>
                <a:latin typeface="Calibri"/>
              </a:rPr>
              <a:t>2021</a:t>
            </a:r>
            <a:r>
              <a:rPr lang="en-US" sz="2800" b="0" strike="noStrike" spc="-1">
                <a:solidFill>
                  <a:srgbClr val="000000"/>
                </a:solidFill>
                <a:latin typeface="Calibri"/>
              </a:rPr>
              <a:t> </a:t>
            </a:r>
            <a:r>
              <a:rPr lang="en-US" sz="2800" b="1" strike="noStrike" spc="-1">
                <a:solidFill>
                  <a:srgbClr val="000000"/>
                </a:solidFill>
                <a:latin typeface="Calibri"/>
              </a:rPr>
              <a:t>2022</a:t>
            </a:r>
            <a:r>
              <a:rPr lang="en-US" sz="2800" b="0" strike="noStrike" spc="-1">
                <a:solidFill>
                  <a:srgbClr val="000000"/>
                </a:solidFill>
                <a:latin typeface="Calibri"/>
              </a:rPr>
              <a:t> Draft documenting Streaming Video Alliance (SVA) reliance on IETF protocols</a:t>
            </a:r>
          </a:p>
        </p:txBody>
      </p:sp>
      <p:sp>
        <p:nvSpPr>
          <p:cNvPr id="102" name="PlaceHolder 3"/>
          <p:cNvSpPr>
            <a:spLocks noGrp="1"/>
          </p:cNvSpPr>
          <p:nvPr>
            <p:ph type="dt" idx="13"/>
          </p:nvPr>
        </p:nvSpPr>
        <p:spPr>
          <a:xfrm>
            <a:off x="838080" y="6356520"/>
            <a:ext cx="2742840" cy="364680"/>
          </a:xfrm>
          <a:prstGeom prst="rect">
            <a:avLst/>
          </a:prstGeom>
          <a:noFill/>
          <a:ln w="0">
            <a:noFill/>
          </a:ln>
        </p:spPr>
        <p:txBody>
          <a:bodyPr anchor="ctr">
            <a:noAutofit/>
          </a:bodyPr>
          <a:lstStyle>
            <a:lvl1pPr>
              <a:lnSpc>
                <a:spcPct val="100000"/>
              </a:lnSpc>
              <a:buNone/>
              <a:defRPr lang="en-US" sz="1200" b="0" strike="noStrike" spc="-1">
                <a:solidFill>
                  <a:srgbClr val="8B8B8B"/>
                </a:solidFill>
                <a:latin typeface="Calibri"/>
              </a:defRPr>
            </a:lvl1pPr>
          </a:lstStyle>
          <a:p>
            <a:pPr>
              <a:lnSpc>
                <a:spcPct val="100000"/>
              </a:lnSpc>
              <a:buNone/>
            </a:pPr>
            <a:r>
              <a:rPr lang="en-US" sz="1200" b="0" strike="noStrike" spc="-1">
                <a:solidFill>
                  <a:srgbClr val="8B8B8B"/>
                </a:solidFill>
                <a:latin typeface="Calibri"/>
              </a:rPr>
              <a:t>March 21, 2022</a:t>
            </a:r>
            <a:endParaRPr lang="en-US" sz="1200" b="0" strike="noStrike" spc="-1">
              <a:latin typeface="Times New Roman"/>
            </a:endParaRPr>
          </a:p>
        </p:txBody>
      </p:sp>
      <p:sp>
        <p:nvSpPr>
          <p:cNvPr id="5" name="PlaceHolder 4"/>
          <p:cNvSpPr>
            <a:spLocks noGrp="1"/>
          </p:cNvSpPr>
          <p:nvPr>
            <p:ph type="ftr" idx="5"/>
          </p:nvPr>
        </p:nvSpPr>
        <p:spPr/>
        <p:txBody>
          <a:bodyPr/>
          <a:lstStyle/>
          <a:p>
            <a:r>
              <a:t>MOPS -- IETF 113</a:t>
            </a:r>
          </a:p>
        </p:txBody>
      </p:sp>
      <p:sp>
        <p:nvSpPr>
          <p:cNvPr id="6" name="PlaceHolder 5"/>
          <p:cNvSpPr>
            <a:spLocks noGrp="1"/>
          </p:cNvSpPr>
          <p:nvPr>
            <p:ph type="sldNum" idx="6"/>
          </p:nvPr>
        </p:nvSpPr>
        <p:spPr/>
        <p:txBody>
          <a:bodyPr/>
          <a:lstStyle/>
          <a:p>
            <a:fld id="{A3CDDAF7-386B-4E84-A4FB-0B52F52E2ECB}" type="slidenum">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PlaceHolder 1"/>
          <p:cNvSpPr>
            <a:spLocks noGrp="1"/>
          </p:cNvSpPr>
          <p:nvPr>
            <p:ph type="title"/>
          </p:nvPr>
        </p:nvSpPr>
        <p:spPr>
          <a:xfrm>
            <a:off x="838080" y="365040"/>
            <a:ext cx="10515240" cy="1325160"/>
          </a:xfrm>
          <a:prstGeom prst="rect">
            <a:avLst/>
          </a:prstGeom>
          <a:noFill/>
          <a:ln w="0">
            <a:noFill/>
          </a:ln>
        </p:spPr>
        <p:txBody>
          <a:bodyPr anchor="ctr">
            <a:noAutofit/>
          </a:bodyPr>
          <a:lstStyle/>
          <a:p>
            <a:pPr>
              <a:lnSpc>
                <a:spcPct val="90000"/>
              </a:lnSpc>
              <a:buNone/>
            </a:pPr>
            <a:r>
              <a:rPr lang="en-US" sz="4400" b="0" strike="noStrike" spc="-1">
                <a:solidFill>
                  <a:srgbClr val="000000"/>
                </a:solidFill>
                <a:latin typeface="Calibri Light"/>
              </a:rPr>
              <a:t>WG Milestones cleaned up</a:t>
            </a:r>
            <a:endParaRPr lang="en-US" sz="4400" b="0" strike="noStrike" spc="-1">
              <a:solidFill>
                <a:srgbClr val="000000"/>
              </a:solidFill>
              <a:latin typeface="Calibri"/>
            </a:endParaRPr>
          </a:p>
        </p:txBody>
      </p:sp>
      <p:sp>
        <p:nvSpPr>
          <p:cNvPr id="104" name="PlaceHolder 2"/>
          <p:cNvSpPr>
            <a:spLocks noGrp="1"/>
          </p:cNvSpPr>
          <p:nvPr>
            <p:ph/>
          </p:nvPr>
        </p:nvSpPr>
        <p:spPr>
          <a:xfrm>
            <a:off x="838080" y="1825560"/>
            <a:ext cx="10515240" cy="4350960"/>
          </a:xfrm>
          <a:prstGeom prst="rect">
            <a:avLst/>
          </a:prstGeom>
          <a:noFill/>
          <a:ln w="0">
            <a:noFill/>
          </a:ln>
        </p:spPr>
        <p:txBody>
          <a:bodyPr anchor="t">
            <a:normAutofit fontScale="98000"/>
          </a:bodyPr>
          <a:lstStyle/>
          <a:p>
            <a:pPr marL="228600" indent="-228600">
              <a:lnSpc>
                <a:spcPct val="90000"/>
              </a:lnSpc>
              <a:spcBef>
                <a:spcPts val="1001"/>
              </a:spcBef>
              <a:buClr>
                <a:srgbClr val="000000"/>
              </a:buClr>
              <a:buFont typeface="Arial"/>
              <a:buChar char="•"/>
            </a:pPr>
            <a:r>
              <a:rPr lang="en-US" sz="2800" b="0" strike="noStrike" spc="-1">
                <a:solidFill>
                  <a:srgbClr val="000000"/>
                </a:solidFill>
                <a:latin typeface="Calibri"/>
              </a:rPr>
              <a:t>Jul </a:t>
            </a:r>
            <a:r>
              <a:rPr lang="en-US" sz="2800" b="1" strike="noStrike" spc="-1">
                <a:solidFill>
                  <a:srgbClr val="000000"/>
                </a:solidFill>
                <a:latin typeface="Calibri"/>
              </a:rPr>
              <a:t>2022</a:t>
            </a:r>
            <a:r>
              <a:rPr lang="en-US" sz="2800" b="0" strike="noStrike" spc="-1">
                <a:solidFill>
                  <a:srgbClr val="000000"/>
                </a:solidFill>
                <a:latin typeface="Calibri"/>
              </a:rPr>
              <a:t> Draft documenting Streaming Video Alliance (SVA) reliance on IETF protocols </a:t>
            </a:r>
          </a:p>
          <a:p>
            <a:pPr marL="228600" indent="-228600">
              <a:lnSpc>
                <a:spcPct val="90000"/>
              </a:lnSpc>
              <a:spcBef>
                <a:spcPts val="1001"/>
              </a:spcBef>
              <a:buClr>
                <a:srgbClr val="000000"/>
              </a:buClr>
              <a:buFont typeface="Arial"/>
              <a:buChar char="•"/>
            </a:pPr>
            <a:r>
              <a:rPr lang="en-US" sz="2800" b="1" strike="noStrike" spc="-1">
                <a:solidFill>
                  <a:srgbClr val="000000"/>
                </a:solidFill>
                <a:latin typeface="Calibri"/>
              </a:rPr>
              <a:t>Nov</a:t>
            </a:r>
            <a:r>
              <a:rPr lang="en-US" sz="2800" b="0" strike="noStrike" spc="-1">
                <a:solidFill>
                  <a:srgbClr val="000000"/>
                </a:solidFill>
                <a:latin typeface="Calibri"/>
              </a:rPr>
              <a:t> 2022 Last-call document on Streaming Video Alliance (SVA) reliance on IETF protocols (including explicit outreach to SVA)</a:t>
            </a:r>
          </a:p>
          <a:p>
            <a:pPr marL="228600" indent="-228600">
              <a:lnSpc>
                <a:spcPct val="90000"/>
              </a:lnSpc>
              <a:spcBef>
                <a:spcPts val="1001"/>
              </a:spcBef>
              <a:buClr>
                <a:srgbClr val="000000"/>
              </a:buClr>
              <a:buFont typeface="Arial"/>
              <a:buChar char="•"/>
            </a:pPr>
            <a:r>
              <a:rPr lang="en-US" sz="2800" b="0" strike="noStrike" spc="-1">
                <a:solidFill>
                  <a:srgbClr val="000000"/>
                </a:solidFill>
                <a:latin typeface="Calibri"/>
              </a:rPr>
              <a:t>TBD 2022 Last-call operational considerations for low latency streaming video applications draft-ietf-mops-ar-use-case</a:t>
            </a:r>
          </a:p>
          <a:p>
            <a:pPr marL="228600" indent="-228600">
              <a:lnSpc>
                <a:spcPct val="90000"/>
              </a:lnSpc>
              <a:spcBef>
                <a:spcPts val="1001"/>
              </a:spcBef>
              <a:buClr>
                <a:srgbClr val="000000"/>
              </a:buClr>
              <a:buFont typeface="Arial"/>
              <a:buChar char="•"/>
            </a:pPr>
            <a:r>
              <a:rPr lang="en-US" sz="2800" b="0" strike="noStrike" spc="-1">
                <a:solidFill>
                  <a:srgbClr val="000000"/>
                </a:solidFill>
                <a:latin typeface="Calibri"/>
              </a:rPr>
              <a:t>[Done] Nov 2021 IESG to decide whether continue, re-charter or close MOPS WG</a:t>
            </a:r>
          </a:p>
          <a:p>
            <a:pPr marL="228600" indent="-228600">
              <a:lnSpc>
                <a:spcPct val="90000"/>
              </a:lnSpc>
              <a:spcBef>
                <a:spcPts val="1001"/>
              </a:spcBef>
              <a:buClr>
                <a:srgbClr val="000000"/>
              </a:buClr>
              <a:buFont typeface="Arial"/>
              <a:buChar char="•"/>
            </a:pPr>
            <a:r>
              <a:rPr lang="en-US" sz="2800" b="0" strike="noStrike" spc="-1">
                <a:solidFill>
                  <a:srgbClr val="000000"/>
                </a:solidFill>
                <a:latin typeface="Calibri"/>
              </a:rPr>
              <a:t>[Done] Nov 2021 Last-call document on operational considerations for low latency streaming video applications</a:t>
            </a:r>
          </a:p>
        </p:txBody>
      </p:sp>
      <p:sp>
        <p:nvSpPr>
          <p:cNvPr id="105" name="PlaceHolder 3"/>
          <p:cNvSpPr>
            <a:spLocks noGrp="1"/>
          </p:cNvSpPr>
          <p:nvPr>
            <p:ph type="dt" idx="14"/>
          </p:nvPr>
        </p:nvSpPr>
        <p:spPr>
          <a:xfrm>
            <a:off x="838080" y="6356520"/>
            <a:ext cx="2742840" cy="364680"/>
          </a:xfrm>
          <a:prstGeom prst="rect">
            <a:avLst/>
          </a:prstGeom>
          <a:noFill/>
          <a:ln w="0">
            <a:noFill/>
          </a:ln>
        </p:spPr>
        <p:txBody>
          <a:bodyPr anchor="ctr">
            <a:noAutofit/>
          </a:bodyPr>
          <a:lstStyle>
            <a:lvl1pPr>
              <a:lnSpc>
                <a:spcPct val="100000"/>
              </a:lnSpc>
              <a:buNone/>
              <a:defRPr lang="en-US" sz="1200" b="0" strike="noStrike" spc="-1">
                <a:solidFill>
                  <a:srgbClr val="8B8B8B"/>
                </a:solidFill>
                <a:latin typeface="Calibri"/>
              </a:defRPr>
            </a:lvl1pPr>
          </a:lstStyle>
          <a:p>
            <a:pPr>
              <a:lnSpc>
                <a:spcPct val="100000"/>
              </a:lnSpc>
              <a:buNone/>
            </a:pPr>
            <a:r>
              <a:rPr lang="en-US" sz="1200" b="0" strike="noStrike" spc="-1">
                <a:solidFill>
                  <a:srgbClr val="8B8B8B"/>
                </a:solidFill>
                <a:latin typeface="Calibri"/>
              </a:rPr>
              <a:t>March 21, 2022</a:t>
            </a:r>
            <a:endParaRPr lang="en-US" sz="1200" b="0" strike="noStrike" spc="-1">
              <a:latin typeface="Times New Roman"/>
            </a:endParaRPr>
          </a:p>
        </p:txBody>
      </p:sp>
      <p:sp>
        <p:nvSpPr>
          <p:cNvPr id="5" name="PlaceHolder 4"/>
          <p:cNvSpPr>
            <a:spLocks noGrp="1"/>
          </p:cNvSpPr>
          <p:nvPr>
            <p:ph type="ftr" idx="5"/>
          </p:nvPr>
        </p:nvSpPr>
        <p:spPr/>
        <p:txBody>
          <a:bodyPr/>
          <a:lstStyle/>
          <a:p>
            <a:r>
              <a:t>MOPS -- IETF 113</a:t>
            </a:r>
          </a:p>
        </p:txBody>
      </p:sp>
      <p:sp>
        <p:nvSpPr>
          <p:cNvPr id="6" name="PlaceHolder 5"/>
          <p:cNvSpPr>
            <a:spLocks noGrp="1"/>
          </p:cNvSpPr>
          <p:nvPr>
            <p:ph type="sldNum" idx="6"/>
          </p:nvPr>
        </p:nvSpPr>
        <p:spPr/>
        <p:txBody>
          <a:bodyPr/>
          <a:lstStyle/>
          <a:p>
            <a:fld id="{F67B9806-DE63-490A-9998-75597DE66D11}" type="slidenum">
              <a:t>6</a:t>
            </a:fld>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329</TotalTime>
  <Words>855</Words>
  <Application>Microsoft Macintosh PowerPoint</Application>
  <PresentationFormat>Widescreen</PresentationFormat>
  <Paragraphs>88</Paragraphs>
  <Slides>6</Slides>
  <Notes>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6</vt:i4>
      </vt:variant>
    </vt:vector>
  </HeadingPairs>
  <TitlesOfParts>
    <vt:vector size="14" baseType="lpstr">
      <vt:lpstr>Arial</vt:lpstr>
      <vt:lpstr>Calibri</vt:lpstr>
      <vt:lpstr>Calibri Light</vt:lpstr>
      <vt:lpstr>Symbol</vt:lpstr>
      <vt:lpstr>Times New Roman</vt:lpstr>
      <vt:lpstr>Wingdings</vt:lpstr>
      <vt:lpstr>Office Theme</vt:lpstr>
      <vt:lpstr>Office Theme</vt:lpstr>
      <vt:lpstr>Media OPS (MOPS) WG</vt:lpstr>
      <vt:lpstr>Note Well</vt:lpstr>
      <vt:lpstr>IETF 113 Meeting Tips</vt:lpstr>
      <vt:lpstr>Agenda</vt:lpstr>
      <vt:lpstr>WG Milestones…</vt:lpstr>
      <vt:lpstr>WG Milestones cleaned up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Media OPS (MOPS) WG</dc:title>
  <dc:subject/>
  <dc:creator>Leslie Daigle</dc:creator>
  <dc:description/>
  <cp:lastModifiedBy>Leslie Daigle</cp:lastModifiedBy>
  <cp:revision>22</cp:revision>
  <cp:lastPrinted>2021-03-10T22:45:39Z</cp:lastPrinted>
  <dcterms:created xsi:type="dcterms:W3CDTF">2019-11-19T06:24:38Z</dcterms:created>
  <dcterms:modified xsi:type="dcterms:W3CDTF">2022-03-21T12:50:45Z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5</vt:i4>
  </property>
  <property fmtid="{D5CDD505-2E9C-101B-9397-08002B2CF9AE}" pid="3" name="PresentationFormat">
    <vt:lpwstr>Widescreen</vt:lpwstr>
  </property>
  <property fmtid="{D5CDD505-2E9C-101B-9397-08002B2CF9AE}" pid="4" name="Slides">
    <vt:i4>5</vt:i4>
  </property>
</Properties>
</file>