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0" r:id="rId4"/>
    <p:sldMasterId id="2147483671" r:id="rId5"/>
  </p:sldMasterIdLst>
  <p:notesMasterIdLst>
    <p:notesMasterId r:id="rId13"/>
  </p:notesMasterIdLst>
  <p:sldIdLst>
    <p:sldId id="256" r:id="rId6"/>
    <p:sldId id="293" r:id="rId7"/>
    <p:sldId id="294" r:id="rId8"/>
    <p:sldId id="296" r:id="rId9"/>
    <p:sldId id="295" r:id="rId10"/>
    <p:sldId id="292" r:id="rId11"/>
    <p:sldId id="289" r:id="rId12"/>
  </p:sldIdLst>
  <p:sldSz cx="9144000" cy="5143500" type="screen16x9"/>
  <p:notesSz cx="7010400" cy="92964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AB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6400" autoAdjust="0"/>
  </p:normalViewPr>
  <p:slideViewPr>
    <p:cSldViewPr snapToGrid="0">
      <p:cViewPr>
        <p:scale>
          <a:sx n="110" d="100"/>
          <a:sy n="110" d="100"/>
        </p:scale>
        <p:origin x="573" y="831"/>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notesMaster" Target="notesMasters/notesMaster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406400" y="696913"/>
            <a:ext cx="6199188"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701040" y="4415790"/>
            <a:ext cx="5608320" cy="4183380"/>
          </a:xfrm>
          <a:prstGeom prst="rect">
            <a:avLst/>
          </a:prstGeom>
          <a:noFill/>
          <a:ln>
            <a:noFill/>
          </a:ln>
        </p:spPr>
        <p:txBody>
          <a:bodyPr wrap="square" lIns="93162" tIns="93162" rIns="93162" bIns="93162" anchor="t" anchorCtr="0"/>
          <a:lstStyle>
            <a:lvl1pPr lvl="0">
              <a:spcBef>
                <a:spcPts val="0"/>
              </a:spcBef>
              <a:buSzPct val="100000"/>
              <a:buChar char="●"/>
              <a:defRPr sz="1100"/>
            </a:lvl1pPr>
            <a:lvl2pPr lvl="1">
              <a:spcBef>
                <a:spcPts val="0"/>
              </a:spcBef>
              <a:buSzPct val="100000"/>
              <a:buChar char="○"/>
              <a:defRPr sz="1100"/>
            </a:lvl2pPr>
            <a:lvl3pPr lvl="2">
              <a:spcBef>
                <a:spcPts val="0"/>
              </a:spcBef>
              <a:buSzPct val="100000"/>
              <a:buChar char="■"/>
              <a:defRPr sz="1100"/>
            </a:lvl3pPr>
            <a:lvl4pPr lvl="3">
              <a:spcBef>
                <a:spcPts val="0"/>
              </a:spcBef>
              <a:buSzPct val="100000"/>
              <a:buChar char="●"/>
              <a:defRPr sz="1100"/>
            </a:lvl4pPr>
            <a:lvl5pPr lvl="4">
              <a:spcBef>
                <a:spcPts val="0"/>
              </a:spcBef>
              <a:buSzPct val="100000"/>
              <a:buChar char="○"/>
              <a:defRPr sz="1100"/>
            </a:lvl5pPr>
            <a:lvl6pPr lvl="5">
              <a:spcBef>
                <a:spcPts val="0"/>
              </a:spcBef>
              <a:buSzPct val="100000"/>
              <a:buChar char="■"/>
              <a:defRPr sz="1100"/>
            </a:lvl6pPr>
            <a:lvl7pPr lvl="6">
              <a:spcBef>
                <a:spcPts val="0"/>
              </a:spcBef>
              <a:buSzPct val="100000"/>
              <a:buChar char="●"/>
              <a:defRPr sz="1100"/>
            </a:lvl7pPr>
            <a:lvl8pPr lvl="7">
              <a:spcBef>
                <a:spcPts val="0"/>
              </a:spcBef>
              <a:buSzPct val="100000"/>
              <a:buChar char="○"/>
              <a:defRPr sz="1100"/>
            </a:lvl8pPr>
            <a:lvl9pPr lvl="8">
              <a:spcBef>
                <a:spcPts val="0"/>
              </a:spcBef>
              <a:buSzPct val="100000"/>
              <a:buChar char="■"/>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Shape 96"/>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97" name="Shape 97"/>
          <p:cNvSpPr txBox="1">
            <a:spLocks noGrp="1"/>
          </p:cNvSpPr>
          <p:nvPr>
            <p:ph type="body" idx="1"/>
          </p:nvPr>
        </p:nvSpPr>
        <p:spPr>
          <a:xfrm>
            <a:off x="701040" y="4415790"/>
            <a:ext cx="5608320" cy="4183380"/>
          </a:xfrm>
          <a:prstGeom prst="rect">
            <a:avLst/>
          </a:prstGeom>
          <a:noFill/>
          <a:ln>
            <a:noFill/>
          </a:ln>
        </p:spPr>
        <p:txBody>
          <a:bodyPr wrap="square" lIns="93162" tIns="93162" rIns="93162" bIns="93162" anchor="t" anchorCtr="0">
            <a:noAutofit/>
          </a:bodyPr>
          <a:lstStyle/>
          <a:p>
            <a:pPr indent="-71177">
              <a:buClr>
                <a:schemeClr val="dk1"/>
              </a:buClr>
              <a:buNone/>
            </a:pPr>
            <a:endParaRPr dirty="0">
              <a:solidFill>
                <a:schemeClr val="dk1"/>
              </a:solidFill>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3" name="Shape 103"/>
          <p:cNvSpPr txBox="1">
            <a:spLocks noGrp="1"/>
          </p:cNvSpPr>
          <p:nvPr>
            <p:ph type="body" idx="1"/>
          </p:nvPr>
        </p:nvSpPr>
        <p:spPr>
          <a:xfrm>
            <a:off x="701040" y="4415790"/>
            <a:ext cx="5608320" cy="4183380"/>
          </a:xfrm>
          <a:prstGeom prst="rect">
            <a:avLst/>
          </a:prstGeom>
          <a:noFill/>
          <a:ln>
            <a:noFill/>
          </a:ln>
        </p:spPr>
        <p:txBody>
          <a:bodyPr wrap="square" lIns="93162" tIns="93162" rIns="93162" bIns="93162" anchor="t" anchorCtr="0">
            <a:noAutofit/>
          </a:bodyPr>
          <a:lstStyle/>
          <a:p>
            <a:pPr marL="155296">
              <a:buClr>
                <a:schemeClr val="dk1"/>
              </a:buClr>
              <a:buNone/>
            </a:pPr>
            <a:endParaRPr lang="en-US" dirty="0">
              <a:solidFill>
                <a:schemeClr val="dk1"/>
              </a:solidFill>
              <a:latin typeface="+mn-lt"/>
              <a:ea typeface="Arial"/>
              <a:cs typeface="Arial"/>
              <a:sym typeface="Arial"/>
            </a:endParaRPr>
          </a:p>
        </p:txBody>
      </p:sp>
    </p:spTree>
    <p:extLst>
      <p:ext uri="{BB962C8B-B14F-4D97-AF65-F5344CB8AC3E}">
        <p14:creationId xmlns:p14="http://schemas.microsoft.com/office/powerpoint/2010/main" val="35439357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3" name="Shape 103"/>
          <p:cNvSpPr txBox="1">
            <a:spLocks noGrp="1"/>
          </p:cNvSpPr>
          <p:nvPr>
            <p:ph type="body" idx="1"/>
          </p:nvPr>
        </p:nvSpPr>
        <p:spPr>
          <a:xfrm>
            <a:off x="701040" y="4415790"/>
            <a:ext cx="5608320" cy="4183380"/>
          </a:xfrm>
          <a:prstGeom prst="rect">
            <a:avLst/>
          </a:prstGeom>
          <a:noFill/>
          <a:ln>
            <a:noFill/>
          </a:ln>
        </p:spPr>
        <p:txBody>
          <a:bodyPr wrap="square" lIns="93162" tIns="93162" rIns="93162" bIns="93162" anchor="t" anchorCtr="0">
            <a:noAutofit/>
          </a:bodyPr>
          <a:lstStyle/>
          <a:p>
            <a:pPr marL="155296">
              <a:buClr>
                <a:schemeClr val="dk1"/>
              </a:buClr>
              <a:buNone/>
            </a:pPr>
            <a:endParaRPr lang="en-US" dirty="0">
              <a:solidFill>
                <a:schemeClr val="dk1"/>
              </a:solidFill>
              <a:latin typeface="+mn-lt"/>
              <a:ea typeface="Arial"/>
              <a:cs typeface="Arial"/>
              <a:sym typeface="Arial"/>
            </a:endParaRPr>
          </a:p>
        </p:txBody>
      </p:sp>
    </p:spTree>
    <p:extLst>
      <p:ext uri="{BB962C8B-B14F-4D97-AF65-F5344CB8AC3E}">
        <p14:creationId xmlns:p14="http://schemas.microsoft.com/office/powerpoint/2010/main" val="2652773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3" name="Shape 103"/>
          <p:cNvSpPr txBox="1">
            <a:spLocks noGrp="1"/>
          </p:cNvSpPr>
          <p:nvPr>
            <p:ph type="body" idx="1"/>
          </p:nvPr>
        </p:nvSpPr>
        <p:spPr>
          <a:xfrm>
            <a:off x="701040" y="4415790"/>
            <a:ext cx="5608320" cy="4183380"/>
          </a:xfrm>
          <a:prstGeom prst="rect">
            <a:avLst/>
          </a:prstGeom>
          <a:noFill/>
          <a:ln>
            <a:noFill/>
          </a:ln>
        </p:spPr>
        <p:txBody>
          <a:bodyPr wrap="square" lIns="93162" tIns="93162" rIns="93162" bIns="93162" anchor="t" anchorCtr="0">
            <a:noAutofit/>
          </a:bodyPr>
          <a:lstStyle/>
          <a:p>
            <a:pPr marL="155296">
              <a:buClr>
                <a:schemeClr val="dk1"/>
              </a:buClr>
              <a:buNone/>
            </a:pPr>
            <a:endParaRPr lang="en-US" dirty="0">
              <a:solidFill>
                <a:schemeClr val="dk1"/>
              </a:solidFill>
              <a:latin typeface="+mn-lt"/>
              <a:ea typeface="Arial"/>
              <a:cs typeface="Arial"/>
              <a:sym typeface="Arial"/>
            </a:endParaRPr>
          </a:p>
        </p:txBody>
      </p:sp>
    </p:spTree>
    <p:extLst>
      <p:ext uri="{BB962C8B-B14F-4D97-AF65-F5344CB8AC3E}">
        <p14:creationId xmlns:p14="http://schemas.microsoft.com/office/powerpoint/2010/main" val="29749101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3" name="Shape 103"/>
          <p:cNvSpPr txBox="1">
            <a:spLocks noGrp="1"/>
          </p:cNvSpPr>
          <p:nvPr>
            <p:ph type="body" idx="1"/>
          </p:nvPr>
        </p:nvSpPr>
        <p:spPr>
          <a:xfrm>
            <a:off x="701040" y="4415790"/>
            <a:ext cx="5608320" cy="4183380"/>
          </a:xfrm>
          <a:prstGeom prst="rect">
            <a:avLst/>
          </a:prstGeom>
          <a:noFill/>
          <a:ln>
            <a:noFill/>
          </a:ln>
        </p:spPr>
        <p:txBody>
          <a:bodyPr wrap="square" lIns="93162" tIns="93162" rIns="93162" bIns="93162" anchor="t" anchorCtr="0">
            <a:noAutofit/>
          </a:bodyPr>
          <a:lstStyle/>
          <a:p>
            <a:pPr marL="155296">
              <a:buClr>
                <a:schemeClr val="dk1"/>
              </a:buClr>
              <a:buNone/>
            </a:pPr>
            <a:endParaRPr lang="en-US" dirty="0">
              <a:solidFill>
                <a:schemeClr val="dk1"/>
              </a:solidFill>
              <a:latin typeface="+mn-lt"/>
              <a:ea typeface="Arial"/>
              <a:cs typeface="Arial"/>
              <a:sym typeface="Arial"/>
            </a:endParaRPr>
          </a:p>
        </p:txBody>
      </p:sp>
    </p:spTree>
    <p:extLst>
      <p:ext uri="{BB962C8B-B14F-4D97-AF65-F5344CB8AC3E}">
        <p14:creationId xmlns:p14="http://schemas.microsoft.com/office/powerpoint/2010/main" val="37530277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3" name="Shape 103"/>
          <p:cNvSpPr txBox="1">
            <a:spLocks noGrp="1"/>
          </p:cNvSpPr>
          <p:nvPr>
            <p:ph type="body" idx="1"/>
          </p:nvPr>
        </p:nvSpPr>
        <p:spPr>
          <a:xfrm>
            <a:off x="701040" y="4415790"/>
            <a:ext cx="5608320" cy="4183380"/>
          </a:xfrm>
          <a:prstGeom prst="rect">
            <a:avLst/>
          </a:prstGeom>
          <a:noFill/>
          <a:ln>
            <a:noFill/>
          </a:ln>
        </p:spPr>
        <p:txBody>
          <a:bodyPr wrap="square" lIns="93162" tIns="93162" rIns="93162" bIns="93162" anchor="t" anchorCtr="0">
            <a:noAutofit/>
          </a:bodyPr>
          <a:lstStyle/>
          <a:p>
            <a:pPr marL="155296">
              <a:buClr>
                <a:schemeClr val="dk1"/>
              </a:buClr>
              <a:buNone/>
            </a:pPr>
            <a:endParaRPr lang="en-US" dirty="0">
              <a:solidFill>
                <a:schemeClr val="dk1"/>
              </a:solidFill>
              <a:latin typeface="+mn-lt"/>
              <a:ea typeface="Arial"/>
              <a:cs typeface="Arial"/>
              <a:sym typeface="Arial"/>
            </a:endParaRPr>
          </a:p>
        </p:txBody>
      </p:sp>
    </p:spTree>
    <p:extLst>
      <p:ext uri="{BB962C8B-B14F-4D97-AF65-F5344CB8AC3E}">
        <p14:creationId xmlns:p14="http://schemas.microsoft.com/office/powerpoint/2010/main" val="12036108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3" name="Shape 103"/>
          <p:cNvSpPr txBox="1">
            <a:spLocks noGrp="1"/>
          </p:cNvSpPr>
          <p:nvPr>
            <p:ph type="body" idx="1"/>
          </p:nvPr>
        </p:nvSpPr>
        <p:spPr>
          <a:xfrm>
            <a:off x="701040" y="4415790"/>
            <a:ext cx="5608320" cy="4183380"/>
          </a:xfrm>
          <a:prstGeom prst="rect">
            <a:avLst/>
          </a:prstGeom>
          <a:noFill/>
          <a:ln>
            <a:noFill/>
          </a:ln>
        </p:spPr>
        <p:txBody>
          <a:bodyPr wrap="square" lIns="93162" tIns="93162" rIns="93162" bIns="93162" anchor="t" anchorCtr="0">
            <a:noAutofit/>
          </a:bodyPr>
          <a:lstStyle/>
          <a:p>
            <a:pPr marL="155296">
              <a:buClr>
                <a:schemeClr val="dk1"/>
              </a:buClr>
              <a:buNone/>
            </a:pPr>
            <a:endParaRPr lang="en" dirty="0">
              <a:solidFill>
                <a:schemeClr val="dk1"/>
              </a:solidFill>
              <a:latin typeface="Arial"/>
              <a:ea typeface="Arial"/>
              <a:cs typeface="Arial"/>
              <a:sym typeface="Arial"/>
            </a:endParaRPr>
          </a:p>
        </p:txBody>
      </p:sp>
    </p:spTree>
    <p:extLst>
      <p:ext uri="{BB962C8B-B14F-4D97-AF65-F5344CB8AC3E}">
        <p14:creationId xmlns:p14="http://schemas.microsoft.com/office/powerpoint/2010/main" val="9736252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744575"/>
            <a:ext cx="8520600" cy="2052600"/>
          </a:xfrm>
          <a:prstGeom prst="rect">
            <a:avLst/>
          </a:prstGeom>
        </p:spPr>
        <p:txBody>
          <a:bodyPr wrap="square" lIns="91425" tIns="91425" rIns="91425" bIns="91425" anchor="b" anchorCtr="0"/>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a:endParaRPr/>
          </a:p>
        </p:txBody>
      </p:sp>
      <p:sp>
        <p:nvSpPr>
          <p:cNvPr id="11" name="Shape 11"/>
          <p:cNvSpPr txBox="1">
            <a:spLocks noGrp="1"/>
          </p:cNvSpPr>
          <p:nvPr>
            <p:ph type="subTitle" idx="1"/>
          </p:nvPr>
        </p:nvSpPr>
        <p:spPr>
          <a:xfrm>
            <a:off x="311700" y="2834125"/>
            <a:ext cx="8520600" cy="792600"/>
          </a:xfrm>
          <a:prstGeom prst="rect">
            <a:avLst/>
          </a:prstGeom>
        </p:spPr>
        <p:txBody>
          <a:bodyPr wrap="square" lIns="91425" tIns="91425" rIns="91425" bIns="91425" anchor="t" anchorCtr="0"/>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a:endParaRPr/>
          </a:p>
        </p:txBody>
      </p:sp>
      <p:sp>
        <p:nvSpPr>
          <p:cNvPr id="12" name="Shape 12"/>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311700" y="1106125"/>
            <a:ext cx="8520600" cy="1963500"/>
          </a:xfrm>
          <a:prstGeom prst="rect">
            <a:avLst/>
          </a:prstGeom>
        </p:spPr>
        <p:txBody>
          <a:bodyPr wrap="square" lIns="91425" tIns="91425" rIns="91425" bIns="91425" anchor="b" anchorCtr="0"/>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a:endParaRPr/>
          </a:p>
        </p:txBody>
      </p:sp>
      <p:sp>
        <p:nvSpPr>
          <p:cNvPr id="46" name="Shape 46"/>
          <p:cNvSpPr txBox="1">
            <a:spLocks noGrp="1"/>
          </p:cNvSpPr>
          <p:nvPr>
            <p:ph type="body" idx="1"/>
          </p:nvPr>
        </p:nvSpPr>
        <p:spPr>
          <a:xfrm>
            <a:off x="311700" y="3152225"/>
            <a:ext cx="8520600" cy="1300800"/>
          </a:xfrm>
          <a:prstGeom prst="rect">
            <a:avLst/>
          </a:prstGeom>
        </p:spPr>
        <p:txBody>
          <a:bodyPr wrap="square"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47" name="Shape 47"/>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8"/>
        <p:cNvGrpSpPr/>
        <p:nvPr/>
      </p:nvGrpSpPr>
      <p:grpSpPr>
        <a:xfrm>
          <a:off x="0" y="0"/>
          <a:ext cx="0" cy="0"/>
          <a:chOff x="0" y="0"/>
          <a:chExt cx="0" cy="0"/>
        </a:xfrm>
      </p:grpSpPr>
      <p:sp>
        <p:nvSpPr>
          <p:cNvPr id="49" name="Shape 49"/>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54"/>
        <p:cNvGrpSpPr/>
        <p:nvPr/>
      </p:nvGrpSpPr>
      <p:grpSpPr>
        <a:xfrm>
          <a:off x="0" y="0"/>
          <a:ext cx="0" cy="0"/>
          <a:chOff x="0" y="0"/>
          <a:chExt cx="0" cy="0"/>
        </a:xfrm>
      </p:grpSpPr>
      <p:sp>
        <p:nvSpPr>
          <p:cNvPr id="55" name="Shape 55"/>
          <p:cNvSpPr txBox="1">
            <a:spLocks noGrp="1"/>
          </p:cNvSpPr>
          <p:nvPr>
            <p:ph type="ctrTitle"/>
          </p:nvPr>
        </p:nvSpPr>
        <p:spPr>
          <a:xfrm>
            <a:off x="311708" y="744575"/>
            <a:ext cx="8520600" cy="2052600"/>
          </a:xfrm>
          <a:prstGeom prst="rect">
            <a:avLst/>
          </a:prstGeom>
          <a:noFill/>
          <a:ln>
            <a:noFill/>
          </a:ln>
        </p:spPr>
        <p:txBody>
          <a:bodyPr wrap="square" lIns="91425" tIns="91425" rIns="91425" bIns="91425" anchor="b" anchorCtr="0"/>
          <a:lstStyle>
            <a:lvl1pPr marL="0" marR="0" lvl="0" indent="0" algn="ctr" rtl="0">
              <a:lnSpc>
                <a:spcPct val="100000"/>
              </a:lnSpc>
              <a:spcBef>
                <a:spcPts val="0"/>
              </a:spcBef>
              <a:spcAft>
                <a:spcPts val="0"/>
              </a:spcAft>
              <a:buClr>
                <a:schemeClr val="dk1"/>
              </a:buClr>
              <a:buSzPct val="100000"/>
              <a:buFont typeface="Arial"/>
              <a:buNone/>
              <a:defRPr sz="5200" b="0" i="0" u="none" strike="noStrike" cap="none">
                <a:solidFill>
                  <a:schemeClr val="dk1"/>
                </a:solidFill>
                <a:latin typeface="Arial"/>
                <a:ea typeface="Arial"/>
                <a:cs typeface="Arial"/>
                <a:sym typeface="Arial"/>
              </a:defRPr>
            </a:lvl1pPr>
            <a:lvl2pPr lvl="1" indent="0" algn="ctr">
              <a:spcBef>
                <a:spcPts val="0"/>
              </a:spcBef>
              <a:buClr>
                <a:schemeClr val="dk1"/>
              </a:buClr>
              <a:buSzPct val="100000"/>
              <a:buFont typeface="Arial"/>
              <a:buNone/>
              <a:defRPr sz="5200">
                <a:solidFill>
                  <a:schemeClr val="dk1"/>
                </a:solidFill>
              </a:defRPr>
            </a:lvl2pPr>
            <a:lvl3pPr lvl="2" indent="0" algn="ctr">
              <a:spcBef>
                <a:spcPts val="0"/>
              </a:spcBef>
              <a:buClr>
                <a:schemeClr val="dk1"/>
              </a:buClr>
              <a:buSzPct val="100000"/>
              <a:buFont typeface="Arial"/>
              <a:buNone/>
              <a:defRPr sz="5200">
                <a:solidFill>
                  <a:schemeClr val="dk1"/>
                </a:solidFill>
              </a:defRPr>
            </a:lvl3pPr>
            <a:lvl4pPr lvl="3" indent="0" algn="ctr">
              <a:spcBef>
                <a:spcPts val="0"/>
              </a:spcBef>
              <a:buClr>
                <a:schemeClr val="dk1"/>
              </a:buClr>
              <a:buSzPct val="100000"/>
              <a:buFont typeface="Arial"/>
              <a:buNone/>
              <a:defRPr sz="5200">
                <a:solidFill>
                  <a:schemeClr val="dk1"/>
                </a:solidFill>
              </a:defRPr>
            </a:lvl4pPr>
            <a:lvl5pPr lvl="4" indent="0" algn="ctr">
              <a:spcBef>
                <a:spcPts val="0"/>
              </a:spcBef>
              <a:buClr>
                <a:schemeClr val="dk1"/>
              </a:buClr>
              <a:buSzPct val="100000"/>
              <a:buFont typeface="Arial"/>
              <a:buNone/>
              <a:defRPr sz="5200">
                <a:solidFill>
                  <a:schemeClr val="dk1"/>
                </a:solidFill>
              </a:defRPr>
            </a:lvl5pPr>
            <a:lvl6pPr lvl="5" indent="0" algn="ctr">
              <a:spcBef>
                <a:spcPts val="0"/>
              </a:spcBef>
              <a:buClr>
                <a:schemeClr val="dk1"/>
              </a:buClr>
              <a:buSzPct val="100000"/>
              <a:buFont typeface="Arial"/>
              <a:buNone/>
              <a:defRPr sz="5200">
                <a:solidFill>
                  <a:schemeClr val="dk1"/>
                </a:solidFill>
              </a:defRPr>
            </a:lvl6pPr>
            <a:lvl7pPr lvl="6" indent="0" algn="ctr">
              <a:spcBef>
                <a:spcPts val="0"/>
              </a:spcBef>
              <a:buClr>
                <a:schemeClr val="dk1"/>
              </a:buClr>
              <a:buSzPct val="100000"/>
              <a:buFont typeface="Arial"/>
              <a:buNone/>
              <a:defRPr sz="5200">
                <a:solidFill>
                  <a:schemeClr val="dk1"/>
                </a:solidFill>
              </a:defRPr>
            </a:lvl7pPr>
            <a:lvl8pPr lvl="7" indent="0" algn="ctr">
              <a:spcBef>
                <a:spcPts val="0"/>
              </a:spcBef>
              <a:buClr>
                <a:schemeClr val="dk1"/>
              </a:buClr>
              <a:buSzPct val="100000"/>
              <a:buFont typeface="Arial"/>
              <a:buNone/>
              <a:defRPr sz="5200">
                <a:solidFill>
                  <a:schemeClr val="dk1"/>
                </a:solidFill>
              </a:defRPr>
            </a:lvl8pPr>
            <a:lvl9pPr lvl="8" indent="0" algn="ctr">
              <a:spcBef>
                <a:spcPts val="0"/>
              </a:spcBef>
              <a:buClr>
                <a:schemeClr val="dk1"/>
              </a:buClr>
              <a:buSzPct val="100000"/>
              <a:buFont typeface="Arial"/>
              <a:buNone/>
              <a:defRPr sz="5200">
                <a:solidFill>
                  <a:schemeClr val="dk1"/>
                </a:solidFill>
              </a:defRPr>
            </a:lvl9pPr>
          </a:lstStyle>
          <a:p>
            <a:endParaRPr/>
          </a:p>
        </p:txBody>
      </p:sp>
      <p:sp>
        <p:nvSpPr>
          <p:cNvPr id="56" name="Shape 56"/>
          <p:cNvSpPr txBox="1">
            <a:spLocks noGrp="1"/>
          </p:cNvSpPr>
          <p:nvPr>
            <p:ph type="subTitle" idx="1"/>
          </p:nvPr>
        </p:nvSpPr>
        <p:spPr>
          <a:xfrm>
            <a:off x="311700" y="2834125"/>
            <a:ext cx="8520600" cy="792600"/>
          </a:xfrm>
          <a:prstGeom prst="rect">
            <a:avLst/>
          </a:prstGeom>
          <a:noFill/>
          <a:ln>
            <a:noFill/>
          </a:ln>
        </p:spPr>
        <p:txBody>
          <a:bodyPr wrap="square" lIns="91425" tIns="91425" rIns="91425" bIns="91425" anchor="t" anchorCtr="0"/>
          <a:lstStyle>
            <a:lvl1pPr marL="0" marR="0" lvl="0" indent="0" algn="ctr" rtl="0">
              <a:lnSpc>
                <a:spcPct val="100000"/>
              </a:lnSpc>
              <a:spcBef>
                <a:spcPts val="0"/>
              </a:spcBef>
              <a:spcAft>
                <a:spcPts val="0"/>
              </a:spcAft>
              <a:buClr>
                <a:schemeClr val="dk2"/>
              </a:buClr>
              <a:buSzPct val="100000"/>
              <a:buFont typeface="Arial"/>
              <a:buNone/>
              <a:defRPr sz="2800" b="0" i="0" u="none" strike="noStrike" cap="none">
                <a:solidFill>
                  <a:schemeClr val="dk2"/>
                </a:solidFill>
                <a:latin typeface="Arial"/>
                <a:ea typeface="Arial"/>
                <a:cs typeface="Arial"/>
                <a:sym typeface="Arial"/>
              </a:defRPr>
            </a:lvl1pPr>
            <a:lvl2pPr marL="0" marR="0" lvl="1" indent="0" algn="ctr" rtl="0">
              <a:lnSpc>
                <a:spcPct val="100000"/>
              </a:lnSpc>
              <a:spcBef>
                <a:spcPts val="0"/>
              </a:spcBef>
              <a:spcAft>
                <a:spcPts val="0"/>
              </a:spcAft>
              <a:buClr>
                <a:schemeClr val="dk2"/>
              </a:buClr>
              <a:buSzPct val="100000"/>
              <a:buFont typeface="Arial"/>
              <a:buNone/>
              <a:defRPr sz="2800" b="0" i="0" u="none" strike="noStrike" cap="none">
                <a:solidFill>
                  <a:schemeClr val="dk2"/>
                </a:solidFill>
                <a:latin typeface="Arial"/>
                <a:ea typeface="Arial"/>
                <a:cs typeface="Arial"/>
                <a:sym typeface="Arial"/>
              </a:defRPr>
            </a:lvl2pPr>
            <a:lvl3pPr marL="0" marR="0" lvl="2" indent="0" algn="ctr" rtl="0">
              <a:lnSpc>
                <a:spcPct val="100000"/>
              </a:lnSpc>
              <a:spcBef>
                <a:spcPts val="0"/>
              </a:spcBef>
              <a:spcAft>
                <a:spcPts val="0"/>
              </a:spcAft>
              <a:buClr>
                <a:schemeClr val="dk2"/>
              </a:buClr>
              <a:buSzPct val="100000"/>
              <a:buFont typeface="Arial"/>
              <a:buNone/>
              <a:defRPr sz="2800" b="0" i="0" u="none" strike="noStrike" cap="none">
                <a:solidFill>
                  <a:schemeClr val="dk2"/>
                </a:solidFill>
                <a:latin typeface="Arial"/>
                <a:ea typeface="Arial"/>
                <a:cs typeface="Arial"/>
                <a:sym typeface="Arial"/>
              </a:defRPr>
            </a:lvl3pPr>
            <a:lvl4pPr marL="0" marR="0" lvl="3" indent="0" algn="ctr" rtl="0">
              <a:lnSpc>
                <a:spcPct val="100000"/>
              </a:lnSpc>
              <a:spcBef>
                <a:spcPts val="0"/>
              </a:spcBef>
              <a:spcAft>
                <a:spcPts val="0"/>
              </a:spcAft>
              <a:buClr>
                <a:schemeClr val="dk2"/>
              </a:buClr>
              <a:buSzPct val="100000"/>
              <a:buFont typeface="Arial"/>
              <a:buNone/>
              <a:defRPr sz="2800" b="0" i="0" u="none" strike="noStrike" cap="none">
                <a:solidFill>
                  <a:schemeClr val="dk2"/>
                </a:solidFill>
                <a:latin typeface="Arial"/>
                <a:ea typeface="Arial"/>
                <a:cs typeface="Arial"/>
                <a:sym typeface="Arial"/>
              </a:defRPr>
            </a:lvl4pPr>
            <a:lvl5pPr marL="0" marR="0" lvl="4" indent="0" algn="ctr" rtl="0">
              <a:lnSpc>
                <a:spcPct val="100000"/>
              </a:lnSpc>
              <a:spcBef>
                <a:spcPts val="0"/>
              </a:spcBef>
              <a:spcAft>
                <a:spcPts val="0"/>
              </a:spcAft>
              <a:buClr>
                <a:schemeClr val="dk2"/>
              </a:buClr>
              <a:buSzPct val="100000"/>
              <a:buFont typeface="Arial"/>
              <a:buNone/>
              <a:defRPr sz="2800" b="0" i="0" u="none" strike="noStrike" cap="none">
                <a:solidFill>
                  <a:schemeClr val="dk2"/>
                </a:solidFill>
                <a:latin typeface="Arial"/>
                <a:ea typeface="Arial"/>
                <a:cs typeface="Arial"/>
                <a:sym typeface="Arial"/>
              </a:defRPr>
            </a:lvl5pPr>
            <a:lvl6pPr marL="0" marR="0" lvl="5" indent="0" algn="ctr" rtl="0">
              <a:lnSpc>
                <a:spcPct val="100000"/>
              </a:lnSpc>
              <a:spcBef>
                <a:spcPts val="0"/>
              </a:spcBef>
              <a:spcAft>
                <a:spcPts val="0"/>
              </a:spcAft>
              <a:buClr>
                <a:schemeClr val="dk2"/>
              </a:buClr>
              <a:buSzPct val="100000"/>
              <a:buFont typeface="Arial"/>
              <a:buNone/>
              <a:defRPr sz="2800" b="0" i="0" u="none" strike="noStrike" cap="none">
                <a:solidFill>
                  <a:schemeClr val="dk2"/>
                </a:solidFill>
                <a:latin typeface="Arial"/>
                <a:ea typeface="Arial"/>
                <a:cs typeface="Arial"/>
                <a:sym typeface="Arial"/>
              </a:defRPr>
            </a:lvl6pPr>
            <a:lvl7pPr marL="0" marR="0" lvl="6" indent="0" algn="ctr" rtl="0">
              <a:lnSpc>
                <a:spcPct val="100000"/>
              </a:lnSpc>
              <a:spcBef>
                <a:spcPts val="0"/>
              </a:spcBef>
              <a:spcAft>
                <a:spcPts val="0"/>
              </a:spcAft>
              <a:buClr>
                <a:schemeClr val="dk2"/>
              </a:buClr>
              <a:buSzPct val="100000"/>
              <a:buFont typeface="Arial"/>
              <a:buNone/>
              <a:defRPr sz="2800" b="0" i="0" u="none" strike="noStrike" cap="none">
                <a:solidFill>
                  <a:schemeClr val="dk2"/>
                </a:solidFill>
                <a:latin typeface="Arial"/>
                <a:ea typeface="Arial"/>
                <a:cs typeface="Arial"/>
                <a:sym typeface="Arial"/>
              </a:defRPr>
            </a:lvl7pPr>
            <a:lvl8pPr marL="0" marR="0" lvl="7" indent="0" algn="ctr" rtl="0">
              <a:lnSpc>
                <a:spcPct val="100000"/>
              </a:lnSpc>
              <a:spcBef>
                <a:spcPts val="0"/>
              </a:spcBef>
              <a:spcAft>
                <a:spcPts val="0"/>
              </a:spcAft>
              <a:buClr>
                <a:schemeClr val="dk2"/>
              </a:buClr>
              <a:buSzPct val="100000"/>
              <a:buFont typeface="Arial"/>
              <a:buNone/>
              <a:defRPr sz="2800" b="0" i="0" u="none" strike="noStrike" cap="none">
                <a:solidFill>
                  <a:schemeClr val="dk2"/>
                </a:solidFill>
                <a:latin typeface="Arial"/>
                <a:ea typeface="Arial"/>
                <a:cs typeface="Arial"/>
                <a:sym typeface="Arial"/>
              </a:defRPr>
            </a:lvl8pPr>
            <a:lvl9pPr marL="0" marR="0" lvl="8" indent="0" algn="ctr" rtl="0">
              <a:lnSpc>
                <a:spcPct val="100000"/>
              </a:lnSpc>
              <a:spcBef>
                <a:spcPts val="0"/>
              </a:spcBef>
              <a:spcAft>
                <a:spcPts val="0"/>
              </a:spcAft>
              <a:buClr>
                <a:schemeClr val="dk2"/>
              </a:buClr>
              <a:buSzPct val="100000"/>
              <a:buFont typeface="Arial"/>
              <a:buNone/>
              <a:defRPr sz="2800" b="0" i="0" u="none" strike="noStrike" cap="none">
                <a:solidFill>
                  <a:schemeClr val="dk2"/>
                </a:solidFill>
                <a:latin typeface="Arial"/>
                <a:ea typeface="Arial"/>
                <a:cs typeface="Arial"/>
                <a:sym typeface="Arial"/>
              </a:defRPr>
            </a:lvl9pPr>
          </a:lstStyle>
          <a:p>
            <a:endParaRPr/>
          </a:p>
        </p:txBody>
      </p:sp>
      <p:sp>
        <p:nvSpPr>
          <p:cNvPr id="57" name="Shape 57"/>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58"/>
        <p:cNvGrpSpPr/>
        <p:nvPr/>
      </p:nvGrpSpPr>
      <p:grpSpPr>
        <a:xfrm>
          <a:off x="0" y="0"/>
          <a:ext cx="0" cy="0"/>
          <a:chOff x="0" y="0"/>
          <a:chExt cx="0" cy="0"/>
        </a:xfrm>
      </p:grpSpPr>
      <p:sp>
        <p:nvSpPr>
          <p:cNvPr id="59" name="Shape 59"/>
          <p:cNvSpPr txBox="1">
            <a:spLocks noGrp="1"/>
          </p:cNvSpPr>
          <p:nvPr>
            <p:ph type="title"/>
          </p:nvPr>
        </p:nvSpPr>
        <p:spPr>
          <a:xfrm>
            <a:off x="311700" y="445025"/>
            <a:ext cx="8520600" cy="572700"/>
          </a:xfrm>
          <a:prstGeom prst="rect">
            <a:avLst/>
          </a:prstGeom>
          <a:noFill/>
          <a:ln>
            <a:noFill/>
          </a:ln>
        </p:spPr>
        <p:txBody>
          <a:bodyPr wrap="square" lIns="91425" tIns="91425" rIns="91425" bIns="91425" anchor="t" anchorCtr="0"/>
          <a:lstStyle>
            <a:lvl1pPr marL="0" marR="0" lvl="0" indent="0" algn="l" rtl="0">
              <a:lnSpc>
                <a:spcPct val="100000"/>
              </a:lnSpc>
              <a:spcBef>
                <a:spcPts val="0"/>
              </a:spcBef>
              <a:spcAft>
                <a:spcPts val="0"/>
              </a:spcAft>
              <a:buClr>
                <a:schemeClr val="dk1"/>
              </a:buClr>
              <a:buSzPct val="100000"/>
              <a:buFont typeface="Arial"/>
              <a:buNone/>
              <a:defRPr sz="2800" b="0" i="0" u="none" strike="noStrike" cap="none">
                <a:solidFill>
                  <a:schemeClr val="dk1"/>
                </a:solidFill>
                <a:latin typeface="Arial"/>
                <a:ea typeface="Arial"/>
                <a:cs typeface="Arial"/>
                <a:sym typeface="Arial"/>
              </a:defRPr>
            </a:lvl1pPr>
            <a:lvl2pPr lvl="1" indent="0">
              <a:spcBef>
                <a:spcPts val="0"/>
              </a:spcBef>
              <a:buClr>
                <a:schemeClr val="dk1"/>
              </a:buClr>
              <a:buSzPct val="100000"/>
              <a:buFont typeface="Arial"/>
              <a:buNone/>
              <a:defRPr sz="2800">
                <a:solidFill>
                  <a:schemeClr val="dk1"/>
                </a:solidFill>
              </a:defRPr>
            </a:lvl2pPr>
            <a:lvl3pPr lvl="2" indent="0">
              <a:spcBef>
                <a:spcPts val="0"/>
              </a:spcBef>
              <a:buClr>
                <a:schemeClr val="dk1"/>
              </a:buClr>
              <a:buSzPct val="100000"/>
              <a:buFont typeface="Arial"/>
              <a:buNone/>
              <a:defRPr sz="2800">
                <a:solidFill>
                  <a:schemeClr val="dk1"/>
                </a:solidFill>
              </a:defRPr>
            </a:lvl3pPr>
            <a:lvl4pPr lvl="3" indent="0">
              <a:spcBef>
                <a:spcPts val="0"/>
              </a:spcBef>
              <a:buClr>
                <a:schemeClr val="dk1"/>
              </a:buClr>
              <a:buSzPct val="100000"/>
              <a:buFont typeface="Arial"/>
              <a:buNone/>
              <a:defRPr sz="2800">
                <a:solidFill>
                  <a:schemeClr val="dk1"/>
                </a:solidFill>
              </a:defRPr>
            </a:lvl4pPr>
            <a:lvl5pPr lvl="4" indent="0">
              <a:spcBef>
                <a:spcPts val="0"/>
              </a:spcBef>
              <a:buClr>
                <a:schemeClr val="dk1"/>
              </a:buClr>
              <a:buSzPct val="100000"/>
              <a:buFont typeface="Arial"/>
              <a:buNone/>
              <a:defRPr sz="2800">
                <a:solidFill>
                  <a:schemeClr val="dk1"/>
                </a:solidFill>
              </a:defRPr>
            </a:lvl5pPr>
            <a:lvl6pPr lvl="5" indent="0">
              <a:spcBef>
                <a:spcPts val="0"/>
              </a:spcBef>
              <a:buClr>
                <a:schemeClr val="dk1"/>
              </a:buClr>
              <a:buSzPct val="100000"/>
              <a:buFont typeface="Arial"/>
              <a:buNone/>
              <a:defRPr sz="2800">
                <a:solidFill>
                  <a:schemeClr val="dk1"/>
                </a:solidFill>
              </a:defRPr>
            </a:lvl6pPr>
            <a:lvl7pPr lvl="6" indent="0">
              <a:spcBef>
                <a:spcPts val="0"/>
              </a:spcBef>
              <a:buClr>
                <a:schemeClr val="dk1"/>
              </a:buClr>
              <a:buSzPct val="100000"/>
              <a:buFont typeface="Arial"/>
              <a:buNone/>
              <a:defRPr sz="2800">
                <a:solidFill>
                  <a:schemeClr val="dk1"/>
                </a:solidFill>
              </a:defRPr>
            </a:lvl7pPr>
            <a:lvl8pPr lvl="7" indent="0">
              <a:spcBef>
                <a:spcPts val="0"/>
              </a:spcBef>
              <a:buClr>
                <a:schemeClr val="dk1"/>
              </a:buClr>
              <a:buSzPct val="100000"/>
              <a:buFont typeface="Arial"/>
              <a:buNone/>
              <a:defRPr sz="2800">
                <a:solidFill>
                  <a:schemeClr val="dk1"/>
                </a:solidFill>
              </a:defRPr>
            </a:lvl8pPr>
            <a:lvl9pPr lvl="8" indent="0">
              <a:spcBef>
                <a:spcPts val="0"/>
              </a:spcBef>
              <a:buClr>
                <a:schemeClr val="dk1"/>
              </a:buClr>
              <a:buSzPct val="100000"/>
              <a:buFont typeface="Arial"/>
              <a:buNone/>
              <a:defRPr sz="2800">
                <a:solidFill>
                  <a:schemeClr val="dk1"/>
                </a:solidFill>
              </a:defRPr>
            </a:lvl9pPr>
          </a:lstStyle>
          <a:p>
            <a:endParaRPr/>
          </a:p>
        </p:txBody>
      </p:sp>
      <p:sp>
        <p:nvSpPr>
          <p:cNvPr id="60" name="Shape 60"/>
          <p:cNvSpPr txBox="1">
            <a:spLocks noGrp="1"/>
          </p:cNvSpPr>
          <p:nvPr>
            <p:ph type="body" idx="1"/>
          </p:nvPr>
        </p:nvSpPr>
        <p:spPr>
          <a:xfrm>
            <a:off x="311700" y="1152475"/>
            <a:ext cx="8520600" cy="3416400"/>
          </a:xfrm>
          <a:prstGeom prst="rect">
            <a:avLst/>
          </a:prstGeom>
          <a:noFill/>
          <a:ln>
            <a:noFill/>
          </a:ln>
        </p:spPr>
        <p:txBody>
          <a:bodyPr wrap="square" lIns="91425" tIns="91425" rIns="91425" bIns="91425" anchor="t" anchorCtr="0"/>
          <a:lstStyle>
            <a:lvl1pPr marL="0" marR="0" lvl="0" indent="114300" algn="l" rtl="0">
              <a:lnSpc>
                <a:spcPct val="115000"/>
              </a:lnSpc>
              <a:spcBef>
                <a:spcPts val="0"/>
              </a:spcBef>
              <a:spcAft>
                <a:spcPts val="1600"/>
              </a:spcAft>
              <a:buClr>
                <a:schemeClr val="dk2"/>
              </a:buClr>
              <a:buSzPct val="100000"/>
              <a:buFont typeface="Arial"/>
              <a:buChar char="●"/>
              <a:defRPr sz="1800" b="0" i="0" u="none" strike="noStrike" cap="none">
                <a:solidFill>
                  <a:schemeClr val="dk2"/>
                </a:solidFill>
                <a:latin typeface="Arial"/>
                <a:ea typeface="Arial"/>
                <a:cs typeface="Arial"/>
                <a:sym typeface="Arial"/>
              </a:defRPr>
            </a:lvl1pPr>
            <a:lvl2pPr marL="0" marR="0" lvl="1"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2pPr>
            <a:lvl3pPr marL="0" marR="0" lvl="2"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3pPr>
            <a:lvl4pPr marL="0" marR="0" lvl="3"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4pPr>
            <a:lvl5pPr marL="0" marR="0" lvl="4"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5pPr>
            <a:lvl6pPr marL="0" marR="0" lvl="5"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6pPr>
            <a:lvl7pPr marL="0" marR="0" lvl="6"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7pPr>
            <a:lvl8pPr marL="0" marR="0" lvl="7"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8pPr>
            <a:lvl9pPr marL="0" marR="0" lvl="8"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61" name="Shape 61"/>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62"/>
        <p:cNvGrpSpPr/>
        <p:nvPr/>
      </p:nvGrpSpPr>
      <p:grpSpPr>
        <a:xfrm>
          <a:off x="0" y="0"/>
          <a:ext cx="0" cy="0"/>
          <a:chOff x="0" y="0"/>
          <a:chExt cx="0" cy="0"/>
        </a:xfrm>
      </p:grpSpPr>
      <p:sp>
        <p:nvSpPr>
          <p:cNvPr id="63" name="Shape 63"/>
          <p:cNvSpPr txBox="1">
            <a:spLocks noGrp="1"/>
          </p:cNvSpPr>
          <p:nvPr>
            <p:ph type="title"/>
          </p:nvPr>
        </p:nvSpPr>
        <p:spPr>
          <a:xfrm>
            <a:off x="311700" y="2150850"/>
            <a:ext cx="8520600" cy="841800"/>
          </a:xfrm>
          <a:prstGeom prst="rect">
            <a:avLst/>
          </a:prstGeom>
          <a:noFill/>
          <a:ln>
            <a:noFill/>
          </a:ln>
        </p:spPr>
        <p:txBody>
          <a:bodyPr wrap="square" lIns="91425" tIns="91425" rIns="91425" bIns="91425" anchor="ctr" anchorCtr="0"/>
          <a:lstStyle>
            <a:lvl1pPr marL="0" marR="0" lvl="0" indent="0" algn="ctr" rtl="0">
              <a:lnSpc>
                <a:spcPct val="100000"/>
              </a:lnSpc>
              <a:spcBef>
                <a:spcPts val="0"/>
              </a:spcBef>
              <a:spcAft>
                <a:spcPts val="0"/>
              </a:spcAft>
              <a:buClr>
                <a:schemeClr val="dk1"/>
              </a:buClr>
              <a:buSzPct val="100000"/>
              <a:buFont typeface="Arial"/>
              <a:buNone/>
              <a:defRPr sz="3600" b="0" i="0" u="none" strike="noStrike" cap="none">
                <a:solidFill>
                  <a:schemeClr val="dk1"/>
                </a:solidFill>
                <a:latin typeface="Arial"/>
                <a:ea typeface="Arial"/>
                <a:cs typeface="Arial"/>
                <a:sym typeface="Arial"/>
              </a:defRPr>
            </a:lvl1pPr>
            <a:lvl2pPr lvl="1" indent="0" algn="ctr">
              <a:spcBef>
                <a:spcPts val="0"/>
              </a:spcBef>
              <a:buClr>
                <a:schemeClr val="dk1"/>
              </a:buClr>
              <a:buSzPct val="100000"/>
              <a:buFont typeface="Arial"/>
              <a:buNone/>
              <a:defRPr sz="3600">
                <a:solidFill>
                  <a:schemeClr val="dk1"/>
                </a:solidFill>
              </a:defRPr>
            </a:lvl2pPr>
            <a:lvl3pPr lvl="2" indent="0" algn="ctr">
              <a:spcBef>
                <a:spcPts val="0"/>
              </a:spcBef>
              <a:buClr>
                <a:schemeClr val="dk1"/>
              </a:buClr>
              <a:buSzPct val="100000"/>
              <a:buFont typeface="Arial"/>
              <a:buNone/>
              <a:defRPr sz="3600">
                <a:solidFill>
                  <a:schemeClr val="dk1"/>
                </a:solidFill>
              </a:defRPr>
            </a:lvl3pPr>
            <a:lvl4pPr lvl="3" indent="0" algn="ctr">
              <a:spcBef>
                <a:spcPts val="0"/>
              </a:spcBef>
              <a:buClr>
                <a:schemeClr val="dk1"/>
              </a:buClr>
              <a:buSzPct val="100000"/>
              <a:buFont typeface="Arial"/>
              <a:buNone/>
              <a:defRPr sz="3600">
                <a:solidFill>
                  <a:schemeClr val="dk1"/>
                </a:solidFill>
              </a:defRPr>
            </a:lvl4pPr>
            <a:lvl5pPr lvl="4" indent="0" algn="ctr">
              <a:spcBef>
                <a:spcPts val="0"/>
              </a:spcBef>
              <a:buClr>
                <a:schemeClr val="dk1"/>
              </a:buClr>
              <a:buSzPct val="100000"/>
              <a:buFont typeface="Arial"/>
              <a:buNone/>
              <a:defRPr sz="3600">
                <a:solidFill>
                  <a:schemeClr val="dk1"/>
                </a:solidFill>
              </a:defRPr>
            </a:lvl5pPr>
            <a:lvl6pPr lvl="5" indent="0" algn="ctr">
              <a:spcBef>
                <a:spcPts val="0"/>
              </a:spcBef>
              <a:buClr>
                <a:schemeClr val="dk1"/>
              </a:buClr>
              <a:buSzPct val="100000"/>
              <a:buFont typeface="Arial"/>
              <a:buNone/>
              <a:defRPr sz="3600">
                <a:solidFill>
                  <a:schemeClr val="dk1"/>
                </a:solidFill>
              </a:defRPr>
            </a:lvl6pPr>
            <a:lvl7pPr lvl="6" indent="0" algn="ctr">
              <a:spcBef>
                <a:spcPts val="0"/>
              </a:spcBef>
              <a:buClr>
                <a:schemeClr val="dk1"/>
              </a:buClr>
              <a:buSzPct val="100000"/>
              <a:buFont typeface="Arial"/>
              <a:buNone/>
              <a:defRPr sz="3600">
                <a:solidFill>
                  <a:schemeClr val="dk1"/>
                </a:solidFill>
              </a:defRPr>
            </a:lvl7pPr>
            <a:lvl8pPr lvl="7" indent="0" algn="ctr">
              <a:spcBef>
                <a:spcPts val="0"/>
              </a:spcBef>
              <a:buClr>
                <a:schemeClr val="dk1"/>
              </a:buClr>
              <a:buSzPct val="100000"/>
              <a:buFont typeface="Arial"/>
              <a:buNone/>
              <a:defRPr sz="3600">
                <a:solidFill>
                  <a:schemeClr val="dk1"/>
                </a:solidFill>
              </a:defRPr>
            </a:lvl8pPr>
            <a:lvl9pPr lvl="8" indent="0" algn="ctr">
              <a:spcBef>
                <a:spcPts val="0"/>
              </a:spcBef>
              <a:buClr>
                <a:schemeClr val="dk1"/>
              </a:buClr>
              <a:buSzPct val="100000"/>
              <a:buFont typeface="Arial"/>
              <a:buNone/>
              <a:defRPr sz="3600">
                <a:solidFill>
                  <a:schemeClr val="dk1"/>
                </a:solidFill>
              </a:defRPr>
            </a:lvl9pPr>
          </a:lstStyle>
          <a:p>
            <a:endParaRPr/>
          </a:p>
        </p:txBody>
      </p:sp>
      <p:sp>
        <p:nvSpPr>
          <p:cNvPr id="64" name="Shape 64"/>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311700" y="445025"/>
            <a:ext cx="8520600" cy="572700"/>
          </a:xfrm>
          <a:prstGeom prst="rect">
            <a:avLst/>
          </a:prstGeom>
          <a:noFill/>
          <a:ln>
            <a:noFill/>
          </a:ln>
        </p:spPr>
        <p:txBody>
          <a:bodyPr wrap="square" lIns="91425" tIns="91425" rIns="91425" bIns="91425" anchor="t" anchorCtr="0"/>
          <a:lstStyle>
            <a:lvl1pPr marL="0" marR="0" lvl="0" indent="0" algn="l" rtl="0">
              <a:lnSpc>
                <a:spcPct val="100000"/>
              </a:lnSpc>
              <a:spcBef>
                <a:spcPts val="0"/>
              </a:spcBef>
              <a:spcAft>
                <a:spcPts val="0"/>
              </a:spcAft>
              <a:buClr>
                <a:schemeClr val="dk1"/>
              </a:buClr>
              <a:buSzPct val="100000"/>
              <a:buFont typeface="Arial"/>
              <a:buNone/>
              <a:defRPr sz="2800" b="0" i="0" u="none" strike="noStrike" cap="none">
                <a:solidFill>
                  <a:schemeClr val="dk1"/>
                </a:solidFill>
                <a:latin typeface="Arial"/>
                <a:ea typeface="Arial"/>
                <a:cs typeface="Arial"/>
                <a:sym typeface="Arial"/>
              </a:defRPr>
            </a:lvl1pPr>
            <a:lvl2pPr lvl="1" indent="0">
              <a:spcBef>
                <a:spcPts val="0"/>
              </a:spcBef>
              <a:buClr>
                <a:schemeClr val="dk1"/>
              </a:buClr>
              <a:buSzPct val="100000"/>
              <a:buFont typeface="Arial"/>
              <a:buNone/>
              <a:defRPr sz="2800">
                <a:solidFill>
                  <a:schemeClr val="dk1"/>
                </a:solidFill>
              </a:defRPr>
            </a:lvl2pPr>
            <a:lvl3pPr lvl="2" indent="0">
              <a:spcBef>
                <a:spcPts val="0"/>
              </a:spcBef>
              <a:buClr>
                <a:schemeClr val="dk1"/>
              </a:buClr>
              <a:buSzPct val="100000"/>
              <a:buFont typeface="Arial"/>
              <a:buNone/>
              <a:defRPr sz="2800">
                <a:solidFill>
                  <a:schemeClr val="dk1"/>
                </a:solidFill>
              </a:defRPr>
            </a:lvl3pPr>
            <a:lvl4pPr lvl="3" indent="0">
              <a:spcBef>
                <a:spcPts val="0"/>
              </a:spcBef>
              <a:buClr>
                <a:schemeClr val="dk1"/>
              </a:buClr>
              <a:buSzPct val="100000"/>
              <a:buFont typeface="Arial"/>
              <a:buNone/>
              <a:defRPr sz="2800">
                <a:solidFill>
                  <a:schemeClr val="dk1"/>
                </a:solidFill>
              </a:defRPr>
            </a:lvl4pPr>
            <a:lvl5pPr lvl="4" indent="0">
              <a:spcBef>
                <a:spcPts val="0"/>
              </a:spcBef>
              <a:buClr>
                <a:schemeClr val="dk1"/>
              </a:buClr>
              <a:buSzPct val="100000"/>
              <a:buFont typeface="Arial"/>
              <a:buNone/>
              <a:defRPr sz="2800">
                <a:solidFill>
                  <a:schemeClr val="dk1"/>
                </a:solidFill>
              </a:defRPr>
            </a:lvl5pPr>
            <a:lvl6pPr lvl="5" indent="0">
              <a:spcBef>
                <a:spcPts val="0"/>
              </a:spcBef>
              <a:buClr>
                <a:schemeClr val="dk1"/>
              </a:buClr>
              <a:buSzPct val="100000"/>
              <a:buFont typeface="Arial"/>
              <a:buNone/>
              <a:defRPr sz="2800">
                <a:solidFill>
                  <a:schemeClr val="dk1"/>
                </a:solidFill>
              </a:defRPr>
            </a:lvl6pPr>
            <a:lvl7pPr lvl="6" indent="0">
              <a:spcBef>
                <a:spcPts val="0"/>
              </a:spcBef>
              <a:buClr>
                <a:schemeClr val="dk1"/>
              </a:buClr>
              <a:buSzPct val="100000"/>
              <a:buFont typeface="Arial"/>
              <a:buNone/>
              <a:defRPr sz="2800">
                <a:solidFill>
                  <a:schemeClr val="dk1"/>
                </a:solidFill>
              </a:defRPr>
            </a:lvl7pPr>
            <a:lvl8pPr lvl="7" indent="0">
              <a:spcBef>
                <a:spcPts val="0"/>
              </a:spcBef>
              <a:buClr>
                <a:schemeClr val="dk1"/>
              </a:buClr>
              <a:buSzPct val="100000"/>
              <a:buFont typeface="Arial"/>
              <a:buNone/>
              <a:defRPr sz="2800">
                <a:solidFill>
                  <a:schemeClr val="dk1"/>
                </a:solidFill>
              </a:defRPr>
            </a:lvl8pPr>
            <a:lvl9pPr lvl="8" indent="0">
              <a:spcBef>
                <a:spcPts val="0"/>
              </a:spcBef>
              <a:buClr>
                <a:schemeClr val="dk1"/>
              </a:buClr>
              <a:buSzPct val="100000"/>
              <a:buFont typeface="Arial"/>
              <a:buNone/>
              <a:defRPr sz="2800">
                <a:solidFill>
                  <a:schemeClr val="dk1"/>
                </a:solidFill>
              </a:defRPr>
            </a:lvl9pPr>
          </a:lstStyle>
          <a:p>
            <a:endParaRPr/>
          </a:p>
        </p:txBody>
      </p:sp>
      <p:sp>
        <p:nvSpPr>
          <p:cNvPr id="67" name="Shape 67"/>
          <p:cNvSpPr txBox="1">
            <a:spLocks noGrp="1"/>
          </p:cNvSpPr>
          <p:nvPr>
            <p:ph type="body" idx="1"/>
          </p:nvPr>
        </p:nvSpPr>
        <p:spPr>
          <a:xfrm>
            <a:off x="311700" y="1152475"/>
            <a:ext cx="3999900" cy="3416400"/>
          </a:xfrm>
          <a:prstGeom prst="rect">
            <a:avLst/>
          </a:prstGeom>
          <a:noFill/>
          <a:ln>
            <a:noFill/>
          </a:ln>
        </p:spPr>
        <p:txBody>
          <a:bodyPr wrap="square" lIns="91425" tIns="91425" rIns="91425" bIns="91425" anchor="t" anchorCtr="0"/>
          <a:lstStyle>
            <a:lvl1pPr marL="0" marR="0" lvl="0"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1pPr>
            <a:lvl2pPr marL="0" marR="0" lvl="1"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2pPr>
            <a:lvl3pPr marL="0" marR="0" lvl="2"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3pPr>
            <a:lvl4pPr marL="0" marR="0" lvl="3"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4pPr>
            <a:lvl5pPr marL="0" marR="0" lvl="4"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5pPr>
            <a:lvl6pPr marL="0" marR="0" lvl="5"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6pPr>
            <a:lvl7pPr marL="0" marR="0" lvl="6"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7pPr>
            <a:lvl8pPr marL="0" marR="0" lvl="7"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8pPr>
            <a:lvl9pPr marL="0" marR="0" lvl="8"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9pPr>
          </a:lstStyle>
          <a:p>
            <a:endParaRPr/>
          </a:p>
        </p:txBody>
      </p:sp>
      <p:sp>
        <p:nvSpPr>
          <p:cNvPr id="68" name="Shape 68"/>
          <p:cNvSpPr txBox="1">
            <a:spLocks noGrp="1"/>
          </p:cNvSpPr>
          <p:nvPr>
            <p:ph type="body" idx="2"/>
          </p:nvPr>
        </p:nvSpPr>
        <p:spPr>
          <a:xfrm>
            <a:off x="4832400" y="1152475"/>
            <a:ext cx="3999900" cy="3416400"/>
          </a:xfrm>
          <a:prstGeom prst="rect">
            <a:avLst/>
          </a:prstGeom>
          <a:noFill/>
          <a:ln>
            <a:noFill/>
          </a:ln>
        </p:spPr>
        <p:txBody>
          <a:bodyPr wrap="square" lIns="91425" tIns="91425" rIns="91425" bIns="91425" anchor="t" anchorCtr="0"/>
          <a:lstStyle>
            <a:lvl1pPr marL="0" marR="0" lvl="0"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1pPr>
            <a:lvl2pPr marL="0" marR="0" lvl="1"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2pPr>
            <a:lvl3pPr marL="0" marR="0" lvl="2"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3pPr>
            <a:lvl4pPr marL="0" marR="0" lvl="3"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4pPr>
            <a:lvl5pPr marL="0" marR="0" lvl="4"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5pPr>
            <a:lvl6pPr marL="0" marR="0" lvl="5"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6pPr>
            <a:lvl7pPr marL="0" marR="0" lvl="6"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7pPr>
            <a:lvl8pPr marL="0" marR="0" lvl="7"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8pPr>
            <a:lvl9pPr marL="0" marR="0" lvl="8"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9pPr>
          </a:lstStyle>
          <a:p>
            <a:endParaRPr/>
          </a:p>
        </p:txBody>
      </p:sp>
      <p:sp>
        <p:nvSpPr>
          <p:cNvPr id="69" name="Shape 69"/>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70"/>
        <p:cNvGrpSpPr/>
        <p:nvPr/>
      </p:nvGrpSpPr>
      <p:grpSpPr>
        <a:xfrm>
          <a:off x="0" y="0"/>
          <a:ext cx="0" cy="0"/>
          <a:chOff x="0" y="0"/>
          <a:chExt cx="0" cy="0"/>
        </a:xfrm>
      </p:grpSpPr>
      <p:sp>
        <p:nvSpPr>
          <p:cNvPr id="71" name="Shape 71"/>
          <p:cNvSpPr txBox="1">
            <a:spLocks noGrp="1"/>
          </p:cNvSpPr>
          <p:nvPr>
            <p:ph type="title"/>
          </p:nvPr>
        </p:nvSpPr>
        <p:spPr>
          <a:xfrm>
            <a:off x="311700" y="445025"/>
            <a:ext cx="8520600" cy="572700"/>
          </a:xfrm>
          <a:prstGeom prst="rect">
            <a:avLst/>
          </a:prstGeom>
          <a:noFill/>
          <a:ln>
            <a:noFill/>
          </a:ln>
        </p:spPr>
        <p:txBody>
          <a:bodyPr wrap="square" lIns="91425" tIns="91425" rIns="91425" bIns="91425" anchor="t" anchorCtr="0"/>
          <a:lstStyle>
            <a:lvl1pPr marL="0" marR="0" lvl="0" indent="0" algn="l" rtl="0">
              <a:lnSpc>
                <a:spcPct val="100000"/>
              </a:lnSpc>
              <a:spcBef>
                <a:spcPts val="0"/>
              </a:spcBef>
              <a:spcAft>
                <a:spcPts val="0"/>
              </a:spcAft>
              <a:buClr>
                <a:schemeClr val="dk1"/>
              </a:buClr>
              <a:buSzPct val="100000"/>
              <a:buFont typeface="Arial"/>
              <a:buNone/>
              <a:defRPr sz="2800" b="0" i="0" u="none" strike="noStrike" cap="none">
                <a:solidFill>
                  <a:schemeClr val="dk1"/>
                </a:solidFill>
                <a:latin typeface="Arial"/>
                <a:ea typeface="Arial"/>
                <a:cs typeface="Arial"/>
                <a:sym typeface="Arial"/>
              </a:defRPr>
            </a:lvl1pPr>
            <a:lvl2pPr lvl="1" indent="0">
              <a:spcBef>
                <a:spcPts val="0"/>
              </a:spcBef>
              <a:buClr>
                <a:schemeClr val="dk1"/>
              </a:buClr>
              <a:buSzPct val="100000"/>
              <a:buFont typeface="Arial"/>
              <a:buNone/>
              <a:defRPr sz="2800">
                <a:solidFill>
                  <a:schemeClr val="dk1"/>
                </a:solidFill>
              </a:defRPr>
            </a:lvl2pPr>
            <a:lvl3pPr lvl="2" indent="0">
              <a:spcBef>
                <a:spcPts val="0"/>
              </a:spcBef>
              <a:buClr>
                <a:schemeClr val="dk1"/>
              </a:buClr>
              <a:buSzPct val="100000"/>
              <a:buFont typeface="Arial"/>
              <a:buNone/>
              <a:defRPr sz="2800">
                <a:solidFill>
                  <a:schemeClr val="dk1"/>
                </a:solidFill>
              </a:defRPr>
            </a:lvl3pPr>
            <a:lvl4pPr lvl="3" indent="0">
              <a:spcBef>
                <a:spcPts val="0"/>
              </a:spcBef>
              <a:buClr>
                <a:schemeClr val="dk1"/>
              </a:buClr>
              <a:buSzPct val="100000"/>
              <a:buFont typeface="Arial"/>
              <a:buNone/>
              <a:defRPr sz="2800">
                <a:solidFill>
                  <a:schemeClr val="dk1"/>
                </a:solidFill>
              </a:defRPr>
            </a:lvl4pPr>
            <a:lvl5pPr lvl="4" indent="0">
              <a:spcBef>
                <a:spcPts val="0"/>
              </a:spcBef>
              <a:buClr>
                <a:schemeClr val="dk1"/>
              </a:buClr>
              <a:buSzPct val="100000"/>
              <a:buFont typeface="Arial"/>
              <a:buNone/>
              <a:defRPr sz="2800">
                <a:solidFill>
                  <a:schemeClr val="dk1"/>
                </a:solidFill>
              </a:defRPr>
            </a:lvl5pPr>
            <a:lvl6pPr lvl="5" indent="0">
              <a:spcBef>
                <a:spcPts val="0"/>
              </a:spcBef>
              <a:buClr>
                <a:schemeClr val="dk1"/>
              </a:buClr>
              <a:buSzPct val="100000"/>
              <a:buFont typeface="Arial"/>
              <a:buNone/>
              <a:defRPr sz="2800">
                <a:solidFill>
                  <a:schemeClr val="dk1"/>
                </a:solidFill>
              </a:defRPr>
            </a:lvl6pPr>
            <a:lvl7pPr lvl="6" indent="0">
              <a:spcBef>
                <a:spcPts val="0"/>
              </a:spcBef>
              <a:buClr>
                <a:schemeClr val="dk1"/>
              </a:buClr>
              <a:buSzPct val="100000"/>
              <a:buFont typeface="Arial"/>
              <a:buNone/>
              <a:defRPr sz="2800">
                <a:solidFill>
                  <a:schemeClr val="dk1"/>
                </a:solidFill>
              </a:defRPr>
            </a:lvl7pPr>
            <a:lvl8pPr lvl="7" indent="0">
              <a:spcBef>
                <a:spcPts val="0"/>
              </a:spcBef>
              <a:buClr>
                <a:schemeClr val="dk1"/>
              </a:buClr>
              <a:buSzPct val="100000"/>
              <a:buFont typeface="Arial"/>
              <a:buNone/>
              <a:defRPr sz="2800">
                <a:solidFill>
                  <a:schemeClr val="dk1"/>
                </a:solidFill>
              </a:defRPr>
            </a:lvl8pPr>
            <a:lvl9pPr lvl="8" indent="0">
              <a:spcBef>
                <a:spcPts val="0"/>
              </a:spcBef>
              <a:buClr>
                <a:schemeClr val="dk1"/>
              </a:buClr>
              <a:buSzPct val="100000"/>
              <a:buFont typeface="Arial"/>
              <a:buNone/>
              <a:defRPr sz="2800">
                <a:solidFill>
                  <a:schemeClr val="dk1"/>
                </a:solidFill>
              </a:defRPr>
            </a:lvl9pPr>
          </a:lstStyle>
          <a:p>
            <a:endParaRPr/>
          </a:p>
        </p:txBody>
      </p:sp>
      <p:sp>
        <p:nvSpPr>
          <p:cNvPr id="72" name="Shape 72"/>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73"/>
        <p:cNvGrpSpPr/>
        <p:nvPr/>
      </p:nvGrpSpPr>
      <p:grpSpPr>
        <a:xfrm>
          <a:off x="0" y="0"/>
          <a:ext cx="0" cy="0"/>
          <a:chOff x="0" y="0"/>
          <a:chExt cx="0" cy="0"/>
        </a:xfrm>
      </p:grpSpPr>
      <p:sp>
        <p:nvSpPr>
          <p:cNvPr id="74" name="Shape 74"/>
          <p:cNvSpPr txBox="1">
            <a:spLocks noGrp="1"/>
          </p:cNvSpPr>
          <p:nvPr>
            <p:ph type="title"/>
          </p:nvPr>
        </p:nvSpPr>
        <p:spPr>
          <a:xfrm>
            <a:off x="311700" y="555600"/>
            <a:ext cx="2808000" cy="755700"/>
          </a:xfrm>
          <a:prstGeom prst="rect">
            <a:avLst/>
          </a:prstGeom>
          <a:noFill/>
          <a:ln>
            <a:noFill/>
          </a:ln>
        </p:spPr>
        <p:txBody>
          <a:bodyPr wrap="square" lIns="91425" tIns="91425" rIns="91425" bIns="91425" anchor="b" anchorCtr="0"/>
          <a:lstStyle>
            <a:lvl1pPr marL="0" marR="0" lvl="0" indent="0" algn="l" rtl="0">
              <a:lnSpc>
                <a:spcPct val="100000"/>
              </a:lnSpc>
              <a:spcBef>
                <a:spcPts val="0"/>
              </a:spcBef>
              <a:spcAft>
                <a:spcPts val="0"/>
              </a:spcAft>
              <a:buClr>
                <a:schemeClr val="dk1"/>
              </a:buClr>
              <a:buSzPct val="100000"/>
              <a:buFont typeface="Arial"/>
              <a:buNone/>
              <a:defRPr sz="2400" b="0" i="0" u="none" strike="noStrike" cap="none">
                <a:solidFill>
                  <a:schemeClr val="dk1"/>
                </a:solidFill>
                <a:latin typeface="Arial"/>
                <a:ea typeface="Arial"/>
                <a:cs typeface="Arial"/>
                <a:sym typeface="Arial"/>
              </a:defRPr>
            </a:lvl1pPr>
            <a:lvl2pPr lvl="1" indent="0">
              <a:spcBef>
                <a:spcPts val="0"/>
              </a:spcBef>
              <a:buClr>
                <a:schemeClr val="dk1"/>
              </a:buClr>
              <a:buSzPct val="100000"/>
              <a:buFont typeface="Arial"/>
              <a:buNone/>
              <a:defRPr sz="2400">
                <a:solidFill>
                  <a:schemeClr val="dk1"/>
                </a:solidFill>
              </a:defRPr>
            </a:lvl2pPr>
            <a:lvl3pPr lvl="2" indent="0">
              <a:spcBef>
                <a:spcPts val="0"/>
              </a:spcBef>
              <a:buClr>
                <a:schemeClr val="dk1"/>
              </a:buClr>
              <a:buSzPct val="100000"/>
              <a:buFont typeface="Arial"/>
              <a:buNone/>
              <a:defRPr sz="2400">
                <a:solidFill>
                  <a:schemeClr val="dk1"/>
                </a:solidFill>
              </a:defRPr>
            </a:lvl3pPr>
            <a:lvl4pPr lvl="3" indent="0">
              <a:spcBef>
                <a:spcPts val="0"/>
              </a:spcBef>
              <a:buClr>
                <a:schemeClr val="dk1"/>
              </a:buClr>
              <a:buSzPct val="100000"/>
              <a:buFont typeface="Arial"/>
              <a:buNone/>
              <a:defRPr sz="2400">
                <a:solidFill>
                  <a:schemeClr val="dk1"/>
                </a:solidFill>
              </a:defRPr>
            </a:lvl4pPr>
            <a:lvl5pPr lvl="4" indent="0">
              <a:spcBef>
                <a:spcPts val="0"/>
              </a:spcBef>
              <a:buClr>
                <a:schemeClr val="dk1"/>
              </a:buClr>
              <a:buSzPct val="100000"/>
              <a:buFont typeface="Arial"/>
              <a:buNone/>
              <a:defRPr sz="2400">
                <a:solidFill>
                  <a:schemeClr val="dk1"/>
                </a:solidFill>
              </a:defRPr>
            </a:lvl5pPr>
            <a:lvl6pPr lvl="5" indent="0">
              <a:spcBef>
                <a:spcPts val="0"/>
              </a:spcBef>
              <a:buClr>
                <a:schemeClr val="dk1"/>
              </a:buClr>
              <a:buSzPct val="100000"/>
              <a:buFont typeface="Arial"/>
              <a:buNone/>
              <a:defRPr sz="2400">
                <a:solidFill>
                  <a:schemeClr val="dk1"/>
                </a:solidFill>
              </a:defRPr>
            </a:lvl6pPr>
            <a:lvl7pPr lvl="6" indent="0">
              <a:spcBef>
                <a:spcPts val="0"/>
              </a:spcBef>
              <a:buClr>
                <a:schemeClr val="dk1"/>
              </a:buClr>
              <a:buSzPct val="100000"/>
              <a:buFont typeface="Arial"/>
              <a:buNone/>
              <a:defRPr sz="2400">
                <a:solidFill>
                  <a:schemeClr val="dk1"/>
                </a:solidFill>
              </a:defRPr>
            </a:lvl7pPr>
            <a:lvl8pPr lvl="7" indent="0">
              <a:spcBef>
                <a:spcPts val="0"/>
              </a:spcBef>
              <a:buClr>
                <a:schemeClr val="dk1"/>
              </a:buClr>
              <a:buSzPct val="100000"/>
              <a:buFont typeface="Arial"/>
              <a:buNone/>
              <a:defRPr sz="2400">
                <a:solidFill>
                  <a:schemeClr val="dk1"/>
                </a:solidFill>
              </a:defRPr>
            </a:lvl8pPr>
            <a:lvl9pPr lvl="8" indent="0">
              <a:spcBef>
                <a:spcPts val="0"/>
              </a:spcBef>
              <a:buClr>
                <a:schemeClr val="dk1"/>
              </a:buClr>
              <a:buSzPct val="100000"/>
              <a:buFont typeface="Arial"/>
              <a:buNone/>
              <a:defRPr sz="2400">
                <a:solidFill>
                  <a:schemeClr val="dk1"/>
                </a:solidFill>
              </a:defRPr>
            </a:lvl9pPr>
          </a:lstStyle>
          <a:p>
            <a:endParaRPr/>
          </a:p>
        </p:txBody>
      </p:sp>
      <p:sp>
        <p:nvSpPr>
          <p:cNvPr id="75" name="Shape 75"/>
          <p:cNvSpPr txBox="1">
            <a:spLocks noGrp="1"/>
          </p:cNvSpPr>
          <p:nvPr>
            <p:ph type="body" idx="1"/>
          </p:nvPr>
        </p:nvSpPr>
        <p:spPr>
          <a:xfrm>
            <a:off x="311700" y="1389600"/>
            <a:ext cx="2808000" cy="3179400"/>
          </a:xfrm>
          <a:prstGeom prst="rect">
            <a:avLst/>
          </a:prstGeom>
          <a:noFill/>
          <a:ln>
            <a:noFill/>
          </a:ln>
        </p:spPr>
        <p:txBody>
          <a:bodyPr wrap="square" lIns="91425" tIns="91425" rIns="91425" bIns="91425" anchor="t" anchorCtr="0"/>
          <a:lstStyle>
            <a:lvl1pPr marL="0" marR="0" lvl="0"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1pPr>
            <a:lvl2pPr marL="0" marR="0" lvl="1"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2pPr>
            <a:lvl3pPr marL="0" marR="0" lvl="2"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3pPr>
            <a:lvl4pPr marL="0" marR="0" lvl="3"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4pPr>
            <a:lvl5pPr marL="0" marR="0" lvl="4"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5pPr>
            <a:lvl6pPr marL="0" marR="0" lvl="5"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6pPr>
            <a:lvl7pPr marL="0" marR="0" lvl="6"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7pPr>
            <a:lvl8pPr marL="0" marR="0" lvl="7"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8pPr>
            <a:lvl9pPr marL="0" marR="0" lvl="8" indent="76200" algn="l" rtl="0">
              <a:lnSpc>
                <a:spcPct val="115000"/>
              </a:lnSpc>
              <a:spcBef>
                <a:spcPts val="0"/>
              </a:spcBef>
              <a:spcAft>
                <a:spcPts val="1600"/>
              </a:spcAft>
              <a:buClr>
                <a:schemeClr val="dk2"/>
              </a:buClr>
              <a:buSzPct val="100000"/>
              <a:buFont typeface="Arial"/>
              <a:buChar char="■"/>
              <a:defRPr sz="1200" b="0" i="0" u="none" strike="noStrike" cap="none">
                <a:solidFill>
                  <a:schemeClr val="dk2"/>
                </a:solidFill>
                <a:latin typeface="Arial"/>
                <a:ea typeface="Arial"/>
                <a:cs typeface="Arial"/>
                <a:sym typeface="Arial"/>
              </a:defRPr>
            </a:lvl9pPr>
          </a:lstStyle>
          <a:p>
            <a:endParaRPr/>
          </a:p>
        </p:txBody>
      </p:sp>
      <p:sp>
        <p:nvSpPr>
          <p:cNvPr id="76" name="Shape 76"/>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Main point">
    <p:spTree>
      <p:nvGrpSpPr>
        <p:cNvPr id="1" name="Shape 77"/>
        <p:cNvGrpSpPr/>
        <p:nvPr/>
      </p:nvGrpSpPr>
      <p:grpSpPr>
        <a:xfrm>
          <a:off x="0" y="0"/>
          <a:ext cx="0" cy="0"/>
          <a:chOff x="0" y="0"/>
          <a:chExt cx="0" cy="0"/>
        </a:xfrm>
      </p:grpSpPr>
      <p:sp>
        <p:nvSpPr>
          <p:cNvPr id="78" name="Shape 78"/>
          <p:cNvSpPr txBox="1">
            <a:spLocks noGrp="1"/>
          </p:cNvSpPr>
          <p:nvPr>
            <p:ph type="title"/>
          </p:nvPr>
        </p:nvSpPr>
        <p:spPr>
          <a:xfrm>
            <a:off x="490250" y="450150"/>
            <a:ext cx="6367800" cy="4090800"/>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Clr>
                <a:schemeClr val="dk1"/>
              </a:buClr>
              <a:buSzPct val="100000"/>
              <a:buFont typeface="Arial"/>
              <a:buNone/>
              <a:defRPr sz="4800" b="0" i="0" u="none" strike="noStrike" cap="none">
                <a:solidFill>
                  <a:schemeClr val="dk1"/>
                </a:solidFill>
                <a:latin typeface="Arial"/>
                <a:ea typeface="Arial"/>
                <a:cs typeface="Arial"/>
                <a:sym typeface="Arial"/>
              </a:defRPr>
            </a:lvl1pPr>
            <a:lvl2pPr lvl="1" indent="0">
              <a:spcBef>
                <a:spcPts val="0"/>
              </a:spcBef>
              <a:buClr>
                <a:schemeClr val="dk1"/>
              </a:buClr>
              <a:buSzPct val="100000"/>
              <a:buFont typeface="Arial"/>
              <a:buNone/>
              <a:defRPr sz="4800">
                <a:solidFill>
                  <a:schemeClr val="dk1"/>
                </a:solidFill>
              </a:defRPr>
            </a:lvl2pPr>
            <a:lvl3pPr lvl="2" indent="0">
              <a:spcBef>
                <a:spcPts val="0"/>
              </a:spcBef>
              <a:buClr>
                <a:schemeClr val="dk1"/>
              </a:buClr>
              <a:buSzPct val="100000"/>
              <a:buFont typeface="Arial"/>
              <a:buNone/>
              <a:defRPr sz="4800">
                <a:solidFill>
                  <a:schemeClr val="dk1"/>
                </a:solidFill>
              </a:defRPr>
            </a:lvl3pPr>
            <a:lvl4pPr lvl="3" indent="0">
              <a:spcBef>
                <a:spcPts val="0"/>
              </a:spcBef>
              <a:buClr>
                <a:schemeClr val="dk1"/>
              </a:buClr>
              <a:buSzPct val="100000"/>
              <a:buFont typeface="Arial"/>
              <a:buNone/>
              <a:defRPr sz="4800">
                <a:solidFill>
                  <a:schemeClr val="dk1"/>
                </a:solidFill>
              </a:defRPr>
            </a:lvl4pPr>
            <a:lvl5pPr lvl="4" indent="0">
              <a:spcBef>
                <a:spcPts val="0"/>
              </a:spcBef>
              <a:buClr>
                <a:schemeClr val="dk1"/>
              </a:buClr>
              <a:buSzPct val="100000"/>
              <a:buFont typeface="Arial"/>
              <a:buNone/>
              <a:defRPr sz="4800">
                <a:solidFill>
                  <a:schemeClr val="dk1"/>
                </a:solidFill>
              </a:defRPr>
            </a:lvl5pPr>
            <a:lvl6pPr lvl="5" indent="0">
              <a:spcBef>
                <a:spcPts val="0"/>
              </a:spcBef>
              <a:buClr>
                <a:schemeClr val="dk1"/>
              </a:buClr>
              <a:buSzPct val="100000"/>
              <a:buFont typeface="Arial"/>
              <a:buNone/>
              <a:defRPr sz="4800">
                <a:solidFill>
                  <a:schemeClr val="dk1"/>
                </a:solidFill>
              </a:defRPr>
            </a:lvl6pPr>
            <a:lvl7pPr lvl="6" indent="0">
              <a:spcBef>
                <a:spcPts val="0"/>
              </a:spcBef>
              <a:buClr>
                <a:schemeClr val="dk1"/>
              </a:buClr>
              <a:buSzPct val="100000"/>
              <a:buFont typeface="Arial"/>
              <a:buNone/>
              <a:defRPr sz="4800">
                <a:solidFill>
                  <a:schemeClr val="dk1"/>
                </a:solidFill>
              </a:defRPr>
            </a:lvl7pPr>
            <a:lvl8pPr lvl="7" indent="0">
              <a:spcBef>
                <a:spcPts val="0"/>
              </a:spcBef>
              <a:buClr>
                <a:schemeClr val="dk1"/>
              </a:buClr>
              <a:buSzPct val="100000"/>
              <a:buFont typeface="Arial"/>
              <a:buNone/>
              <a:defRPr sz="4800">
                <a:solidFill>
                  <a:schemeClr val="dk1"/>
                </a:solidFill>
              </a:defRPr>
            </a:lvl8pPr>
            <a:lvl9pPr lvl="8" indent="0">
              <a:spcBef>
                <a:spcPts val="0"/>
              </a:spcBef>
              <a:buClr>
                <a:schemeClr val="dk1"/>
              </a:buClr>
              <a:buSzPct val="100000"/>
              <a:buFont typeface="Arial"/>
              <a:buNone/>
              <a:defRPr sz="4800">
                <a:solidFill>
                  <a:schemeClr val="dk1"/>
                </a:solidFill>
              </a:defRPr>
            </a:lvl9pPr>
          </a:lstStyle>
          <a:p>
            <a:endParaRPr/>
          </a:p>
        </p:txBody>
      </p:sp>
      <p:sp>
        <p:nvSpPr>
          <p:cNvPr id="79" name="Shape 79"/>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80"/>
        <p:cNvGrpSpPr/>
        <p:nvPr/>
      </p:nvGrpSpPr>
      <p:grpSpPr>
        <a:xfrm>
          <a:off x="0" y="0"/>
          <a:ext cx="0" cy="0"/>
          <a:chOff x="0" y="0"/>
          <a:chExt cx="0" cy="0"/>
        </a:xfrm>
      </p:grpSpPr>
      <p:sp>
        <p:nvSpPr>
          <p:cNvPr id="81" name="Shape 81"/>
          <p:cNvSpPr/>
          <p:nvPr/>
        </p:nvSpPr>
        <p:spPr>
          <a:xfrm>
            <a:off x="4572000" y="-125"/>
            <a:ext cx="4572000" cy="5143500"/>
          </a:xfrm>
          <a:prstGeom prst="rect">
            <a:avLst/>
          </a:prstGeom>
          <a:solidFill>
            <a:schemeClr val="lt2"/>
          </a:solid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82" name="Shape 82"/>
          <p:cNvSpPr txBox="1">
            <a:spLocks noGrp="1"/>
          </p:cNvSpPr>
          <p:nvPr>
            <p:ph type="title"/>
          </p:nvPr>
        </p:nvSpPr>
        <p:spPr>
          <a:xfrm>
            <a:off x="265500" y="1233175"/>
            <a:ext cx="4045200" cy="1482300"/>
          </a:xfrm>
          <a:prstGeom prst="rect">
            <a:avLst/>
          </a:prstGeom>
          <a:noFill/>
          <a:ln>
            <a:noFill/>
          </a:ln>
        </p:spPr>
        <p:txBody>
          <a:bodyPr wrap="square" lIns="91425" tIns="91425" rIns="91425" bIns="91425" anchor="b" anchorCtr="0"/>
          <a:lstStyle>
            <a:lvl1pPr marL="0" marR="0" lvl="0" indent="0" algn="ctr" rtl="0">
              <a:lnSpc>
                <a:spcPct val="100000"/>
              </a:lnSpc>
              <a:spcBef>
                <a:spcPts val="0"/>
              </a:spcBef>
              <a:spcAft>
                <a:spcPts val="0"/>
              </a:spcAft>
              <a:buClr>
                <a:schemeClr val="dk1"/>
              </a:buClr>
              <a:buSzPct val="100000"/>
              <a:buFont typeface="Arial"/>
              <a:buNone/>
              <a:defRPr sz="4200" b="0" i="0" u="none" strike="noStrike" cap="none">
                <a:solidFill>
                  <a:schemeClr val="dk1"/>
                </a:solidFill>
                <a:latin typeface="Arial"/>
                <a:ea typeface="Arial"/>
                <a:cs typeface="Arial"/>
                <a:sym typeface="Arial"/>
              </a:defRPr>
            </a:lvl1pPr>
            <a:lvl2pPr lvl="1" indent="0" algn="ctr">
              <a:spcBef>
                <a:spcPts val="0"/>
              </a:spcBef>
              <a:buClr>
                <a:schemeClr val="dk1"/>
              </a:buClr>
              <a:buSzPct val="100000"/>
              <a:buFont typeface="Arial"/>
              <a:buNone/>
              <a:defRPr sz="4200">
                <a:solidFill>
                  <a:schemeClr val="dk1"/>
                </a:solidFill>
              </a:defRPr>
            </a:lvl2pPr>
            <a:lvl3pPr lvl="2" indent="0" algn="ctr">
              <a:spcBef>
                <a:spcPts val="0"/>
              </a:spcBef>
              <a:buClr>
                <a:schemeClr val="dk1"/>
              </a:buClr>
              <a:buSzPct val="100000"/>
              <a:buFont typeface="Arial"/>
              <a:buNone/>
              <a:defRPr sz="4200">
                <a:solidFill>
                  <a:schemeClr val="dk1"/>
                </a:solidFill>
              </a:defRPr>
            </a:lvl3pPr>
            <a:lvl4pPr lvl="3" indent="0" algn="ctr">
              <a:spcBef>
                <a:spcPts val="0"/>
              </a:spcBef>
              <a:buClr>
                <a:schemeClr val="dk1"/>
              </a:buClr>
              <a:buSzPct val="100000"/>
              <a:buFont typeface="Arial"/>
              <a:buNone/>
              <a:defRPr sz="4200">
                <a:solidFill>
                  <a:schemeClr val="dk1"/>
                </a:solidFill>
              </a:defRPr>
            </a:lvl4pPr>
            <a:lvl5pPr lvl="4" indent="0" algn="ctr">
              <a:spcBef>
                <a:spcPts val="0"/>
              </a:spcBef>
              <a:buClr>
                <a:schemeClr val="dk1"/>
              </a:buClr>
              <a:buSzPct val="100000"/>
              <a:buFont typeface="Arial"/>
              <a:buNone/>
              <a:defRPr sz="4200">
                <a:solidFill>
                  <a:schemeClr val="dk1"/>
                </a:solidFill>
              </a:defRPr>
            </a:lvl5pPr>
            <a:lvl6pPr lvl="5" indent="0" algn="ctr">
              <a:spcBef>
                <a:spcPts val="0"/>
              </a:spcBef>
              <a:buClr>
                <a:schemeClr val="dk1"/>
              </a:buClr>
              <a:buSzPct val="100000"/>
              <a:buFont typeface="Arial"/>
              <a:buNone/>
              <a:defRPr sz="4200">
                <a:solidFill>
                  <a:schemeClr val="dk1"/>
                </a:solidFill>
              </a:defRPr>
            </a:lvl6pPr>
            <a:lvl7pPr lvl="6" indent="0" algn="ctr">
              <a:spcBef>
                <a:spcPts val="0"/>
              </a:spcBef>
              <a:buClr>
                <a:schemeClr val="dk1"/>
              </a:buClr>
              <a:buSzPct val="100000"/>
              <a:buFont typeface="Arial"/>
              <a:buNone/>
              <a:defRPr sz="4200">
                <a:solidFill>
                  <a:schemeClr val="dk1"/>
                </a:solidFill>
              </a:defRPr>
            </a:lvl7pPr>
            <a:lvl8pPr lvl="7" indent="0" algn="ctr">
              <a:spcBef>
                <a:spcPts val="0"/>
              </a:spcBef>
              <a:buClr>
                <a:schemeClr val="dk1"/>
              </a:buClr>
              <a:buSzPct val="100000"/>
              <a:buFont typeface="Arial"/>
              <a:buNone/>
              <a:defRPr sz="4200">
                <a:solidFill>
                  <a:schemeClr val="dk1"/>
                </a:solidFill>
              </a:defRPr>
            </a:lvl8pPr>
            <a:lvl9pPr lvl="8" indent="0" algn="ctr">
              <a:spcBef>
                <a:spcPts val="0"/>
              </a:spcBef>
              <a:buClr>
                <a:schemeClr val="dk1"/>
              </a:buClr>
              <a:buSzPct val="100000"/>
              <a:buFont typeface="Arial"/>
              <a:buNone/>
              <a:defRPr sz="4200">
                <a:solidFill>
                  <a:schemeClr val="dk1"/>
                </a:solidFill>
              </a:defRPr>
            </a:lvl9pPr>
          </a:lstStyle>
          <a:p>
            <a:endParaRPr/>
          </a:p>
        </p:txBody>
      </p:sp>
      <p:sp>
        <p:nvSpPr>
          <p:cNvPr id="83" name="Shape 83"/>
          <p:cNvSpPr txBox="1">
            <a:spLocks noGrp="1"/>
          </p:cNvSpPr>
          <p:nvPr>
            <p:ph type="subTitle" idx="1"/>
          </p:nvPr>
        </p:nvSpPr>
        <p:spPr>
          <a:xfrm>
            <a:off x="265500" y="2803075"/>
            <a:ext cx="4045200" cy="1235100"/>
          </a:xfrm>
          <a:prstGeom prst="rect">
            <a:avLst/>
          </a:prstGeom>
          <a:noFill/>
          <a:ln>
            <a:noFill/>
          </a:ln>
        </p:spPr>
        <p:txBody>
          <a:bodyPr wrap="square" lIns="91425" tIns="91425" rIns="91425" bIns="91425" anchor="t" anchorCtr="0"/>
          <a:lstStyle>
            <a:lvl1pPr marL="0" marR="0" lvl="0" indent="0" algn="ctr" rtl="0">
              <a:lnSpc>
                <a:spcPct val="100000"/>
              </a:lnSpc>
              <a:spcBef>
                <a:spcPts val="0"/>
              </a:spcBef>
              <a:spcAft>
                <a:spcPts val="0"/>
              </a:spcAft>
              <a:buClr>
                <a:schemeClr val="dk2"/>
              </a:buClr>
              <a:buSzPct val="100000"/>
              <a:buFont typeface="Arial"/>
              <a:buNone/>
              <a:defRPr sz="2100" b="0" i="0" u="none" strike="noStrike" cap="none">
                <a:solidFill>
                  <a:schemeClr val="dk2"/>
                </a:solidFill>
                <a:latin typeface="Arial"/>
                <a:ea typeface="Arial"/>
                <a:cs typeface="Arial"/>
                <a:sym typeface="Arial"/>
              </a:defRPr>
            </a:lvl1pPr>
            <a:lvl2pPr marL="0" marR="0" lvl="1" indent="0" algn="ctr" rtl="0">
              <a:lnSpc>
                <a:spcPct val="100000"/>
              </a:lnSpc>
              <a:spcBef>
                <a:spcPts val="0"/>
              </a:spcBef>
              <a:spcAft>
                <a:spcPts val="0"/>
              </a:spcAft>
              <a:buClr>
                <a:schemeClr val="dk2"/>
              </a:buClr>
              <a:buSzPct val="100000"/>
              <a:buFont typeface="Arial"/>
              <a:buNone/>
              <a:defRPr sz="2100" b="0" i="0" u="none" strike="noStrike" cap="none">
                <a:solidFill>
                  <a:schemeClr val="dk2"/>
                </a:solidFill>
                <a:latin typeface="Arial"/>
                <a:ea typeface="Arial"/>
                <a:cs typeface="Arial"/>
                <a:sym typeface="Arial"/>
              </a:defRPr>
            </a:lvl2pPr>
            <a:lvl3pPr marL="0" marR="0" lvl="2" indent="0" algn="ctr" rtl="0">
              <a:lnSpc>
                <a:spcPct val="100000"/>
              </a:lnSpc>
              <a:spcBef>
                <a:spcPts val="0"/>
              </a:spcBef>
              <a:spcAft>
                <a:spcPts val="0"/>
              </a:spcAft>
              <a:buClr>
                <a:schemeClr val="dk2"/>
              </a:buClr>
              <a:buSzPct val="100000"/>
              <a:buFont typeface="Arial"/>
              <a:buNone/>
              <a:defRPr sz="2100" b="0" i="0" u="none" strike="noStrike" cap="none">
                <a:solidFill>
                  <a:schemeClr val="dk2"/>
                </a:solidFill>
                <a:latin typeface="Arial"/>
                <a:ea typeface="Arial"/>
                <a:cs typeface="Arial"/>
                <a:sym typeface="Arial"/>
              </a:defRPr>
            </a:lvl3pPr>
            <a:lvl4pPr marL="0" marR="0" lvl="3" indent="0" algn="ctr" rtl="0">
              <a:lnSpc>
                <a:spcPct val="100000"/>
              </a:lnSpc>
              <a:spcBef>
                <a:spcPts val="0"/>
              </a:spcBef>
              <a:spcAft>
                <a:spcPts val="0"/>
              </a:spcAft>
              <a:buClr>
                <a:schemeClr val="dk2"/>
              </a:buClr>
              <a:buSzPct val="100000"/>
              <a:buFont typeface="Arial"/>
              <a:buNone/>
              <a:defRPr sz="2100" b="0" i="0" u="none" strike="noStrike" cap="none">
                <a:solidFill>
                  <a:schemeClr val="dk2"/>
                </a:solidFill>
                <a:latin typeface="Arial"/>
                <a:ea typeface="Arial"/>
                <a:cs typeface="Arial"/>
                <a:sym typeface="Arial"/>
              </a:defRPr>
            </a:lvl4pPr>
            <a:lvl5pPr marL="0" marR="0" lvl="4" indent="0" algn="ctr" rtl="0">
              <a:lnSpc>
                <a:spcPct val="100000"/>
              </a:lnSpc>
              <a:spcBef>
                <a:spcPts val="0"/>
              </a:spcBef>
              <a:spcAft>
                <a:spcPts val="0"/>
              </a:spcAft>
              <a:buClr>
                <a:schemeClr val="dk2"/>
              </a:buClr>
              <a:buSzPct val="100000"/>
              <a:buFont typeface="Arial"/>
              <a:buNone/>
              <a:defRPr sz="2100" b="0" i="0" u="none" strike="noStrike" cap="none">
                <a:solidFill>
                  <a:schemeClr val="dk2"/>
                </a:solidFill>
                <a:latin typeface="Arial"/>
                <a:ea typeface="Arial"/>
                <a:cs typeface="Arial"/>
                <a:sym typeface="Arial"/>
              </a:defRPr>
            </a:lvl5pPr>
            <a:lvl6pPr marL="0" marR="0" lvl="5" indent="0" algn="ctr" rtl="0">
              <a:lnSpc>
                <a:spcPct val="100000"/>
              </a:lnSpc>
              <a:spcBef>
                <a:spcPts val="0"/>
              </a:spcBef>
              <a:spcAft>
                <a:spcPts val="0"/>
              </a:spcAft>
              <a:buClr>
                <a:schemeClr val="dk2"/>
              </a:buClr>
              <a:buSzPct val="100000"/>
              <a:buFont typeface="Arial"/>
              <a:buNone/>
              <a:defRPr sz="2100" b="0" i="0" u="none" strike="noStrike" cap="none">
                <a:solidFill>
                  <a:schemeClr val="dk2"/>
                </a:solidFill>
                <a:latin typeface="Arial"/>
                <a:ea typeface="Arial"/>
                <a:cs typeface="Arial"/>
                <a:sym typeface="Arial"/>
              </a:defRPr>
            </a:lvl6pPr>
            <a:lvl7pPr marL="0" marR="0" lvl="6" indent="0" algn="ctr" rtl="0">
              <a:lnSpc>
                <a:spcPct val="100000"/>
              </a:lnSpc>
              <a:spcBef>
                <a:spcPts val="0"/>
              </a:spcBef>
              <a:spcAft>
                <a:spcPts val="0"/>
              </a:spcAft>
              <a:buClr>
                <a:schemeClr val="dk2"/>
              </a:buClr>
              <a:buSzPct val="100000"/>
              <a:buFont typeface="Arial"/>
              <a:buNone/>
              <a:defRPr sz="2100" b="0" i="0" u="none" strike="noStrike" cap="none">
                <a:solidFill>
                  <a:schemeClr val="dk2"/>
                </a:solidFill>
                <a:latin typeface="Arial"/>
                <a:ea typeface="Arial"/>
                <a:cs typeface="Arial"/>
                <a:sym typeface="Arial"/>
              </a:defRPr>
            </a:lvl7pPr>
            <a:lvl8pPr marL="0" marR="0" lvl="7" indent="0" algn="ctr" rtl="0">
              <a:lnSpc>
                <a:spcPct val="100000"/>
              </a:lnSpc>
              <a:spcBef>
                <a:spcPts val="0"/>
              </a:spcBef>
              <a:spcAft>
                <a:spcPts val="0"/>
              </a:spcAft>
              <a:buClr>
                <a:schemeClr val="dk2"/>
              </a:buClr>
              <a:buSzPct val="100000"/>
              <a:buFont typeface="Arial"/>
              <a:buNone/>
              <a:defRPr sz="2100" b="0" i="0" u="none" strike="noStrike" cap="none">
                <a:solidFill>
                  <a:schemeClr val="dk2"/>
                </a:solidFill>
                <a:latin typeface="Arial"/>
                <a:ea typeface="Arial"/>
                <a:cs typeface="Arial"/>
                <a:sym typeface="Arial"/>
              </a:defRPr>
            </a:lvl8pPr>
            <a:lvl9pPr marL="0" marR="0" lvl="8" indent="0" algn="ctr" rtl="0">
              <a:lnSpc>
                <a:spcPct val="100000"/>
              </a:lnSpc>
              <a:spcBef>
                <a:spcPts val="0"/>
              </a:spcBef>
              <a:spcAft>
                <a:spcPts val="0"/>
              </a:spcAft>
              <a:buClr>
                <a:schemeClr val="dk2"/>
              </a:buClr>
              <a:buSzPct val="100000"/>
              <a:buFont typeface="Arial"/>
              <a:buNone/>
              <a:defRPr sz="2100" b="0" i="0" u="none" strike="noStrike" cap="none">
                <a:solidFill>
                  <a:schemeClr val="dk2"/>
                </a:solidFill>
                <a:latin typeface="Arial"/>
                <a:ea typeface="Arial"/>
                <a:cs typeface="Arial"/>
                <a:sym typeface="Arial"/>
              </a:defRPr>
            </a:lvl9pPr>
          </a:lstStyle>
          <a:p>
            <a:endParaRPr/>
          </a:p>
        </p:txBody>
      </p:sp>
      <p:sp>
        <p:nvSpPr>
          <p:cNvPr id="84" name="Shape 84"/>
          <p:cNvSpPr txBox="1">
            <a:spLocks noGrp="1"/>
          </p:cNvSpPr>
          <p:nvPr>
            <p:ph type="body" idx="2"/>
          </p:nvPr>
        </p:nvSpPr>
        <p:spPr>
          <a:xfrm>
            <a:off x="4939500" y="724075"/>
            <a:ext cx="3837000" cy="3695100"/>
          </a:xfrm>
          <a:prstGeom prst="rect">
            <a:avLst/>
          </a:prstGeom>
          <a:noFill/>
          <a:ln>
            <a:noFill/>
          </a:ln>
        </p:spPr>
        <p:txBody>
          <a:bodyPr wrap="square" lIns="91425" tIns="91425" rIns="91425" bIns="91425" anchor="ctr" anchorCtr="0"/>
          <a:lstStyle>
            <a:lvl1pPr marL="0" marR="0" lvl="0" indent="114300" algn="l" rtl="0">
              <a:lnSpc>
                <a:spcPct val="115000"/>
              </a:lnSpc>
              <a:spcBef>
                <a:spcPts val="0"/>
              </a:spcBef>
              <a:spcAft>
                <a:spcPts val="1600"/>
              </a:spcAft>
              <a:buClr>
                <a:schemeClr val="dk2"/>
              </a:buClr>
              <a:buSzPct val="100000"/>
              <a:buFont typeface="Arial"/>
              <a:buChar char="●"/>
              <a:defRPr sz="1800" b="0" i="0" u="none" strike="noStrike" cap="none">
                <a:solidFill>
                  <a:schemeClr val="dk2"/>
                </a:solidFill>
                <a:latin typeface="Arial"/>
                <a:ea typeface="Arial"/>
                <a:cs typeface="Arial"/>
                <a:sym typeface="Arial"/>
              </a:defRPr>
            </a:lvl1pPr>
            <a:lvl2pPr marL="0" marR="0" lvl="1"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2pPr>
            <a:lvl3pPr marL="0" marR="0" lvl="2"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3pPr>
            <a:lvl4pPr marL="0" marR="0" lvl="3"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4pPr>
            <a:lvl5pPr marL="0" marR="0" lvl="4"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5pPr>
            <a:lvl6pPr marL="0" marR="0" lvl="5"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6pPr>
            <a:lvl7pPr marL="0" marR="0" lvl="6"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7pPr>
            <a:lvl8pPr marL="0" marR="0" lvl="7"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8pPr>
            <a:lvl9pPr marL="0" marR="0" lvl="8"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5" name="Shape 85"/>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311700" y="2150850"/>
            <a:ext cx="8520600" cy="841800"/>
          </a:xfrm>
          <a:prstGeom prst="rect">
            <a:avLst/>
          </a:prstGeom>
        </p:spPr>
        <p:txBody>
          <a:bodyPr wrap="square" lIns="91425" tIns="91425" rIns="91425" bIns="91425" anchor="ctr" anchorCtr="0"/>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a:endParaRPr/>
          </a:p>
        </p:txBody>
      </p:sp>
      <p:sp>
        <p:nvSpPr>
          <p:cNvPr id="15" name="Shape 15"/>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Caption">
    <p:spTree>
      <p:nvGrpSpPr>
        <p:cNvPr id="1" name="Shape 86"/>
        <p:cNvGrpSpPr/>
        <p:nvPr/>
      </p:nvGrpSpPr>
      <p:grpSpPr>
        <a:xfrm>
          <a:off x="0" y="0"/>
          <a:ext cx="0" cy="0"/>
          <a:chOff x="0" y="0"/>
          <a:chExt cx="0" cy="0"/>
        </a:xfrm>
      </p:grpSpPr>
      <p:sp>
        <p:nvSpPr>
          <p:cNvPr id="87" name="Shape 87"/>
          <p:cNvSpPr txBox="1">
            <a:spLocks noGrp="1"/>
          </p:cNvSpPr>
          <p:nvPr>
            <p:ph type="body" idx="1"/>
          </p:nvPr>
        </p:nvSpPr>
        <p:spPr>
          <a:xfrm>
            <a:off x="311700" y="4230575"/>
            <a:ext cx="5998800" cy="605100"/>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Clr>
                <a:schemeClr val="dk2"/>
              </a:buClr>
              <a:buSzPct val="100000"/>
              <a:buFont typeface="Arial"/>
              <a:buNone/>
              <a:defRPr sz="1800" b="0" i="0" u="none" strike="noStrike" cap="none">
                <a:solidFill>
                  <a:schemeClr val="dk2"/>
                </a:solidFill>
                <a:latin typeface="Arial"/>
                <a:ea typeface="Arial"/>
                <a:cs typeface="Arial"/>
                <a:sym typeface="Arial"/>
              </a:defRPr>
            </a:lvl1pPr>
            <a:lvl2pPr marL="0" marR="0" lvl="1"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2pPr>
            <a:lvl3pPr marL="0" marR="0" lvl="2"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3pPr>
            <a:lvl4pPr marL="0" marR="0" lvl="3"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4pPr>
            <a:lvl5pPr marL="0" marR="0" lvl="4"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5pPr>
            <a:lvl6pPr marL="0" marR="0" lvl="5"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6pPr>
            <a:lvl7pPr marL="0" marR="0" lvl="6"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7pPr>
            <a:lvl8pPr marL="0" marR="0" lvl="7"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8pPr>
            <a:lvl9pPr marL="0" marR="0" lvl="8"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8" name="Shape 88"/>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Big number">
    <p:spTree>
      <p:nvGrpSpPr>
        <p:cNvPr id="1" name="Shape 89"/>
        <p:cNvGrpSpPr/>
        <p:nvPr/>
      </p:nvGrpSpPr>
      <p:grpSpPr>
        <a:xfrm>
          <a:off x="0" y="0"/>
          <a:ext cx="0" cy="0"/>
          <a:chOff x="0" y="0"/>
          <a:chExt cx="0" cy="0"/>
        </a:xfrm>
      </p:grpSpPr>
      <p:sp>
        <p:nvSpPr>
          <p:cNvPr id="90" name="Shape 90"/>
          <p:cNvSpPr txBox="1">
            <a:spLocks noGrp="1"/>
          </p:cNvSpPr>
          <p:nvPr>
            <p:ph type="title"/>
          </p:nvPr>
        </p:nvSpPr>
        <p:spPr>
          <a:xfrm>
            <a:off x="311700" y="1106125"/>
            <a:ext cx="8520600" cy="1963500"/>
          </a:xfrm>
          <a:prstGeom prst="rect">
            <a:avLst/>
          </a:prstGeom>
          <a:noFill/>
          <a:ln>
            <a:noFill/>
          </a:ln>
        </p:spPr>
        <p:txBody>
          <a:bodyPr wrap="square" lIns="91425" tIns="91425" rIns="91425" bIns="91425" anchor="b" anchorCtr="0"/>
          <a:lstStyle>
            <a:lvl1pPr marL="0" marR="0" lvl="0" indent="0" algn="ctr" rtl="0">
              <a:lnSpc>
                <a:spcPct val="100000"/>
              </a:lnSpc>
              <a:spcBef>
                <a:spcPts val="0"/>
              </a:spcBef>
              <a:spcAft>
                <a:spcPts val="0"/>
              </a:spcAft>
              <a:buClr>
                <a:schemeClr val="dk1"/>
              </a:buClr>
              <a:buSzPct val="100000"/>
              <a:buFont typeface="Arial"/>
              <a:buNone/>
              <a:defRPr sz="12000" b="0" i="0" u="none" strike="noStrike" cap="none">
                <a:solidFill>
                  <a:schemeClr val="dk1"/>
                </a:solidFill>
                <a:latin typeface="Arial"/>
                <a:ea typeface="Arial"/>
                <a:cs typeface="Arial"/>
                <a:sym typeface="Arial"/>
              </a:defRPr>
            </a:lvl1pPr>
            <a:lvl2pPr lvl="1" indent="0" algn="ctr">
              <a:spcBef>
                <a:spcPts val="0"/>
              </a:spcBef>
              <a:buClr>
                <a:schemeClr val="dk1"/>
              </a:buClr>
              <a:buSzPct val="100000"/>
              <a:buFont typeface="Arial"/>
              <a:buNone/>
              <a:defRPr sz="12000">
                <a:solidFill>
                  <a:schemeClr val="dk1"/>
                </a:solidFill>
              </a:defRPr>
            </a:lvl2pPr>
            <a:lvl3pPr lvl="2" indent="0" algn="ctr">
              <a:spcBef>
                <a:spcPts val="0"/>
              </a:spcBef>
              <a:buClr>
                <a:schemeClr val="dk1"/>
              </a:buClr>
              <a:buSzPct val="100000"/>
              <a:buFont typeface="Arial"/>
              <a:buNone/>
              <a:defRPr sz="12000">
                <a:solidFill>
                  <a:schemeClr val="dk1"/>
                </a:solidFill>
              </a:defRPr>
            </a:lvl3pPr>
            <a:lvl4pPr lvl="3" indent="0" algn="ctr">
              <a:spcBef>
                <a:spcPts val="0"/>
              </a:spcBef>
              <a:buClr>
                <a:schemeClr val="dk1"/>
              </a:buClr>
              <a:buSzPct val="100000"/>
              <a:buFont typeface="Arial"/>
              <a:buNone/>
              <a:defRPr sz="12000">
                <a:solidFill>
                  <a:schemeClr val="dk1"/>
                </a:solidFill>
              </a:defRPr>
            </a:lvl4pPr>
            <a:lvl5pPr lvl="4" indent="0" algn="ctr">
              <a:spcBef>
                <a:spcPts val="0"/>
              </a:spcBef>
              <a:buClr>
                <a:schemeClr val="dk1"/>
              </a:buClr>
              <a:buSzPct val="100000"/>
              <a:buFont typeface="Arial"/>
              <a:buNone/>
              <a:defRPr sz="12000">
                <a:solidFill>
                  <a:schemeClr val="dk1"/>
                </a:solidFill>
              </a:defRPr>
            </a:lvl5pPr>
            <a:lvl6pPr lvl="5" indent="0" algn="ctr">
              <a:spcBef>
                <a:spcPts val="0"/>
              </a:spcBef>
              <a:buClr>
                <a:schemeClr val="dk1"/>
              </a:buClr>
              <a:buSzPct val="100000"/>
              <a:buFont typeface="Arial"/>
              <a:buNone/>
              <a:defRPr sz="12000">
                <a:solidFill>
                  <a:schemeClr val="dk1"/>
                </a:solidFill>
              </a:defRPr>
            </a:lvl6pPr>
            <a:lvl7pPr lvl="6" indent="0" algn="ctr">
              <a:spcBef>
                <a:spcPts val="0"/>
              </a:spcBef>
              <a:buClr>
                <a:schemeClr val="dk1"/>
              </a:buClr>
              <a:buSzPct val="100000"/>
              <a:buFont typeface="Arial"/>
              <a:buNone/>
              <a:defRPr sz="12000">
                <a:solidFill>
                  <a:schemeClr val="dk1"/>
                </a:solidFill>
              </a:defRPr>
            </a:lvl7pPr>
            <a:lvl8pPr lvl="7" indent="0" algn="ctr">
              <a:spcBef>
                <a:spcPts val="0"/>
              </a:spcBef>
              <a:buClr>
                <a:schemeClr val="dk1"/>
              </a:buClr>
              <a:buSzPct val="100000"/>
              <a:buFont typeface="Arial"/>
              <a:buNone/>
              <a:defRPr sz="12000">
                <a:solidFill>
                  <a:schemeClr val="dk1"/>
                </a:solidFill>
              </a:defRPr>
            </a:lvl8pPr>
            <a:lvl9pPr lvl="8" indent="0" algn="ctr">
              <a:spcBef>
                <a:spcPts val="0"/>
              </a:spcBef>
              <a:buClr>
                <a:schemeClr val="dk1"/>
              </a:buClr>
              <a:buSzPct val="100000"/>
              <a:buFont typeface="Arial"/>
              <a:buNone/>
              <a:defRPr sz="12000">
                <a:solidFill>
                  <a:schemeClr val="dk1"/>
                </a:solidFill>
              </a:defRPr>
            </a:lvl9pPr>
          </a:lstStyle>
          <a:p>
            <a:endParaRPr/>
          </a:p>
        </p:txBody>
      </p:sp>
      <p:sp>
        <p:nvSpPr>
          <p:cNvPr id="91" name="Shape 91"/>
          <p:cNvSpPr txBox="1">
            <a:spLocks noGrp="1"/>
          </p:cNvSpPr>
          <p:nvPr>
            <p:ph type="body" idx="1"/>
          </p:nvPr>
        </p:nvSpPr>
        <p:spPr>
          <a:xfrm>
            <a:off x="311700" y="3152225"/>
            <a:ext cx="8520600" cy="1300800"/>
          </a:xfrm>
          <a:prstGeom prst="rect">
            <a:avLst/>
          </a:prstGeom>
          <a:noFill/>
          <a:ln>
            <a:noFill/>
          </a:ln>
        </p:spPr>
        <p:txBody>
          <a:bodyPr wrap="square" lIns="91425" tIns="91425" rIns="91425" bIns="91425" anchor="t" anchorCtr="0"/>
          <a:lstStyle>
            <a:lvl1pPr marL="0" marR="0" lvl="0" indent="114300" algn="ctr" rtl="0">
              <a:lnSpc>
                <a:spcPct val="115000"/>
              </a:lnSpc>
              <a:spcBef>
                <a:spcPts val="0"/>
              </a:spcBef>
              <a:spcAft>
                <a:spcPts val="1600"/>
              </a:spcAft>
              <a:buClr>
                <a:schemeClr val="dk2"/>
              </a:buClr>
              <a:buSzPct val="100000"/>
              <a:buFont typeface="Arial"/>
              <a:buChar char="●"/>
              <a:defRPr sz="1800" b="0" i="0" u="none" strike="noStrike" cap="none">
                <a:solidFill>
                  <a:schemeClr val="dk2"/>
                </a:solidFill>
                <a:latin typeface="Arial"/>
                <a:ea typeface="Arial"/>
                <a:cs typeface="Arial"/>
                <a:sym typeface="Arial"/>
              </a:defRPr>
            </a:lvl1pPr>
            <a:lvl2pPr marL="0" marR="0" lvl="1" indent="88900" algn="ctr"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2pPr>
            <a:lvl3pPr marL="0" marR="0" lvl="2" indent="88900" algn="ctr"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3pPr>
            <a:lvl4pPr marL="0" marR="0" lvl="3" indent="88900" algn="ctr"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4pPr>
            <a:lvl5pPr marL="0" marR="0" lvl="4" indent="88900" algn="ctr"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5pPr>
            <a:lvl6pPr marL="0" marR="0" lvl="5" indent="88900" algn="ctr"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6pPr>
            <a:lvl7pPr marL="0" marR="0" lvl="6" indent="88900" algn="ctr"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7pPr>
            <a:lvl8pPr marL="0" marR="0" lvl="7" indent="88900" algn="ctr"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8pPr>
            <a:lvl9pPr marL="0" marR="0" lvl="8" indent="88900" algn="ctr"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92" name="Shape 92"/>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93"/>
        <p:cNvGrpSpPr/>
        <p:nvPr/>
      </p:nvGrpSpPr>
      <p:grpSpPr>
        <a:xfrm>
          <a:off x="0" y="0"/>
          <a:ext cx="0" cy="0"/>
          <a:chOff x="0" y="0"/>
          <a:chExt cx="0" cy="0"/>
        </a:xfrm>
      </p:grpSpPr>
      <p:sp>
        <p:nvSpPr>
          <p:cNvPr id="94" name="Shape 94"/>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a:solidFill>
                  <a:srgbClr val="000000"/>
                </a:solidFill>
                <a:latin typeface="Arial"/>
                <a:ea typeface="Arial"/>
                <a:cs typeface="Arial"/>
                <a:sym typeface="Arial"/>
              </a:rPr>
              <a:t>‹#›</a:t>
            </a:fld>
            <a:endParaRPr lang="en"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445025"/>
            <a:ext cx="8520600" cy="572700"/>
          </a:xfrm>
          <a:prstGeom prst="rect">
            <a:avLst/>
          </a:prstGeom>
        </p:spPr>
        <p:txBody>
          <a:bodyPr wrap="square"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311700" y="1152475"/>
            <a:ext cx="8520600" cy="3416400"/>
          </a:xfrm>
          <a:prstGeom prst="rect">
            <a:avLst/>
          </a:prstGeom>
        </p:spPr>
        <p:txBody>
          <a:bodyPr wrap="square"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445025"/>
            <a:ext cx="8520600" cy="572700"/>
          </a:xfrm>
          <a:prstGeom prst="rect">
            <a:avLst/>
          </a:prstGeom>
        </p:spPr>
        <p:txBody>
          <a:bodyPr wrap="square"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311700" y="1152475"/>
            <a:ext cx="3999900" cy="3416400"/>
          </a:xfrm>
          <a:prstGeom prst="rect">
            <a:avLst/>
          </a:prstGeom>
        </p:spPr>
        <p:txBody>
          <a:bodyPr wrap="square"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3" name="Shape 23"/>
          <p:cNvSpPr txBox="1">
            <a:spLocks noGrp="1"/>
          </p:cNvSpPr>
          <p:nvPr>
            <p:ph type="body" idx="2"/>
          </p:nvPr>
        </p:nvSpPr>
        <p:spPr>
          <a:xfrm>
            <a:off x="4832400" y="1152475"/>
            <a:ext cx="3999900" cy="3416400"/>
          </a:xfrm>
          <a:prstGeom prst="rect">
            <a:avLst/>
          </a:prstGeom>
        </p:spPr>
        <p:txBody>
          <a:bodyPr wrap="square"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4" name="Shape 24"/>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311700" y="445025"/>
            <a:ext cx="8520600" cy="572700"/>
          </a:xfrm>
          <a:prstGeom prst="rect">
            <a:avLst/>
          </a:prstGeom>
        </p:spPr>
        <p:txBody>
          <a:bodyPr wrap="square"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7" name="Shape 27"/>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311700" y="555600"/>
            <a:ext cx="2808000" cy="755700"/>
          </a:xfrm>
          <a:prstGeom prst="rect">
            <a:avLst/>
          </a:prstGeom>
        </p:spPr>
        <p:txBody>
          <a:bodyPr wrap="square"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0" name="Shape 30"/>
          <p:cNvSpPr txBox="1">
            <a:spLocks noGrp="1"/>
          </p:cNvSpPr>
          <p:nvPr>
            <p:ph type="body" idx="1"/>
          </p:nvPr>
        </p:nvSpPr>
        <p:spPr>
          <a:xfrm>
            <a:off x="311700" y="1389600"/>
            <a:ext cx="2808000" cy="3179400"/>
          </a:xfrm>
          <a:prstGeom prst="rect">
            <a:avLst/>
          </a:prstGeom>
        </p:spPr>
        <p:txBody>
          <a:bodyPr wrap="square"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1" name="Shape 31"/>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90250" y="450150"/>
            <a:ext cx="6367800" cy="4090800"/>
          </a:xfrm>
          <a:prstGeom prst="rect">
            <a:avLst/>
          </a:prstGeom>
        </p:spPr>
        <p:txBody>
          <a:bodyPr wrap="square" lIns="91425" tIns="91425" rIns="91425" bIns="91425" anchor="ctr" anchorCtr="0"/>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a:endParaRPr/>
          </a:p>
        </p:txBody>
      </p:sp>
      <p:sp>
        <p:nvSpPr>
          <p:cNvPr id="34" name="Shape 34"/>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wrap="square" lIns="91425" tIns="91425" rIns="91425" bIns="91425" anchor="ctr" anchorCtr="0">
            <a:noAutofit/>
          </a:bodyPr>
          <a:lstStyle/>
          <a:p>
            <a:pPr lvl="0">
              <a:spcBef>
                <a:spcPts val="0"/>
              </a:spcBef>
              <a:buNone/>
            </a:pPr>
            <a:endParaRPr/>
          </a:p>
        </p:txBody>
      </p:sp>
      <p:sp>
        <p:nvSpPr>
          <p:cNvPr id="37" name="Shape 37"/>
          <p:cNvSpPr txBox="1">
            <a:spLocks noGrp="1"/>
          </p:cNvSpPr>
          <p:nvPr>
            <p:ph type="title"/>
          </p:nvPr>
        </p:nvSpPr>
        <p:spPr>
          <a:xfrm>
            <a:off x="265500" y="1233175"/>
            <a:ext cx="4045200" cy="1482300"/>
          </a:xfrm>
          <a:prstGeom prst="rect">
            <a:avLst/>
          </a:prstGeom>
        </p:spPr>
        <p:txBody>
          <a:bodyPr wrap="square" lIns="91425" tIns="91425" rIns="91425" bIns="91425" anchor="b" anchorCtr="0"/>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a:endParaRPr/>
          </a:p>
        </p:txBody>
      </p:sp>
      <p:sp>
        <p:nvSpPr>
          <p:cNvPr id="38" name="Shape 38"/>
          <p:cNvSpPr txBox="1">
            <a:spLocks noGrp="1"/>
          </p:cNvSpPr>
          <p:nvPr>
            <p:ph type="subTitle" idx="1"/>
          </p:nvPr>
        </p:nvSpPr>
        <p:spPr>
          <a:xfrm>
            <a:off x="265500" y="2803075"/>
            <a:ext cx="4045200" cy="1235100"/>
          </a:xfrm>
          <a:prstGeom prst="rect">
            <a:avLst/>
          </a:prstGeom>
        </p:spPr>
        <p:txBody>
          <a:bodyPr wrap="square" lIns="91425" tIns="91425" rIns="91425" bIns="91425" anchor="t" anchorCtr="0"/>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39" name="Shape 39"/>
          <p:cNvSpPr txBox="1">
            <a:spLocks noGrp="1"/>
          </p:cNvSpPr>
          <p:nvPr>
            <p:ph type="body" idx="2"/>
          </p:nvPr>
        </p:nvSpPr>
        <p:spPr>
          <a:xfrm>
            <a:off x="4939500" y="724075"/>
            <a:ext cx="3837000" cy="3695100"/>
          </a:xfrm>
          <a:prstGeom prst="rect">
            <a:avLst/>
          </a:prstGeom>
        </p:spPr>
        <p:txBody>
          <a:bodyPr wrap="square" lIns="91425" tIns="91425" rIns="91425" bIns="91425" anchor="ctr"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0" name="Shape 40"/>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311700" y="4230575"/>
            <a:ext cx="5998800" cy="605100"/>
          </a:xfrm>
          <a:prstGeom prst="rect">
            <a:avLst/>
          </a:prstGeom>
        </p:spPr>
        <p:txBody>
          <a:bodyPr wrap="square" lIns="91425" tIns="91425" rIns="91425" bIns="91425" anchor="ctr" anchorCtr="0"/>
          <a:lstStyle>
            <a:lvl1pPr lvl="0">
              <a:lnSpc>
                <a:spcPct val="100000"/>
              </a:lnSpc>
              <a:spcBef>
                <a:spcPts val="0"/>
              </a:spcBef>
              <a:spcAft>
                <a:spcPts val="0"/>
              </a:spcAft>
              <a:buNone/>
              <a:defRPr/>
            </a:lvl1pPr>
          </a:lstStyle>
          <a:p>
            <a:endParaRPr/>
          </a:p>
        </p:txBody>
      </p:sp>
      <p:sp>
        <p:nvSpPr>
          <p:cNvPr id="43" name="Shape 43"/>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572700"/>
          </a:xfrm>
          <a:prstGeom prst="rect">
            <a:avLst/>
          </a:prstGeom>
          <a:noFill/>
          <a:ln>
            <a:noFill/>
          </a:ln>
        </p:spPr>
        <p:txBody>
          <a:bodyPr wrap="square" lIns="91425" tIns="91425" rIns="91425" bIns="91425" anchor="t" anchorCtr="0"/>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a:endParaRPr/>
          </a:p>
        </p:txBody>
      </p:sp>
      <p:sp>
        <p:nvSpPr>
          <p:cNvPr id="7" name="Shape 7"/>
          <p:cNvSpPr txBox="1">
            <a:spLocks noGrp="1"/>
          </p:cNvSpPr>
          <p:nvPr>
            <p:ph type="body" idx="1"/>
          </p:nvPr>
        </p:nvSpPr>
        <p:spPr>
          <a:xfrm>
            <a:off x="311700" y="1152475"/>
            <a:ext cx="8520600" cy="3416400"/>
          </a:xfrm>
          <a:prstGeom prst="rect">
            <a:avLst/>
          </a:prstGeom>
          <a:noFill/>
          <a:ln>
            <a:noFill/>
          </a:ln>
        </p:spPr>
        <p:txBody>
          <a:bodyPr wrap="square" lIns="91425" tIns="91425" rIns="91425" bIns="91425" anchor="t" anchorCtr="0"/>
          <a:lstStyle>
            <a:lvl1pPr lvl="0">
              <a:lnSpc>
                <a:spcPct val="115000"/>
              </a:lnSpc>
              <a:spcBef>
                <a:spcPts val="0"/>
              </a:spcBef>
              <a:spcAft>
                <a:spcPts val="1600"/>
              </a:spcAft>
              <a:buClr>
                <a:schemeClr val="dk2"/>
              </a:buClr>
              <a:buSzPct val="100000"/>
              <a:buChar char="●"/>
              <a:defRPr sz="1800">
                <a:solidFill>
                  <a:schemeClr val="dk2"/>
                </a:solidFill>
              </a:defRPr>
            </a:lvl1pPr>
            <a:lvl2pPr lvl="1">
              <a:lnSpc>
                <a:spcPct val="115000"/>
              </a:lnSpc>
              <a:spcBef>
                <a:spcPts val="0"/>
              </a:spcBef>
              <a:spcAft>
                <a:spcPts val="1600"/>
              </a:spcAft>
              <a:buClr>
                <a:schemeClr val="dk2"/>
              </a:buClr>
              <a:buChar char="○"/>
              <a:defRPr>
                <a:solidFill>
                  <a:schemeClr val="dk2"/>
                </a:solidFill>
              </a:defRPr>
            </a:lvl2pPr>
            <a:lvl3pPr lvl="2">
              <a:lnSpc>
                <a:spcPct val="115000"/>
              </a:lnSpc>
              <a:spcBef>
                <a:spcPts val="0"/>
              </a:spcBef>
              <a:spcAft>
                <a:spcPts val="1600"/>
              </a:spcAft>
              <a:buClr>
                <a:schemeClr val="dk2"/>
              </a:buClr>
              <a:buChar char="■"/>
              <a:defRPr>
                <a:solidFill>
                  <a:schemeClr val="dk2"/>
                </a:solidFill>
              </a:defRPr>
            </a:lvl3pPr>
            <a:lvl4pPr lvl="3">
              <a:lnSpc>
                <a:spcPct val="115000"/>
              </a:lnSpc>
              <a:spcBef>
                <a:spcPts val="0"/>
              </a:spcBef>
              <a:spcAft>
                <a:spcPts val="1600"/>
              </a:spcAft>
              <a:buClr>
                <a:schemeClr val="dk2"/>
              </a:buClr>
              <a:buChar char="●"/>
              <a:defRPr>
                <a:solidFill>
                  <a:schemeClr val="dk2"/>
                </a:solidFill>
              </a:defRPr>
            </a:lvl4pPr>
            <a:lvl5pPr lvl="4">
              <a:lnSpc>
                <a:spcPct val="115000"/>
              </a:lnSpc>
              <a:spcBef>
                <a:spcPts val="0"/>
              </a:spcBef>
              <a:spcAft>
                <a:spcPts val="1600"/>
              </a:spcAft>
              <a:buClr>
                <a:schemeClr val="dk2"/>
              </a:buClr>
              <a:buChar char="○"/>
              <a:defRPr>
                <a:solidFill>
                  <a:schemeClr val="dk2"/>
                </a:solidFill>
              </a:defRPr>
            </a:lvl5pPr>
            <a:lvl6pPr lvl="5">
              <a:lnSpc>
                <a:spcPct val="115000"/>
              </a:lnSpc>
              <a:spcBef>
                <a:spcPts val="0"/>
              </a:spcBef>
              <a:spcAft>
                <a:spcPts val="1600"/>
              </a:spcAft>
              <a:buClr>
                <a:schemeClr val="dk2"/>
              </a:buClr>
              <a:buChar char="■"/>
              <a:defRPr>
                <a:solidFill>
                  <a:schemeClr val="dk2"/>
                </a:solidFill>
              </a:defRPr>
            </a:lvl6pPr>
            <a:lvl7pPr lvl="6">
              <a:lnSpc>
                <a:spcPct val="115000"/>
              </a:lnSpc>
              <a:spcBef>
                <a:spcPts val="0"/>
              </a:spcBef>
              <a:spcAft>
                <a:spcPts val="1600"/>
              </a:spcAft>
              <a:buClr>
                <a:schemeClr val="dk2"/>
              </a:buClr>
              <a:buChar char="●"/>
              <a:defRPr>
                <a:solidFill>
                  <a:schemeClr val="dk2"/>
                </a:solidFill>
              </a:defRPr>
            </a:lvl7pPr>
            <a:lvl8pPr lvl="7">
              <a:lnSpc>
                <a:spcPct val="115000"/>
              </a:lnSpc>
              <a:spcBef>
                <a:spcPts val="0"/>
              </a:spcBef>
              <a:spcAft>
                <a:spcPts val="1600"/>
              </a:spcAft>
              <a:buClr>
                <a:schemeClr val="dk2"/>
              </a:buClr>
              <a:buChar char="○"/>
              <a:defRPr>
                <a:solidFill>
                  <a:schemeClr val="dk2"/>
                </a:solidFill>
              </a:defRPr>
            </a:lvl8pPr>
            <a:lvl9pPr lvl="8">
              <a:lnSpc>
                <a:spcPct val="115000"/>
              </a:lnSpc>
              <a:spcBef>
                <a:spcPts val="0"/>
              </a:spcBef>
              <a:spcAft>
                <a:spcPts val="1600"/>
              </a:spcAft>
              <a:buClr>
                <a:schemeClr val="dk2"/>
              </a:buClr>
              <a:buChar char="■"/>
              <a:defRPr>
                <a:solidFill>
                  <a:schemeClr val="dk2"/>
                </a:solidFill>
              </a:defRPr>
            </a:lvl9pPr>
          </a:lstStyle>
          <a:p>
            <a:endParaRPr/>
          </a:p>
        </p:txBody>
      </p:sp>
      <p:sp>
        <p:nvSpPr>
          <p:cNvPr id="8" name="Shape 8"/>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lvl="0" algn="r">
              <a:spcBef>
                <a:spcPts val="0"/>
              </a:spcBef>
              <a:buNone/>
            </a:pPr>
            <a:fld id="{00000000-1234-1234-1234-123412341234}" type="slidenum">
              <a:rPr lang="en" sz="1000">
                <a:solidFill>
                  <a:schemeClr val="dk2"/>
                </a:solidFill>
              </a:rPr>
              <a:t>‹#›</a:t>
            </a:fld>
            <a:endParaRPr lang="en" sz="1000">
              <a:solidFill>
                <a:schemeClr val="dk2"/>
              </a:solidFil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0"/>
        <p:cNvGrpSpPr/>
        <p:nvPr/>
      </p:nvGrpSpPr>
      <p:grpSpPr>
        <a:xfrm>
          <a:off x="0" y="0"/>
          <a:ext cx="0" cy="0"/>
          <a:chOff x="0" y="0"/>
          <a:chExt cx="0" cy="0"/>
        </a:xfrm>
      </p:grpSpPr>
      <p:sp>
        <p:nvSpPr>
          <p:cNvPr id="51" name="Shape 51"/>
          <p:cNvSpPr txBox="1">
            <a:spLocks noGrp="1"/>
          </p:cNvSpPr>
          <p:nvPr>
            <p:ph type="title"/>
          </p:nvPr>
        </p:nvSpPr>
        <p:spPr>
          <a:xfrm>
            <a:off x="311700" y="445025"/>
            <a:ext cx="8520600" cy="572700"/>
          </a:xfrm>
          <a:prstGeom prst="rect">
            <a:avLst/>
          </a:prstGeom>
          <a:noFill/>
          <a:ln>
            <a:noFill/>
          </a:ln>
        </p:spPr>
        <p:txBody>
          <a:bodyPr wrap="square" lIns="91425" tIns="91425" rIns="91425" bIns="91425" anchor="t" anchorCtr="0"/>
          <a:lstStyle>
            <a:lvl1pPr marL="0" marR="0" lvl="0" indent="0" algn="l" rtl="0">
              <a:lnSpc>
                <a:spcPct val="100000"/>
              </a:lnSpc>
              <a:spcBef>
                <a:spcPts val="0"/>
              </a:spcBef>
              <a:spcAft>
                <a:spcPts val="0"/>
              </a:spcAft>
              <a:buClr>
                <a:schemeClr val="dk1"/>
              </a:buClr>
              <a:buSzPct val="100000"/>
              <a:buFont typeface="Arial"/>
              <a:buNone/>
              <a:defRPr sz="2800" b="0" i="0" u="none" strike="noStrike" cap="none">
                <a:solidFill>
                  <a:schemeClr val="dk1"/>
                </a:solidFill>
                <a:latin typeface="Arial"/>
                <a:ea typeface="Arial"/>
                <a:cs typeface="Arial"/>
                <a:sym typeface="Arial"/>
              </a:defRPr>
            </a:lvl1pPr>
            <a:lvl2pPr lvl="1" indent="0">
              <a:spcBef>
                <a:spcPts val="0"/>
              </a:spcBef>
              <a:buClr>
                <a:schemeClr val="dk1"/>
              </a:buClr>
              <a:buSzPct val="100000"/>
              <a:buFont typeface="Arial"/>
              <a:buNone/>
              <a:defRPr sz="2800">
                <a:solidFill>
                  <a:schemeClr val="dk1"/>
                </a:solidFill>
              </a:defRPr>
            </a:lvl2pPr>
            <a:lvl3pPr lvl="2" indent="0">
              <a:spcBef>
                <a:spcPts val="0"/>
              </a:spcBef>
              <a:buClr>
                <a:schemeClr val="dk1"/>
              </a:buClr>
              <a:buSzPct val="100000"/>
              <a:buFont typeface="Arial"/>
              <a:buNone/>
              <a:defRPr sz="2800">
                <a:solidFill>
                  <a:schemeClr val="dk1"/>
                </a:solidFill>
              </a:defRPr>
            </a:lvl3pPr>
            <a:lvl4pPr lvl="3" indent="0">
              <a:spcBef>
                <a:spcPts val="0"/>
              </a:spcBef>
              <a:buClr>
                <a:schemeClr val="dk1"/>
              </a:buClr>
              <a:buSzPct val="100000"/>
              <a:buFont typeface="Arial"/>
              <a:buNone/>
              <a:defRPr sz="2800">
                <a:solidFill>
                  <a:schemeClr val="dk1"/>
                </a:solidFill>
              </a:defRPr>
            </a:lvl4pPr>
            <a:lvl5pPr lvl="4" indent="0">
              <a:spcBef>
                <a:spcPts val="0"/>
              </a:spcBef>
              <a:buClr>
                <a:schemeClr val="dk1"/>
              </a:buClr>
              <a:buSzPct val="100000"/>
              <a:buFont typeface="Arial"/>
              <a:buNone/>
              <a:defRPr sz="2800">
                <a:solidFill>
                  <a:schemeClr val="dk1"/>
                </a:solidFill>
              </a:defRPr>
            </a:lvl5pPr>
            <a:lvl6pPr lvl="5" indent="0">
              <a:spcBef>
                <a:spcPts val="0"/>
              </a:spcBef>
              <a:buClr>
                <a:schemeClr val="dk1"/>
              </a:buClr>
              <a:buSzPct val="100000"/>
              <a:buFont typeface="Arial"/>
              <a:buNone/>
              <a:defRPr sz="2800">
                <a:solidFill>
                  <a:schemeClr val="dk1"/>
                </a:solidFill>
              </a:defRPr>
            </a:lvl6pPr>
            <a:lvl7pPr lvl="6" indent="0">
              <a:spcBef>
                <a:spcPts val="0"/>
              </a:spcBef>
              <a:buClr>
                <a:schemeClr val="dk1"/>
              </a:buClr>
              <a:buSzPct val="100000"/>
              <a:buFont typeface="Arial"/>
              <a:buNone/>
              <a:defRPr sz="2800">
                <a:solidFill>
                  <a:schemeClr val="dk1"/>
                </a:solidFill>
              </a:defRPr>
            </a:lvl7pPr>
            <a:lvl8pPr lvl="7" indent="0">
              <a:spcBef>
                <a:spcPts val="0"/>
              </a:spcBef>
              <a:buClr>
                <a:schemeClr val="dk1"/>
              </a:buClr>
              <a:buSzPct val="100000"/>
              <a:buFont typeface="Arial"/>
              <a:buNone/>
              <a:defRPr sz="2800">
                <a:solidFill>
                  <a:schemeClr val="dk1"/>
                </a:solidFill>
              </a:defRPr>
            </a:lvl8pPr>
            <a:lvl9pPr lvl="8" indent="0">
              <a:spcBef>
                <a:spcPts val="0"/>
              </a:spcBef>
              <a:buClr>
                <a:schemeClr val="dk1"/>
              </a:buClr>
              <a:buSzPct val="100000"/>
              <a:buFont typeface="Arial"/>
              <a:buNone/>
              <a:defRPr sz="2800">
                <a:solidFill>
                  <a:schemeClr val="dk1"/>
                </a:solidFill>
              </a:defRPr>
            </a:lvl9pPr>
          </a:lstStyle>
          <a:p>
            <a:endParaRPr/>
          </a:p>
        </p:txBody>
      </p:sp>
      <p:sp>
        <p:nvSpPr>
          <p:cNvPr id="52" name="Shape 52"/>
          <p:cNvSpPr txBox="1">
            <a:spLocks noGrp="1"/>
          </p:cNvSpPr>
          <p:nvPr>
            <p:ph type="body" idx="1"/>
          </p:nvPr>
        </p:nvSpPr>
        <p:spPr>
          <a:xfrm>
            <a:off x="311700" y="1152475"/>
            <a:ext cx="8520600" cy="3416400"/>
          </a:xfrm>
          <a:prstGeom prst="rect">
            <a:avLst/>
          </a:prstGeom>
          <a:noFill/>
          <a:ln>
            <a:noFill/>
          </a:ln>
        </p:spPr>
        <p:txBody>
          <a:bodyPr wrap="square" lIns="91425" tIns="91425" rIns="91425" bIns="91425" anchor="t" anchorCtr="0"/>
          <a:lstStyle>
            <a:lvl1pPr marL="0" marR="0" lvl="0" indent="114300" algn="l" rtl="0">
              <a:lnSpc>
                <a:spcPct val="115000"/>
              </a:lnSpc>
              <a:spcBef>
                <a:spcPts val="0"/>
              </a:spcBef>
              <a:spcAft>
                <a:spcPts val="1600"/>
              </a:spcAft>
              <a:buClr>
                <a:schemeClr val="dk2"/>
              </a:buClr>
              <a:buSzPct val="100000"/>
              <a:buFont typeface="Arial"/>
              <a:buChar char="●"/>
              <a:defRPr sz="1800" b="0" i="0" u="none" strike="noStrike" cap="none">
                <a:solidFill>
                  <a:schemeClr val="dk2"/>
                </a:solidFill>
                <a:latin typeface="Arial"/>
                <a:ea typeface="Arial"/>
                <a:cs typeface="Arial"/>
                <a:sym typeface="Arial"/>
              </a:defRPr>
            </a:lvl1pPr>
            <a:lvl2pPr marL="0" marR="0" lvl="1"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2pPr>
            <a:lvl3pPr marL="0" marR="0" lvl="2"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3pPr>
            <a:lvl4pPr marL="0" marR="0" lvl="3"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4pPr>
            <a:lvl5pPr marL="0" marR="0" lvl="4"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5pPr>
            <a:lvl6pPr marL="0" marR="0" lvl="5"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6pPr>
            <a:lvl7pPr marL="0" marR="0" lvl="6"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7pPr>
            <a:lvl8pPr marL="0" marR="0" lvl="7"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8pPr>
            <a:lvl9pPr marL="0" marR="0" lvl="8" indent="88900" algn="l" rtl="0">
              <a:lnSpc>
                <a:spcPct val="115000"/>
              </a:lnSpc>
              <a:spcBef>
                <a:spcPts val="0"/>
              </a:spcBef>
              <a:spcAft>
                <a:spcPts val="1600"/>
              </a:spcAft>
              <a:buClr>
                <a:schemeClr val="dk2"/>
              </a:buClr>
              <a:buSzPct val="1000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53" name="Shape 53"/>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marL="0" marR="0" lvl="0" indent="-63500" algn="r" rtl="0">
              <a:lnSpc>
                <a:spcPct val="100000"/>
              </a:lnSpc>
              <a:spcBef>
                <a:spcPts val="0"/>
              </a:spcBef>
              <a:spcAft>
                <a:spcPts val="0"/>
              </a:spcAft>
              <a:buClr>
                <a:schemeClr val="dk2"/>
              </a:buClr>
              <a:buSzPct val="100000"/>
              <a:buFont typeface="Arial"/>
              <a:buNone/>
            </a:pPr>
            <a:fld id="{00000000-1234-1234-1234-123412341234}" type="slidenum">
              <a:rPr lang="en" sz="1000" b="0" i="0" u="none" strike="noStrike" cap="none">
                <a:solidFill>
                  <a:schemeClr val="dk2"/>
                </a:solidFill>
                <a:latin typeface="Arial"/>
                <a:ea typeface="Arial"/>
                <a:cs typeface="Arial"/>
                <a:sym typeface="Arial"/>
              </a:rPr>
              <a:t>‹#›</a:t>
            </a:fld>
            <a:endParaRPr lang="en" sz="1000" b="0" i="0" u="none" strike="noStrike" cap="none">
              <a:solidFill>
                <a:schemeClr val="dk2"/>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hyperlink" Target="https://www.ietf.org/archive/id/draft-ietf-mops-ar-use-case-04.html#XR" TargetMode="External"/><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image" Target="../media/image3.JPG"/><Relationship Id="rId5" Type="http://schemas.openxmlformats.org/officeDocument/2006/relationships/hyperlink" Target="https://www.ietf.org/archive/id/draft-ietf-mops-ar-use-case-04.html#AUGMENTED" TargetMode="External"/><Relationship Id="rId4" Type="http://schemas.openxmlformats.org/officeDocument/2006/relationships/hyperlink" Target="https://www.ietf.org/archive/id/draft-ietf-mops-ar-use-case-04.html#AUGMENTED_2"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hyperlink" Target="https://github.com/ietf-wg-mops/draft-ietf-mops-ar-use-case" TargetMode="External"/><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Shape 99"/>
          <p:cNvSpPr txBox="1">
            <a:spLocks noGrp="1"/>
          </p:cNvSpPr>
          <p:nvPr>
            <p:ph type="ctrTitle"/>
          </p:nvPr>
        </p:nvSpPr>
        <p:spPr>
          <a:xfrm>
            <a:off x="311708" y="744575"/>
            <a:ext cx="8520600" cy="2052600"/>
          </a:xfrm>
          <a:prstGeom prst="rect">
            <a:avLst/>
          </a:prstGeom>
          <a:noFill/>
          <a:ln>
            <a:noFill/>
          </a:ln>
        </p:spPr>
        <p:txBody>
          <a:bodyPr wrap="square" lIns="91425" tIns="91425" rIns="91425" bIns="91425" anchor="b" anchorCtr="0">
            <a:noAutofit/>
          </a:bodyPr>
          <a:lstStyle/>
          <a:p>
            <a:pPr lvl="0" indent="-165100">
              <a:lnSpc>
                <a:spcPct val="115000"/>
              </a:lnSpc>
            </a:pPr>
            <a:r>
              <a:rPr lang="en-US" sz="2600" dirty="0"/>
              <a:t>Media Operations Use Case for an Augmented Reality Application on Edge Computing Infrastructure</a:t>
            </a:r>
            <a:endParaRPr lang="en" sz="2600" b="0" i="0" u="none" strike="noStrike" cap="none" dirty="0">
              <a:solidFill>
                <a:schemeClr val="dk1"/>
              </a:solidFill>
              <a:latin typeface="Arial"/>
              <a:ea typeface="Arial"/>
              <a:cs typeface="Arial"/>
              <a:sym typeface="Arial"/>
            </a:endParaRPr>
          </a:p>
        </p:txBody>
      </p:sp>
      <p:sp>
        <p:nvSpPr>
          <p:cNvPr id="100" name="Shape 100"/>
          <p:cNvSpPr txBox="1">
            <a:spLocks noGrp="1"/>
          </p:cNvSpPr>
          <p:nvPr>
            <p:ph type="subTitle" idx="1"/>
          </p:nvPr>
        </p:nvSpPr>
        <p:spPr>
          <a:xfrm>
            <a:off x="311700" y="2834125"/>
            <a:ext cx="8520600" cy="792600"/>
          </a:xfrm>
          <a:prstGeom prst="rect">
            <a:avLst/>
          </a:prstGeom>
          <a:noFill/>
          <a:ln>
            <a:noFill/>
          </a:ln>
        </p:spPr>
        <p:txBody>
          <a:bodyPr wrap="square" lIns="91425" tIns="91425" rIns="91425" bIns="91425" anchor="t" anchorCtr="0">
            <a:noAutofit/>
          </a:bodyPr>
          <a:lstStyle/>
          <a:p>
            <a:pPr lvl="0">
              <a:lnSpc>
                <a:spcPct val="115000"/>
              </a:lnSpc>
              <a:spcAft>
                <a:spcPts val="300"/>
              </a:spcAft>
              <a:buClr>
                <a:schemeClr val="dk1"/>
              </a:buClr>
            </a:pPr>
            <a:r>
              <a:rPr lang="en-US" sz="1100" b="1" dirty="0"/>
              <a:t>draft-ietf-mops-ar-use-case-04</a:t>
            </a:r>
          </a:p>
          <a:p>
            <a:pPr lvl="0">
              <a:lnSpc>
                <a:spcPct val="115000"/>
              </a:lnSpc>
              <a:spcAft>
                <a:spcPts val="300"/>
              </a:spcAft>
              <a:buClr>
                <a:schemeClr val="dk1"/>
              </a:buClr>
            </a:pPr>
            <a:r>
              <a:rPr lang="en-US" sz="1100" u="sng" dirty="0"/>
              <a:t>Renan Krishna</a:t>
            </a:r>
            <a:r>
              <a:rPr lang="en-US" sz="1100" dirty="0"/>
              <a:t>, Akbar Rahman </a:t>
            </a:r>
          </a:p>
          <a:p>
            <a:pPr lvl="0" rtl="0">
              <a:lnSpc>
                <a:spcPct val="115000"/>
              </a:lnSpc>
              <a:spcBef>
                <a:spcPts val="0"/>
              </a:spcBef>
              <a:spcAft>
                <a:spcPts val="300"/>
              </a:spcAft>
              <a:buClr>
                <a:schemeClr val="dk1"/>
              </a:buClr>
              <a:buSzPct val="68750"/>
              <a:buFont typeface="Arial"/>
              <a:buNone/>
            </a:pPr>
            <a:r>
              <a:rPr lang="en-US" sz="1600" dirty="0"/>
              <a:t>MOPS WG IETF 113 Vienna March 2022</a:t>
            </a:r>
            <a:endParaRPr lang="en" sz="1600" dirty="0"/>
          </a:p>
          <a:p>
            <a:pPr marL="0" marR="0" lvl="0" indent="-69849" algn="l" rtl="0">
              <a:lnSpc>
                <a:spcPct val="115000"/>
              </a:lnSpc>
              <a:spcBef>
                <a:spcPts val="300"/>
              </a:spcBef>
              <a:spcAft>
                <a:spcPts val="0"/>
              </a:spcAft>
              <a:buClr>
                <a:schemeClr val="dk1"/>
              </a:buClr>
              <a:buSzPct val="99999"/>
              <a:buFont typeface="Arial"/>
              <a:buNone/>
            </a:pPr>
            <a:endParaRPr sz="1100" dirty="0"/>
          </a:p>
        </p:txBody>
      </p:sp>
      <p:pic>
        <p:nvPicPr>
          <p:cNvPr id="5" name="Picture 4"/>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89350" y="166725"/>
            <a:ext cx="1765300" cy="1155700"/>
          </a:xfrm>
          <a:prstGeom prst="rect">
            <a:avLst/>
          </a:prstGeom>
          <a:noFill/>
          <a:ln>
            <a:noFill/>
          </a:ln>
          <a:extLst>
            <a:ext uri="{909E8E84-426E-40dd-AFC4-6F175D3DCCD1}">
              <a14:hiddenFill xmlns:lc="http://schemas.openxmlformats.org/drawingml/2006/lockedCanvas" xmlns:a14="http://schemas.microsoft.com/office/drawing/2010/main" xmlns="">
                <a:solidFill>
                  <a:srgbClr val="FFFFFF"/>
                </a:solidFill>
              </a14:hiddenFill>
            </a:ext>
            <a:ext uri="{91240B29-F687-4f45-9708-019B960494DF}">
              <a14:hiddenLine xmlns:lc="http://schemas.openxmlformats.org/drawingml/2006/lockedCanvas" xmlns:a14="http://schemas.microsoft.com/office/drawing/2010/main" xmlns="" w="12700">
                <a:solidFill>
                  <a:schemeClr val="tx1"/>
                </a:solidFill>
                <a:miter lim="800000"/>
                <a:headEnd/>
                <a:tailEnd/>
              </a14:hiddenLine>
            </a:ext>
          </a:extLst>
        </p:spPr>
      </p:pic>
      <p:sp>
        <p:nvSpPr>
          <p:cNvPr id="2" name="Slide Number Placeholder 1">
            <a:extLst>
              <a:ext uri="{FF2B5EF4-FFF2-40B4-BE49-F238E27FC236}">
                <a16:creationId xmlns:a16="http://schemas.microsoft.com/office/drawing/2014/main" id="{EF3C8FC0-580C-47D8-8B0A-604848EDC6BA}"/>
              </a:ext>
            </a:extLst>
          </p:cNvPr>
          <p:cNvSpPr>
            <a:spLocks noGrp="1"/>
          </p:cNvSpPr>
          <p:nvPr>
            <p:ph type="sldNum" idx="12"/>
          </p:nvPr>
        </p:nvSpPr>
        <p:spPr/>
        <p:txBody>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smtClean="0">
                <a:solidFill>
                  <a:srgbClr val="000000"/>
                </a:solidFill>
                <a:latin typeface="Arial"/>
                <a:ea typeface="Arial"/>
                <a:cs typeface="Arial"/>
                <a:sym typeface="Arial"/>
              </a:rPr>
              <a:t>1</a:t>
            </a:fld>
            <a:endParaRPr lang="en" sz="1400" b="0" i="0" u="none" strike="noStrike" cap="non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Shape 105"/>
          <p:cNvSpPr txBox="1">
            <a:spLocks noGrp="1"/>
          </p:cNvSpPr>
          <p:nvPr>
            <p:ph type="title"/>
          </p:nvPr>
        </p:nvSpPr>
        <p:spPr>
          <a:xfrm>
            <a:off x="353775" y="95885"/>
            <a:ext cx="8520600" cy="572700"/>
          </a:xfrm>
          <a:prstGeom prst="rect">
            <a:avLst/>
          </a:prstGeom>
          <a:noFill/>
          <a:ln>
            <a:noFill/>
          </a:ln>
        </p:spPr>
        <p:txBody>
          <a:bodyPr wrap="square" lIns="91425" tIns="91425" rIns="91425" bIns="91425" anchor="t" anchorCtr="0">
            <a:noAutofit/>
          </a:bodyPr>
          <a:lstStyle/>
          <a:p>
            <a:pPr lvl="0" algn="ctr">
              <a:lnSpc>
                <a:spcPct val="115000"/>
              </a:lnSpc>
              <a:buSzPct val="42306"/>
            </a:pPr>
            <a:r>
              <a:rPr lang="en-US" sz="2600" b="1" dirty="0"/>
              <a:t>Draft’s Table of Contents</a:t>
            </a:r>
            <a:endParaRPr lang="en" sz="2600" b="1" dirty="0"/>
          </a:p>
        </p:txBody>
      </p:sp>
      <p:sp>
        <p:nvSpPr>
          <p:cNvPr id="2" name="Slide Number Placeholder 1">
            <a:extLst>
              <a:ext uri="{FF2B5EF4-FFF2-40B4-BE49-F238E27FC236}">
                <a16:creationId xmlns:a16="http://schemas.microsoft.com/office/drawing/2014/main" id="{C9D61ED5-E0A2-4075-8B74-F5F72C233665}"/>
              </a:ext>
            </a:extLst>
          </p:cNvPr>
          <p:cNvSpPr>
            <a:spLocks noGrp="1"/>
          </p:cNvSpPr>
          <p:nvPr>
            <p:ph type="sldNum" idx="12"/>
          </p:nvPr>
        </p:nvSpPr>
        <p:spPr/>
        <p:txBody>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smtClean="0">
                <a:solidFill>
                  <a:srgbClr val="000000"/>
                </a:solidFill>
                <a:latin typeface="Arial"/>
                <a:ea typeface="Arial"/>
                <a:cs typeface="Arial"/>
                <a:sym typeface="Arial"/>
              </a:rPr>
              <a:t>2</a:t>
            </a:fld>
            <a:endParaRPr lang="en" sz="1400" b="0" i="0" u="none" strike="noStrike" cap="none">
              <a:solidFill>
                <a:srgbClr val="000000"/>
              </a:solidFill>
              <a:latin typeface="Arial"/>
              <a:ea typeface="Arial"/>
              <a:cs typeface="Arial"/>
              <a:sym typeface="Arial"/>
            </a:endParaRPr>
          </a:p>
        </p:txBody>
      </p:sp>
      <p:pic>
        <p:nvPicPr>
          <p:cNvPr id="4" name="Picture 3">
            <a:extLst>
              <a:ext uri="{FF2B5EF4-FFF2-40B4-BE49-F238E27FC236}">
                <a16:creationId xmlns:a16="http://schemas.microsoft.com/office/drawing/2014/main" id="{E9CA14FB-FE2F-4C86-A479-0D2338175016}"/>
              </a:ext>
            </a:extLst>
          </p:cNvPr>
          <p:cNvPicPr>
            <a:picLocks noChangeAspect="1"/>
          </p:cNvPicPr>
          <p:nvPr/>
        </p:nvPicPr>
        <p:blipFill>
          <a:blip r:embed="rId3"/>
          <a:stretch>
            <a:fillRect/>
          </a:stretch>
        </p:blipFill>
        <p:spPr>
          <a:xfrm>
            <a:off x="652240" y="1605760"/>
            <a:ext cx="8222135" cy="2929423"/>
          </a:xfrm>
          <a:prstGeom prst="rect">
            <a:avLst/>
          </a:prstGeom>
        </p:spPr>
      </p:pic>
      <p:sp>
        <p:nvSpPr>
          <p:cNvPr id="11" name="Right Brace 10">
            <a:extLst>
              <a:ext uri="{FF2B5EF4-FFF2-40B4-BE49-F238E27FC236}">
                <a16:creationId xmlns:a16="http://schemas.microsoft.com/office/drawing/2014/main" id="{C964978C-36D3-47FE-8B3C-3D451C9C7371}"/>
              </a:ext>
            </a:extLst>
          </p:cNvPr>
          <p:cNvSpPr/>
          <p:nvPr/>
        </p:nvSpPr>
        <p:spPr>
          <a:xfrm rot="10800000">
            <a:off x="852026" y="2297671"/>
            <a:ext cx="171684" cy="161900"/>
          </a:xfrm>
          <a:prstGeom prst="rightBrace">
            <a:avLst>
              <a:gd name="adj1" fmla="val 8333"/>
              <a:gd name="adj2" fmla="val 51897"/>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extBox 9">
            <a:extLst>
              <a:ext uri="{FF2B5EF4-FFF2-40B4-BE49-F238E27FC236}">
                <a16:creationId xmlns:a16="http://schemas.microsoft.com/office/drawing/2014/main" id="{3FECB0A2-E50C-49E3-867D-0A38157A4A59}"/>
              </a:ext>
            </a:extLst>
          </p:cNvPr>
          <p:cNvSpPr txBox="1"/>
          <p:nvPr/>
        </p:nvSpPr>
        <p:spPr>
          <a:xfrm>
            <a:off x="-97039" y="2117011"/>
            <a:ext cx="1299895"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rPr>
              <a:t> </a:t>
            </a:r>
            <a:r>
              <a:rPr lang="en-US" b="1" kern="1200" dirty="0">
                <a:solidFill>
                  <a:prstClr val="black"/>
                </a:solidFill>
                <a:latin typeface="Calibri" panose="020F0502020204030204"/>
                <a:ea typeface="+mn-ea"/>
                <a:cs typeface="+mn-cs"/>
              </a:rPr>
              <a:t>New</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b="1" kern="1200" dirty="0">
                <a:solidFill>
                  <a:prstClr val="black"/>
                </a:solidFill>
                <a:latin typeface="Calibri" panose="020F0502020204030204"/>
                <a:ea typeface="+mn-ea"/>
                <a:cs typeface="+mn-cs"/>
              </a:rPr>
              <a:t>Update</a:t>
            </a:r>
            <a:endParaRPr kumimoji="0" lang="en-US" sz="14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2" name="TextBox 11">
            <a:extLst>
              <a:ext uri="{FF2B5EF4-FFF2-40B4-BE49-F238E27FC236}">
                <a16:creationId xmlns:a16="http://schemas.microsoft.com/office/drawing/2014/main" id="{0F309451-32C4-4AED-8821-DC5F93C67E97}"/>
              </a:ext>
            </a:extLst>
          </p:cNvPr>
          <p:cNvSpPr txBox="1"/>
          <p:nvPr/>
        </p:nvSpPr>
        <p:spPr>
          <a:xfrm>
            <a:off x="740849" y="783732"/>
            <a:ext cx="8133525" cy="523220"/>
          </a:xfrm>
          <a:prstGeom prst="rect">
            <a:avLst/>
          </a:prstGeom>
          <a:noFill/>
        </p:spPr>
        <p:txBody>
          <a:bodyPr wrap="square">
            <a:spAutoFit/>
          </a:bodyPr>
          <a:lstStyle/>
          <a:p>
            <a:r>
              <a:rPr lang="en-US" b="1" i="1" dirty="0">
                <a:latin typeface="Calibri" panose="020F0502020204030204"/>
              </a:rPr>
              <a:t>The</a:t>
            </a:r>
            <a:r>
              <a:rPr lang="en-US" sz="1400" b="1" i="1" dirty="0">
                <a:solidFill>
                  <a:srgbClr val="000000"/>
                </a:solidFill>
                <a:latin typeface="Calibri" panose="020F0502020204030204"/>
              </a:rPr>
              <a:t> Abstract and the Introduction have been updated to define the scope of the document and specify the intended audience</a:t>
            </a:r>
            <a:r>
              <a:rPr lang="en-US" sz="1400" dirty="0">
                <a:solidFill>
                  <a:srgbClr val="000000"/>
                </a:solidFill>
                <a:latin typeface="Calibri" panose="020F0502020204030204"/>
              </a:rPr>
              <a:t>.</a:t>
            </a:r>
          </a:p>
        </p:txBody>
      </p:sp>
    </p:spTree>
    <p:extLst>
      <p:ext uri="{BB962C8B-B14F-4D97-AF65-F5344CB8AC3E}">
        <p14:creationId xmlns:p14="http://schemas.microsoft.com/office/powerpoint/2010/main" val="41069250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Shape 105"/>
          <p:cNvSpPr txBox="1">
            <a:spLocks noGrp="1"/>
          </p:cNvSpPr>
          <p:nvPr>
            <p:ph type="title"/>
          </p:nvPr>
        </p:nvSpPr>
        <p:spPr>
          <a:xfrm>
            <a:off x="353775" y="95885"/>
            <a:ext cx="8520600" cy="572700"/>
          </a:xfrm>
          <a:prstGeom prst="rect">
            <a:avLst/>
          </a:prstGeom>
          <a:noFill/>
          <a:ln>
            <a:noFill/>
          </a:ln>
        </p:spPr>
        <p:txBody>
          <a:bodyPr wrap="square" lIns="91425" tIns="91425" rIns="91425" bIns="91425" anchor="t" anchorCtr="0">
            <a:noAutofit/>
          </a:bodyPr>
          <a:lstStyle/>
          <a:p>
            <a:pPr lvl="0" algn="ctr">
              <a:lnSpc>
                <a:spcPct val="115000"/>
              </a:lnSpc>
              <a:buSzPct val="42306"/>
            </a:pPr>
            <a:r>
              <a:rPr lang="en-US" sz="2600" b="1" dirty="0"/>
              <a:t>Feedback on the Mailing List</a:t>
            </a:r>
            <a:endParaRPr lang="en" sz="2600" b="1" dirty="0"/>
          </a:p>
        </p:txBody>
      </p:sp>
      <p:sp>
        <p:nvSpPr>
          <p:cNvPr id="2" name="Slide Number Placeholder 1">
            <a:extLst>
              <a:ext uri="{FF2B5EF4-FFF2-40B4-BE49-F238E27FC236}">
                <a16:creationId xmlns:a16="http://schemas.microsoft.com/office/drawing/2014/main" id="{C9D61ED5-E0A2-4075-8B74-F5F72C233665}"/>
              </a:ext>
            </a:extLst>
          </p:cNvPr>
          <p:cNvSpPr>
            <a:spLocks noGrp="1"/>
          </p:cNvSpPr>
          <p:nvPr>
            <p:ph type="sldNum" idx="12"/>
          </p:nvPr>
        </p:nvSpPr>
        <p:spPr/>
        <p:txBody>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smtClean="0">
                <a:solidFill>
                  <a:srgbClr val="000000"/>
                </a:solidFill>
                <a:latin typeface="Arial"/>
                <a:ea typeface="Arial"/>
                <a:cs typeface="Arial"/>
                <a:sym typeface="Arial"/>
              </a:rPr>
              <a:t>3</a:t>
            </a:fld>
            <a:endParaRPr lang="en" sz="1400" b="0" i="0" u="none" strike="noStrike" cap="none">
              <a:solidFill>
                <a:srgbClr val="000000"/>
              </a:solidFill>
              <a:latin typeface="Arial"/>
              <a:ea typeface="Arial"/>
              <a:cs typeface="Arial"/>
              <a:sym typeface="Arial"/>
            </a:endParaRPr>
          </a:p>
        </p:txBody>
      </p:sp>
      <p:sp>
        <p:nvSpPr>
          <p:cNvPr id="7" name="Content Placeholder 2">
            <a:extLst>
              <a:ext uri="{FF2B5EF4-FFF2-40B4-BE49-F238E27FC236}">
                <a16:creationId xmlns:a16="http://schemas.microsoft.com/office/drawing/2014/main" id="{1B221391-75E3-46A5-B333-77526D7619C2}"/>
              </a:ext>
            </a:extLst>
          </p:cNvPr>
          <p:cNvSpPr txBox="1">
            <a:spLocks/>
          </p:cNvSpPr>
          <p:nvPr/>
        </p:nvSpPr>
        <p:spPr>
          <a:xfrm>
            <a:off x="525781" y="1626123"/>
            <a:ext cx="8415103" cy="3720601"/>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marL="0" indent="0">
              <a:buNone/>
            </a:pPr>
            <a:endParaRPr lang="en-US" sz="1800" dirty="0">
              <a:solidFill>
                <a:srgbClr val="000000"/>
              </a:solidFill>
              <a:latin typeface="Calibri" panose="020F0502020204030204"/>
            </a:endParaRPr>
          </a:p>
          <a:p>
            <a:r>
              <a:rPr lang="en-US" sz="1800" dirty="0">
                <a:solidFill>
                  <a:srgbClr val="000000"/>
                </a:solidFill>
                <a:latin typeface="Calibri" panose="020F0502020204030204"/>
              </a:rPr>
              <a:t>Many Thanks to Spencer Dawkins, Rohit Abhishek, Jake Holland, Kiran Makhijani and Ali Begen for providing feedback and comments on the mailing list.</a:t>
            </a:r>
          </a:p>
          <a:p>
            <a:pPr marL="0" indent="0">
              <a:buNone/>
            </a:pPr>
            <a:endParaRPr lang="en-US" sz="1800" dirty="0">
              <a:effectLst/>
              <a:latin typeface="Calibri" panose="020F0502020204030204" pitchFamily="34" charset="0"/>
              <a:ea typeface="Calibri" panose="020F0502020204030204" pitchFamily="34" charset="0"/>
            </a:endParaRPr>
          </a:p>
          <a:p>
            <a:pPr marL="0" indent="0">
              <a:buNone/>
            </a:pPr>
            <a:endParaRPr lang="en-US" sz="1800" dirty="0">
              <a:solidFill>
                <a:srgbClr val="000000"/>
              </a:solidFill>
              <a:latin typeface="Calibri" panose="020F0502020204030204"/>
            </a:endParaRPr>
          </a:p>
        </p:txBody>
      </p:sp>
    </p:spTree>
    <p:extLst>
      <p:ext uri="{BB962C8B-B14F-4D97-AF65-F5344CB8AC3E}">
        <p14:creationId xmlns:p14="http://schemas.microsoft.com/office/powerpoint/2010/main" val="24456664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Shape 105"/>
          <p:cNvSpPr txBox="1">
            <a:spLocks noGrp="1"/>
          </p:cNvSpPr>
          <p:nvPr>
            <p:ph type="title"/>
          </p:nvPr>
        </p:nvSpPr>
        <p:spPr>
          <a:xfrm>
            <a:off x="353775" y="95885"/>
            <a:ext cx="8520600" cy="572700"/>
          </a:xfrm>
          <a:prstGeom prst="rect">
            <a:avLst/>
          </a:prstGeom>
          <a:noFill/>
          <a:ln>
            <a:noFill/>
          </a:ln>
        </p:spPr>
        <p:txBody>
          <a:bodyPr wrap="square" lIns="91425" tIns="91425" rIns="91425" bIns="91425" anchor="t" anchorCtr="0">
            <a:noAutofit/>
          </a:bodyPr>
          <a:lstStyle/>
          <a:p>
            <a:pPr lvl="0" algn="ctr">
              <a:lnSpc>
                <a:spcPct val="115000"/>
              </a:lnSpc>
              <a:buSzPct val="42306"/>
            </a:pPr>
            <a:r>
              <a:rPr lang="en-US" sz="2600" b="1" dirty="0"/>
              <a:t>Propose Replacing AR with XR (Extended Reality)</a:t>
            </a:r>
            <a:endParaRPr lang="en" sz="2600" b="1" dirty="0"/>
          </a:p>
        </p:txBody>
      </p:sp>
      <p:sp>
        <p:nvSpPr>
          <p:cNvPr id="2" name="Slide Number Placeholder 1">
            <a:extLst>
              <a:ext uri="{FF2B5EF4-FFF2-40B4-BE49-F238E27FC236}">
                <a16:creationId xmlns:a16="http://schemas.microsoft.com/office/drawing/2014/main" id="{C9D61ED5-E0A2-4075-8B74-F5F72C233665}"/>
              </a:ext>
            </a:extLst>
          </p:cNvPr>
          <p:cNvSpPr>
            <a:spLocks noGrp="1"/>
          </p:cNvSpPr>
          <p:nvPr>
            <p:ph type="sldNum" idx="12"/>
          </p:nvPr>
        </p:nvSpPr>
        <p:spPr/>
        <p:txBody>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smtClean="0">
                <a:solidFill>
                  <a:srgbClr val="000000"/>
                </a:solidFill>
                <a:latin typeface="Arial"/>
                <a:ea typeface="Arial"/>
                <a:cs typeface="Arial"/>
                <a:sym typeface="Arial"/>
              </a:rPr>
              <a:t>4</a:t>
            </a:fld>
            <a:endParaRPr lang="en" sz="1400" b="0" i="0" u="none" strike="noStrike" cap="none">
              <a:solidFill>
                <a:srgbClr val="000000"/>
              </a:solidFill>
              <a:latin typeface="Arial"/>
              <a:ea typeface="Arial"/>
              <a:cs typeface="Arial"/>
              <a:sym typeface="Arial"/>
            </a:endParaRPr>
          </a:p>
        </p:txBody>
      </p:sp>
      <p:sp>
        <p:nvSpPr>
          <p:cNvPr id="7" name="Content Placeholder 2">
            <a:extLst>
              <a:ext uri="{FF2B5EF4-FFF2-40B4-BE49-F238E27FC236}">
                <a16:creationId xmlns:a16="http://schemas.microsoft.com/office/drawing/2014/main" id="{1B221391-75E3-46A5-B333-77526D7619C2}"/>
              </a:ext>
            </a:extLst>
          </p:cNvPr>
          <p:cNvSpPr txBox="1">
            <a:spLocks/>
          </p:cNvSpPr>
          <p:nvPr/>
        </p:nvSpPr>
        <p:spPr>
          <a:xfrm>
            <a:off x="331705" y="413143"/>
            <a:ext cx="8415103" cy="3720601"/>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marL="0" indent="0">
              <a:buNone/>
            </a:pPr>
            <a:endParaRPr lang="en-US" sz="1800" dirty="0">
              <a:solidFill>
                <a:srgbClr val="000000"/>
              </a:solidFill>
              <a:latin typeface="Calibri" panose="020F0502020204030204"/>
            </a:endParaRPr>
          </a:p>
          <a:p>
            <a:r>
              <a:rPr lang="en-US" sz="1400" b="0" i="0" dirty="0">
                <a:solidFill>
                  <a:srgbClr val="222222"/>
                </a:solidFill>
                <a:effectLst/>
                <a:latin typeface="Noto Sans"/>
              </a:rPr>
              <a:t>Extended Reality (XR) is a term that includes Augmented Realty (AR), Virtual Reality (VR) and Mixed Realty (MR) [</a:t>
            </a:r>
            <a:r>
              <a:rPr lang="en-US" sz="1400" b="0" i="0" u="none" strike="noStrike" dirty="0">
                <a:solidFill>
                  <a:srgbClr val="2222EE"/>
                </a:solidFill>
                <a:effectLst/>
                <a:latin typeface="Noto Sans"/>
                <a:hlinkClick r:id="rId3"/>
              </a:rPr>
              <a:t>XR</a:t>
            </a:r>
            <a:r>
              <a:rPr lang="en-US" sz="1400" b="0" i="0" dirty="0">
                <a:solidFill>
                  <a:srgbClr val="222222"/>
                </a:solidFill>
                <a:effectLst/>
                <a:latin typeface="Noto Sans"/>
              </a:rPr>
              <a:t>]. </a:t>
            </a:r>
          </a:p>
          <a:p>
            <a:r>
              <a:rPr lang="en-US" sz="1400" b="0" i="0" dirty="0">
                <a:solidFill>
                  <a:srgbClr val="222222"/>
                </a:solidFill>
                <a:effectLst/>
                <a:latin typeface="Noto Sans"/>
              </a:rPr>
              <a:t>AR combines the real and virtual, is interactive and is aligned to the physical world of the user [</a:t>
            </a:r>
            <a:r>
              <a:rPr lang="en-US" sz="1400" b="0" i="0" u="none" strike="noStrike" dirty="0">
                <a:solidFill>
                  <a:srgbClr val="2222EE"/>
                </a:solidFill>
                <a:effectLst/>
                <a:latin typeface="Noto Sans"/>
                <a:hlinkClick r:id="rId4"/>
              </a:rPr>
              <a:t>AUGMENTED_2</a:t>
            </a:r>
            <a:r>
              <a:rPr lang="en-US" sz="1400" b="0" i="0" dirty="0">
                <a:solidFill>
                  <a:srgbClr val="222222"/>
                </a:solidFill>
                <a:effectLst/>
                <a:latin typeface="Noto Sans"/>
              </a:rPr>
              <a:t>]. </a:t>
            </a:r>
          </a:p>
          <a:p>
            <a:r>
              <a:rPr lang="en-US" sz="1400" b="0" i="0" dirty="0">
                <a:solidFill>
                  <a:srgbClr val="222222"/>
                </a:solidFill>
                <a:effectLst/>
                <a:latin typeface="Noto Sans"/>
              </a:rPr>
              <a:t>On the other hand, VR places the user inside a virtual environment generated by a computer [</a:t>
            </a:r>
            <a:r>
              <a:rPr lang="en-US" sz="1400" b="0" i="0" u="none" strike="noStrike" dirty="0">
                <a:solidFill>
                  <a:srgbClr val="2222EE"/>
                </a:solidFill>
                <a:effectLst/>
                <a:latin typeface="Noto Sans"/>
                <a:hlinkClick r:id="rId5"/>
              </a:rPr>
              <a:t>AUGMENTED</a:t>
            </a:r>
            <a:r>
              <a:rPr lang="en-US" sz="1400" b="0" i="0" dirty="0">
                <a:solidFill>
                  <a:srgbClr val="222222"/>
                </a:solidFill>
                <a:effectLst/>
                <a:latin typeface="Noto Sans"/>
              </a:rPr>
              <a:t>].</a:t>
            </a:r>
          </a:p>
          <a:p>
            <a:r>
              <a:rPr lang="en-US" sz="1400" b="0" i="0" dirty="0">
                <a:solidFill>
                  <a:srgbClr val="222222"/>
                </a:solidFill>
                <a:effectLst/>
                <a:latin typeface="Noto Sans"/>
              </a:rPr>
              <a:t>MR merges the real and virtual world along a continuum that connects completely real environment at one end to a completely virtual environment at the other end. In this continuum, all combinations of the real and virtual are captured [</a:t>
            </a:r>
            <a:r>
              <a:rPr lang="en-US" sz="1400" b="0" i="0" u="none" strike="noStrike" dirty="0">
                <a:solidFill>
                  <a:srgbClr val="2222EE"/>
                </a:solidFill>
                <a:effectLst/>
                <a:latin typeface="Noto Sans"/>
                <a:hlinkClick r:id="rId5"/>
              </a:rPr>
              <a:t>AUGMENTED</a:t>
            </a:r>
            <a:r>
              <a:rPr lang="en-US" sz="1400" b="0" i="0" dirty="0">
                <a:solidFill>
                  <a:srgbClr val="222222"/>
                </a:solidFill>
                <a:effectLst/>
                <a:latin typeface="Noto Sans"/>
              </a:rPr>
              <a:t>].</a:t>
            </a:r>
          </a:p>
          <a:p>
            <a:pPr marL="0" indent="0">
              <a:buNone/>
            </a:pPr>
            <a:endParaRPr lang="en-US" sz="1800" dirty="0">
              <a:effectLst/>
              <a:latin typeface="Calibri" panose="020F0502020204030204" pitchFamily="34" charset="0"/>
              <a:ea typeface="Calibri" panose="020F0502020204030204" pitchFamily="34" charset="0"/>
            </a:endParaRPr>
          </a:p>
          <a:p>
            <a:pPr marL="0" indent="0">
              <a:buNone/>
            </a:pPr>
            <a:endParaRPr lang="en-US" sz="1800" dirty="0">
              <a:solidFill>
                <a:srgbClr val="000000"/>
              </a:solidFill>
              <a:latin typeface="Calibri" panose="020F0502020204030204"/>
            </a:endParaRPr>
          </a:p>
        </p:txBody>
      </p:sp>
      <p:pic>
        <p:nvPicPr>
          <p:cNvPr id="4" name="Picture 3">
            <a:extLst>
              <a:ext uri="{FF2B5EF4-FFF2-40B4-BE49-F238E27FC236}">
                <a16:creationId xmlns:a16="http://schemas.microsoft.com/office/drawing/2014/main" id="{6BCF8336-B12E-4A7A-8E74-13F0208B27E4}"/>
              </a:ext>
            </a:extLst>
          </p:cNvPr>
          <p:cNvPicPr>
            <a:picLocks noChangeAspect="1"/>
          </p:cNvPicPr>
          <p:nvPr/>
        </p:nvPicPr>
        <p:blipFill>
          <a:blip r:embed="rId6"/>
          <a:stretch>
            <a:fillRect/>
          </a:stretch>
        </p:blipFill>
        <p:spPr>
          <a:xfrm>
            <a:off x="1511559" y="2631114"/>
            <a:ext cx="5070362" cy="2320613"/>
          </a:xfrm>
          <a:prstGeom prst="rect">
            <a:avLst/>
          </a:prstGeom>
        </p:spPr>
      </p:pic>
    </p:spTree>
    <p:extLst>
      <p:ext uri="{BB962C8B-B14F-4D97-AF65-F5344CB8AC3E}">
        <p14:creationId xmlns:p14="http://schemas.microsoft.com/office/powerpoint/2010/main" val="3262069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Shape 105"/>
          <p:cNvSpPr txBox="1">
            <a:spLocks noGrp="1"/>
          </p:cNvSpPr>
          <p:nvPr>
            <p:ph type="title"/>
          </p:nvPr>
        </p:nvSpPr>
        <p:spPr>
          <a:xfrm>
            <a:off x="353775" y="95885"/>
            <a:ext cx="8520600" cy="572700"/>
          </a:xfrm>
          <a:prstGeom prst="rect">
            <a:avLst/>
          </a:prstGeom>
          <a:noFill/>
          <a:ln>
            <a:noFill/>
          </a:ln>
        </p:spPr>
        <p:txBody>
          <a:bodyPr wrap="square" lIns="91425" tIns="91425" rIns="91425" bIns="91425" anchor="t" anchorCtr="0">
            <a:noAutofit/>
          </a:bodyPr>
          <a:lstStyle/>
          <a:p>
            <a:pPr lvl="0" algn="ctr">
              <a:lnSpc>
                <a:spcPct val="115000"/>
              </a:lnSpc>
              <a:buSzPct val="42306"/>
            </a:pPr>
            <a:r>
              <a:rPr lang="en-US" sz="2600" b="1" dirty="0"/>
              <a:t>Defining the scope of the draft and the intended audience</a:t>
            </a:r>
            <a:endParaRPr lang="en" sz="2600" b="1" dirty="0"/>
          </a:p>
        </p:txBody>
      </p:sp>
      <p:sp>
        <p:nvSpPr>
          <p:cNvPr id="2" name="Slide Number Placeholder 1">
            <a:extLst>
              <a:ext uri="{FF2B5EF4-FFF2-40B4-BE49-F238E27FC236}">
                <a16:creationId xmlns:a16="http://schemas.microsoft.com/office/drawing/2014/main" id="{C9D61ED5-E0A2-4075-8B74-F5F72C233665}"/>
              </a:ext>
            </a:extLst>
          </p:cNvPr>
          <p:cNvSpPr>
            <a:spLocks noGrp="1"/>
          </p:cNvSpPr>
          <p:nvPr>
            <p:ph type="sldNum" idx="12"/>
          </p:nvPr>
        </p:nvSpPr>
        <p:spPr/>
        <p:txBody>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smtClean="0">
                <a:solidFill>
                  <a:srgbClr val="000000"/>
                </a:solidFill>
                <a:latin typeface="Arial"/>
                <a:ea typeface="Arial"/>
                <a:cs typeface="Arial"/>
                <a:sym typeface="Arial"/>
              </a:rPr>
              <a:t>5</a:t>
            </a:fld>
            <a:endParaRPr lang="en" sz="1400" b="0" i="0" u="none" strike="noStrike" cap="none">
              <a:solidFill>
                <a:srgbClr val="000000"/>
              </a:solidFill>
              <a:latin typeface="Arial"/>
              <a:ea typeface="Arial"/>
              <a:cs typeface="Arial"/>
              <a:sym typeface="Arial"/>
            </a:endParaRPr>
          </a:p>
        </p:txBody>
      </p:sp>
      <p:sp>
        <p:nvSpPr>
          <p:cNvPr id="7" name="Content Placeholder 2">
            <a:extLst>
              <a:ext uri="{FF2B5EF4-FFF2-40B4-BE49-F238E27FC236}">
                <a16:creationId xmlns:a16="http://schemas.microsoft.com/office/drawing/2014/main" id="{1B221391-75E3-46A5-B333-77526D7619C2}"/>
              </a:ext>
            </a:extLst>
          </p:cNvPr>
          <p:cNvSpPr txBox="1">
            <a:spLocks/>
          </p:cNvSpPr>
          <p:nvPr/>
        </p:nvSpPr>
        <p:spPr>
          <a:xfrm>
            <a:off x="331705" y="1096144"/>
            <a:ext cx="8415103" cy="3720601"/>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marL="0" indent="0">
              <a:buNone/>
            </a:pPr>
            <a:endParaRPr lang="en-US" sz="1800" dirty="0">
              <a:solidFill>
                <a:srgbClr val="000000"/>
              </a:solidFill>
              <a:latin typeface="Calibri" panose="020F0502020204030204"/>
            </a:endParaRPr>
          </a:p>
          <a:p>
            <a:r>
              <a:rPr lang="en-US" sz="1800" dirty="0">
                <a:solidFill>
                  <a:srgbClr val="000000"/>
                </a:solidFill>
                <a:latin typeface="Calibri" panose="020F0502020204030204"/>
              </a:rPr>
              <a:t>It was pointed out by the reviewers that the scope and the intended audience needs to be defined first. Depending on the choices made, the draft can take different paths.</a:t>
            </a:r>
          </a:p>
          <a:p>
            <a:r>
              <a:rPr lang="en-US" sz="1800" b="1" dirty="0">
                <a:solidFill>
                  <a:srgbClr val="000000"/>
                </a:solidFill>
                <a:latin typeface="Calibri" panose="020F0502020204030204"/>
              </a:rPr>
              <a:t>Proposed Scope: </a:t>
            </a:r>
            <a:r>
              <a:rPr lang="en-US" sz="1800" dirty="0">
                <a:solidFill>
                  <a:srgbClr val="000000"/>
                </a:solidFill>
                <a:latin typeface="Calibri" panose="020F0502020204030204"/>
              </a:rPr>
              <a:t>“</a:t>
            </a:r>
            <a:r>
              <a:rPr lang="en-US" sz="1800" i="1" dirty="0">
                <a:solidFill>
                  <a:srgbClr val="000000"/>
                </a:solidFill>
                <a:latin typeface="Calibri" panose="020F0502020204030204"/>
              </a:rPr>
              <a:t>This document explores the issues involved in the use of Edge Computing resources to operationalize media use cases that involve Extended Reality (XR) applications. In particular, we discuss those applications that run on devices having different form factors and need Edge computing resources to mitigate the effect of problems such as a need to support interactive communication requiring low latency, limited battery power, and heat dissipation from those devices.”</a:t>
            </a:r>
          </a:p>
          <a:p>
            <a:r>
              <a:rPr lang="en-US" sz="1800" b="1" dirty="0">
                <a:solidFill>
                  <a:srgbClr val="000000"/>
                </a:solidFill>
                <a:effectLst/>
                <a:latin typeface="Calibri" panose="020F0502020204030204"/>
                <a:ea typeface="Calibri" panose="020F0502020204030204" pitchFamily="34" charset="0"/>
              </a:rPr>
              <a:t>Proposed Intended Audience:</a:t>
            </a:r>
            <a:r>
              <a:rPr lang="en-US" sz="1800" dirty="0">
                <a:solidFill>
                  <a:srgbClr val="000000"/>
                </a:solidFill>
                <a:effectLst/>
                <a:latin typeface="Calibri" panose="020F0502020204030204"/>
                <a:ea typeface="Calibri" panose="020F0502020204030204" pitchFamily="34" charset="0"/>
              </a:rPr>
              <a:t> </a:t>
            </a:r>
            <a:r>
              <a:rPr lang="en-US" sz="1800" i="1" dirty="0">
                <a:solidFill>
                  <a:srgbClr val="000000"/>
                </a:solidFill>
                <a:effectLst/>
                <a:latin typeface="Calibri" panose="020F0502020204030204"/>
                <a:ea typeface="Calibri" panose="020F0502020204030204" pitchFamily="34" charset="0"/>
              </a:rPr>
              <a:t>“The intended audience for this document are network operators who are interested in providing edge computing resources to operationalize the requirements of such applications.”</a:t>
            </a:r>
            <a:endParaRPr lang="en-US" sz="1800" i="1" dirty="0">
              <a:solidFill>
                <a:srgbClr val="0000FF"/>
              </a:solidFill>
              <a:effectLst/>
              <a:latin typeface="Calibri" panose="020F0502020204030204" pitchFamily="34" charset="0"/>
              <a:ea typeface="Calibri" panose="020F0502020204030204" pitchFamily="34" charset="0"/>
            </a:endParaRPr>
          </a:p>
          <a:p>
            <a:pPr marL="0" indent="0">
              <a:buNone/>
            </a:pPr>
            <a:endParaRPr lang="en-US" sz="1800" dirty="0">
              <a:effectLst/>
              <a:latin typeface="Calibri" panose="020F0502020204030204" pitchFamily="34" charset="0"/>
              <a:ea typeface="Calibri" panose="020F0502020204030204" pitchFamily="34" charset="0"/>
            </a:endParaRPr>
          </a:p>
          <a:p>
            <a:pPr marL="0" indent="0">
              <a:buNone/>
            </a:pPr>
            <a:endParaRPr lang="en-US" sz="1800" dirty="0">
              <a:solidFill>
                <a:srgbClr val="000000"/>
              </a:solidFill>
              <a:latin typeface="Calibri" panose="020F0502020204030204"/>
            </a:endParaRPr>
          </a:p>
        </p:txBody>
      </p:sp>
    </p:spTree>
    <p:extLst>
      <p:ext uri="{BB962C8B-B14F-4D97-AF65-F5344CB8AC3E}">
        <p14:creationId xmlns:p14="http://schemas.microsoft.com/office/powerpoint/2010/main" val="32424684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Shape 105"/>
          <p:cNvSpPr txBox="1">
            <a:spLocks noGrp="1"/>
          </p:cNvSpPr>
          <p:nvPr>
            <p:ph type="title"/>
          </p:nvPr>
        </p:nvSpPr>
        <p:spPr>
          <a:xfrm>
            <a:off x="353775" y="95885"/>
            <a:ext cx="8520600" cy="572700"/>
          </a:xfrm>
          <a:prstGeom prst="rect">
            <a:avLst/>
          </a:prstGeom>
          <a:noFill/>
          <a:ln>
            <a:noFill/>
          </a:ln>
        </p:spPr>
        <p:txBody>
          <a:bodyPr wrap="square" lIns="91425" tIns="91425" rIns="91425" bIns="91425" anchor="t" anchorCtr="0">
            <a:noAutofit/>
          </a:bodyPr>
          <a:lstStyle/>
          <a:p>
            <a:pPr lvl="0" algn="ctr">
              <a:lnSpc>
                <a:spcPct val="115000"/>
              </a:lnSpc>
              <a:buSzPct val="42306"/>
            </a:pPr>
            <a:r>
              <a:rPr lang="en-US" sz="2600" b="1" dirty="0"/>
              <a:t>Next Steps</a:t>
            </a:r>
            <a:endParaRPr lang="en" sz="2600" b="1" dirty="0"/>
          </a:p>
        </p:txBody>
      </p:sp>
      <p:sp>
        <p:nvSpPr>
          <p:cNvPr id="2" name="Slide Number Placeholder 1">
            <a:extLst>
              <a:ext uri="{FF2B5EF4-FFF2-40B4-BE49-F238E27FC236}">
                <a16:creationId xmlns:a16="http://schemas.microsoft.com/office/drawing/2014/main" id="{C9D61ED5-E0A2-4075-8B74-F5F72C233665}"/>
              </a:ext>
            </a:extLst>
          </p:cNvPr>
          <p:cNvSpPr>
            <a:spLocks noGrp="1"/>
          </p:cNvSpPr>
          <p:nvPr>
            <p:ph type="sldNum" idx="12"/>
          </p:nvPr>
        </p:nvSpPr>
        <p:spPr/>
        <p:txBody>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smtClean="0">
                <a:solidFill>
                  <a:srgbClr val="000000"/>
                </a:solidFill>
                <a:latin typeface="Arial"/>
                <a:ea typeface="Arial"/>
                <a:cs typeface="Arial"/>
                <a:sym typeface="Arial"/>
              </a:rPr>
              <a:t>6</a:t>
            </a:fld>
            <a:endParaRPr lang="en" sz="1400" b="0" i="0" u="none" strike="noStrike" cap="none">
              <a:solidFill>
                <a:srgbClr val="000000"/>
              </a:solidFill>
              <a:latin typeface="Arial"/>
              <a:ea typeface="Arial"/>
              <a:cs typeface="Arial"/>
              <a:sym typeface="Arial"/>
            </a:endParaRPr>
          </a:p>
        </p:txBody>
      </p:sp>
      <p:sp>
        <p:nvSpPr>
          <p:cNvPr id="7" name="Content Placeholder 2">
            <a:extLst>
              <a:ext uri="{FF2B5EF4-FFF2-40B4-BE49-F238E27FC236}">
                <a16:creationId xmlns:a16="http://schemas.microsoft.com/office/drawing/2014/main" id="{1B221391-75E3-46A5-B333-77526D7619C2}"/>
              </a:ext>
            </a:extLst>
          </p:cNvPr>
          <p:cNvSpPr txBox="1">
            <a:spLocks/>
          </p:cNvSpPr>
          <p:nvPr/>
        </p:nvSpPr>
        <p:spPr>
          <a:xfrm>
            <a:off x="331705" y="413143"/>
            <a:ext cx="8415103" cy="3720601"/>
          </a:xfrm>
          <a:prstGeom prst="rect">
            <a:avLst/>
          </a:prstGeom>
        </p:spPr>
        <p:txBody>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marL="0" indent="0">
              <a:buNone/>
            </a:pPr>
            <a:endParaRPr lang="en-US" sz="1800" dirty="0">
              <a:solidFill>
                <a:srgbClr val="000000"/>
              </a:solidFill>
              <a:latin typeface="Calibri" panose="020F0502020204030204"/>
            </a:endParaRPr>
          </a:p>
          <a:p>
            <a:r>
              <a:rPr lang="en-US" sz="1800" dirty="0">
                <a:solidFill>
                  <a:srgbClr val="000000"/>
                </a:solidFill>
                <a:latin typeface="Calibri" panose="020F0502020204030204"/>
              </a:rPr>
              <a:t>The WG is invited to discuss the proposed scope of the draft and its intended audience.</a:t>
            </a:r>
          </a:p>
          <a:p>
            <a:r>
              <a:rPr lang="en-US" sz="1800" dirty="0">
                <a:solidFill>
                  <a:srgbClr val="000000"/>
                </a:solidFill>
                <a:latin typeface="Calibri" panose="020F0502020204030204"/>
              </a:rPr>
              <a:t>Reviewers and contributors  are invited to improve the draft. The </a:t>
            </a:r>
            <a:r>
              <a:rPr lang="en-US" sz="1800" dirty="0" err="1">
                <a:solidFill>
                  <a:srgbClr val="000000"/>
                </a:solidFill>
                <a:latin typeface="Calibri" panose="020F0502020204030204"/>
              </a:rPr>
              <a:t>Github</a:t>
            </a:r>
            <a:r>
              <a:rPr lang="en-US" sz="1800" dirty="0">
                <a:solidFill>
                  <a:srgbClr val="000000"/>
                </a:solidFill>
                <a:latin typeface="Calibri" panose="020F0502020204030204"/>
              </a:rPr>
              <a:t> repo is here (Many Thanks to Kyle Rose) :</a:t>
            </a:r>
          </a:p>
          <a:p>
            <a:pPr marL="0" indent="0">
              <a:buNone/>
            </a:pPr>
            <a:r>
              <a:rPr lang="en-US" sz="1800" u="sng" dirty="0">
                <a:solidFill>
                  <a:srgbClr val="0000FF"/>
                </a:solidFill>
                <a:effectLst/>
                <a:latin typeface="Calibri" panose="020F0502020204030204" pitchFamily="34" charset="0"/>
                <a:ea typeface="Calibri" panose="020F0502020204030204" pitchFamily="34" charset="0"/>
                <a:hlinkClick r:id="rId3"/>
              </a:rPr>
              <a:t>  https://github.com/ietf-wg-mops/draft-ietf-mops-ar-use-case</a:t>
            </a:r>
            <a:endParaRPr lang="en-US" sz="1800" dirty="0">
              <a:effectLst/>
              <a:latin typeface="Calibri" panose="020F0502020204030204" pitchFamily="34" charset="0"/>
              <a:ea typeface="Calibri" panose="020F0502020204030204" pitchFamily="34" charset="0"/>
            </a:endParaRPr>
          </a:p>
          <a:p>
            <a:pPr marL="0" indent="0">
              <a:buNone/>
            </a:pPr>
            <a:endParaRPr lang="en-US" sz="1800" dirty="0">
              <a:solidFill>
                <a:srgbClr val="000000"/>
              </a:solidFill>
              <a:latin typeface="Calibri" panose="020F0502020204030204"/>
            </a:endParaRPr>
          </a:p>
        </p:txBody>
      </p:sp>
    </p:spTree>
    <p:extLst>
      <p:ext uri="{BB962C8B-B14F-4D97-AF65-F5344CB8AC3E}">
        <p14:creationId xmlns:p14="http://schemas.microsoft.com/office/powerpoint/2010/main" val="17316403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Shape 105"/>
          <p:cNvSpPr txBox="1">
            <a:spLocks noGrp="1"/>
          </p:cNvSpPr>
          <p:nvPr>
            <p:ph type="title"/>
          </p:nvPr>
        </p:nvSpPr>
        <p:spPr>
          <a:xfrm>
            <a:off x="353775" y="187325"/>
            <a:ext cx="8520600" cy="572700"/>
          </a:xfrm>
          <a:prstGeom prst="rect">
            <a:avLst/>
          </a:prstGeom>
          <a:noFill/>
          <a:ln>
            <a:noFill/>
          </a:ln>
        </p:spPr>
        <p:txBody>
          <a:bodyPr wrap="square" lIns="91425" tIns="91425" rIns="91425" bIns="91425" anchor="t" anchorCtr="0">
            <a:noAutofit/>
          </a:bodyPr>
          <a:lstStyle/>
          <a:p>
            <a:pPr lvl="0" rtl="0">
              <a:lnSpc>
                <a:spcPct val="115000"/>
              </a:lnSpc>
              <a:spcBef>
                <a:spcPts val="0"/>
              </a:spcBef>
              <a:buClr>
                <a:schemeClr val="dk1"/>
              </a:buClr>
              <a:buSzPct val="42306"/>
              <a:buFont typeface="Arial"/>
              <a:buNone/>
            </a:pPr>
            <a:r>
              <a:rPr lang="en-US" sz="2600" b="1" dirty="0"/>
              <a:t>Informative references</a:t>
            </a:r>
            <a:endParaRPr lang="en" sz="2600" b="1" dirty="0"/>
          </a:p>
        </p:txBody>
      </p:sp>
      <p:sp>
        <p:nvSpPr>
          <p:cNvPr id="2" name="Slide Number Placeholder 1">
            <a:extLst>
              <a:ext uri="{FF2B5EF4-FFF2-40B4-BE49-F238E27FC236}">
                <a16:creationId xmlns:a16="http://schemas.microsoft.com/office/drawing/2014/main" id="{07177EF7-8974-4130-9179-F37D13B5DD16}"/>
              </a:ext>
            </a:extLst>
          </p:cNvPr>
          <p:cNvSpPr>
            <a:spLocks noGrp="1"/>
          </p:cNvSpPr>
          <p:nvPr>
            <p:ph type="sldNum" idx="12"/>
          </p:nvPr>
        </p:nvSpPr>
        <p:spPr/>
        <p:txBody>
          <a:bodyPr/>
          <a:lstStyle/>
          <a:p>
            <a:pPr marL="0" marR="0" lvl="0" indent="-88900" algn="l" rtl="0">
              <a:lnSpc>
                <a:spcPct val="100000"/>
              </a:lnSpc>
              <a:spcBef>
                <a:spcPts val="0"/>
              </a:spcBef>
              <a:spcAft>
                <a:spcPts val="0"/>
              </a:spcAft>
              <a:buClr>
                <a:srgbClr val="000000"/>
              </a:buClr>
              <a:buSzPct val="100000"/>
              <a:buFont typeface="Arial"/>
              <a:buNone/>
            </a:pPr>
            <a:fld id="{00000000-1234-1234-1234-123412341234}" type="slidenum">
              <a:rPr lang="en" sz="1400" b="0" i="0" u="none" strike="noStrike" cap="none" smtClean="0">
                <a:solidFill>
                  <a:srgbClr val="000000"/>
                </a:solidFill>
                <a:latin typeface="Arial"/>
                <a:ea typeface="Arial"/>
                <a:cs typeface="Arial"/>
                <a:sym typeface="Arial"/>
              </a:rPr>
              <a:t>7</a:t>
            </a:fld>
            <a:endParaRPr lang="en" sz="1400" b="0" i="0" u="none" strike="noStrike" cap="none">
              <a:solidFill>
                <a:srgbClr val="000000"/>
              </a:solidFill>
              <a:latin typeface="Arial"/>
              <a:ea typeface="Arial"/>
              <a:cs typeface="Arial"/>
              <a:sym typeface="Arial"/>
            </a:endParaRPr>
          </a:p>
        </p:txBody>
      </p:sp>
      <p:sp>
        <p:nvSpPr>
          <p:cNvPr id="6" name="Rectangle 5">
            <a:extLst>
              <a:ext uri="{FF2B5EF4-FFF2-40B4-BE49-F238E27FC236}">
                <a16:creationId xmlns:a16="http://schemas.microsoft.com/office/drawing/2014/main" id="{256144B4-77B8-4ACC-86F3-C82032E57A78}"/>
              </a:ext>
            </a:extLst>
          </p:cNvPr>
          <p:cNvSpPr/>
          <p:nvPr/>
        </p:nvSpPr>
        <p:spPr>
          <a:xfrm>
            <a:off x="321212" y="874311"/>
            <a:ext cx="8501576" cy="1446550"/>
          </a:xfrm>
          <a:prstGeom prst="rect">
            <a:avLst/>
          </a:prstGeom>
        </p:spPr>
        <p:txBody>
          <a:bodyPr wrap="square">
            <a:spAutoFit/>
          </a:bodyPr>
          <a:lstStyle/>
          <a:p>
            <a:endParaRPr lang="en-US" sz="1100" dirty="0"/>
          </a:p>
          <a:p>
            <a:r>
              <a:rPr lang="en-US" sz="1100" dirty="0"/>
              <a:t>[AUGMENTED] </a:t>
            </a:r>
            <a:r>
              <a:rPr lang="en-US" sz="1100" dirty="0" err="1"/>
              <a:t>Schmalstieg</a:t>
            </a:r>
            <a:r>
              <a:rPr lang="en-US" sz="1100" dirty="0"/>
              <a:t>, D. and T. </a:t>
            </a:r>
            <a:r>
              <a:rPr lang="en-US" sz="1100" dirty="0" err="1"/>
              <a:t>Hollerer</a:t>
            </a:r>
            <a:r>
              <a:rPr lang="en-US" sz="1100" dirty="0"/>
              <a:t>, "Augmented Reality",  Addison Wesley, 2016.</a:t>
            </a:r>
          </a:p>
          <a:p>
            <a:endParaRPr lang="en-US" sz="1100" dirty="0"/>
          </a:p>
          <a:p>
            <a:r>
              <a:rPr lang="en-US" sz="1100" dirty="0"/>
              <a:t> [AUGMENTED_2] Azuma, R. T., "A Survey of Augmented Reality.",  </a:t>
            </a:r>
            <a:r>
              <a:rPr lang="en-US" sz="1100" dirty="0" err="1"/>
              <a:t>Presence:Teleoperators</a:t>
            </a:r>
            <a:r>
              <a:rPr lang="en-US" sz="1100" dirty="0"/>
              <a:t> and Virtual Environments 6.4, pp. 355-385., 1997.</a:t>
            </a:r>
          </a:p>
          <a:p>
            <a:r>
              <a:rPr lang="en-US" sz="1100" dirty="0"/>
              <a:t>[XR]       3GPP, "3GPP TR 26.928: Extended Reality (XR) in 5G.", https://portal.3gpp.org/desktopmodules/Specifications/SpecificationDetails.aspx?specificationId=3534, 2020.</a:t>
            </a:r>
          </a:p>
          <a:p>
            <a:endParaRPr lang="en-US" sz="1100" dirty="0"/>
          </a:p>
        </p:txBody>
      </p:sp>
    </p:spTree>
    <p:extLst>
      <p:ext uri="{BB962C8B-B14F-4D97-AF65-F5344CB8AC3E}">
        <p14:creationId xmlns:p14="http://schemas.microsoft.com/office/powerpoint/2010/main" val="2094294895"/>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4547E4D5E120A4482E43E5DAB030B88" ma:contentTypeVersion="0" ma:contentTypeDescription="Create a new document." ma:contentTypeScope="" ma:versionID="1673ca59e24126c52459501c94b2d2b7">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AFC0764-F32E-4E98-BDA5-02D615EF5E79}">
  <ds:schemaRefs>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www.w3.org/XML/1998/namespace"/>
    <ds:schemaRef ds:uri="http://purl.org/dc/dcmitype/"/>
  </ds:schemaRefs>
</ds:datastoreItem>
</file>

<file path=customXml/itemProps2.xml><?xml version="1.0" encoding="utf-8"?>
<ds:datastoreItem xmlns:ds="http://schemas.openxmlformats.org/officeDocument/2006/customXml" ds:itemID="{9DF4212B-C7B0-4F4F-9E2B-63DFB415B5D2}">
  <ds:schemaRefs>
    <ds:schemaRef ds:uri="http://schemas.microsoft.com/sharepoint/v3/contenttype/forms"/>
  </ds:schemaRefs>
</ds:datastoreItem>
</file>

<file path=customXml/itemProps3.xml><?xml version="1.0" encoding="utf-8"?>
<ds:datastoreItem xmlns:ds="http://schemas.openxmlformats.org/officeDocument/2006/customXml" ds:itemID="{C4335D31-0E9C-4FC3-9659-B74511A2EAE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24190</TotalTime>
  <Words>520</Words>
  <Application>Microsoft Office PowerPoint</Application>
  <PresentationFormat>On-screen Show (16:9)</PresentationFormat>
  <Paragraphs>40</Paragraphs>
  <Slides>7</Slides>
  <Notes>7</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7</vt:i4>
      </vt:variant>
    </vt:vector>
  </HeadingPairs>
  <TitlesOfParts>
    <vt:vector size="12" baseType="lpstr">
      <vt:lpstr>Arial</vt:lpstr>
      <vt:lpstr>Calibri</vt:lpstr>
      <vt:lpstr>Noto Sans</vt:lpstr>
      <vt:lpstr>Simple Light</vt:lpstr>
      <vt:lpstr>Simple Light</vt:lpstr>
      <vt:lpstr>Media Operations Use Case for an Augmented Reality Application on Edge Computing Infrastructure</vt:lpstr>
      <vt:lpstr>Draft’s Table of Contents</vt:lpstr>
      <vt:lpstr>Feedback on the Mailing List</vt:lpstr>
      <vt:lpstr>Propose Replacing AR with XR (Extended Reality)</vt:lpstr>
      <vt:lpstr>Defining the scope of the draft and the intended audience</vt:lpstr>
      <vt:lpstr>Next Steps</vt:lpstr>
      <vt:lpstr>Informative 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IoT Edge Computing Challenges and Functions</dc:title>
  <dc:creator>De Foy, Xavier</dc:creator>
  <cp:lastModifiedBy>Renan Krishna</cp:lastModifiedBy>
  <cp:revision>773</cp:revision>
  <cp:lastPrinted>2018-07-09T21:20:07Z</cp:lastPrinted>
  <dcterms:modified xsi:type="dcterms:W3CDTF">2022-03-19T16:04:55Z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0x010100B4547E4D5E120A4482E43E5DAB030B88</vt:lpwstr>
  </property>
</Properties>
</file>