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 id="2147483670" r:id="rId2"/>
  </p:sldMasterIdLst>
  <p:notesMasterIdLst>
    <p:notesMasterId r:id="rId10"/>
  </p:notesMasterIdLst>
  <p:sldIdLst>
    <p:sldId id="259" r:id="rId3"/>
    <p:sldId id="258" r:id="rId4"/>
    <p:sldId id="257" r:id="rId5"/>
    <p:sldId id="268" r:id="rId6"/>
    <p:sldId id="261" r:id="rId7"/>
    <p:sldId id="260"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41"/>
    <p:restoredTop sz="94722"/>
  </p:normalViewPr>
  <p:slideViewPr>
    <p:cSldViewPr snapToGrid="0">
      <p:cViewPr varScale="1">
        <p:scale>
          <a:sx n="115" d="100"/>
          <a:sy n="115" d="100"/>
        </p:scale>
        <p:origin x="792"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844F34-3184-4787-A087-9B9A70AF4219}" type="datetimeFigureOut">
              <a:rPr lang="en-US"/>
              <a:t>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5712C6-5CEF-4478-9324-8187BA42BCD1}" type="slidenum">
              <a:rPr lang="en-US"/>
              <a:t>‹#›</a:t>
            </a:fld>
            <a:endParaRPr lang="en-US"/>
          </a:p>
        </p:txBody>
      </p:sp>
    </p:spTree>
    <p:extLst>
      <p:ext uri="{BB962C8B-B14F-4D97-AF65-F5344CB8AC3E}">
        <p14:creationId xmlns:p14="http://schemas.microsoft.com/office/powerpoint/2010/main" val="1130365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2" name="Google Shape;122;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7179d949db_7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2" name="Google Shape;132;g7179d949db_7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a9a795ffb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9" name="Google Shape;139;ga9a795ffbb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5712C6-5CEF-4478-9324-8187BA42BCD1}" type="slidenum">
              <a:rPr lang="en-US" smtClean="0"/>
              <a:t>6</a:t>
            </a:fld>
            <a:endParaRPr lang="en-US"/>
          </a:p>
        </p:txBody>
      </p:sp>
    </p:spTree>
    <p:extLst>
      <p:ext uri="{BB962C8B-B14F-4D97-AF65-F5344CB8AC3E}">
        <p14:creationId xmlns:p14="http://schemas.microsoft.com/office/powerpoint/2010/main" val="9155959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rgbClr val="002D3C"/>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1005952" y="2806600"/>
            <a:ext cx="10180096" cy="1244800"/>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4200"/>
              <a:buFont typeface="Open Sans"/>
              <a:buNone/>
              <a:defRPr sz="56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11" name="Google Shape;11;p2"/>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2" name="Google Shape;12;p2"/>
          <p:cNvSpPr/>
          <p:nvPr/>
        </p:nvSpPr>
        <p:spPr>
          <a:xfrm>
            <a:off x="-166" y="5530634"/>
            <a:ext cx="12192001" cy="1327601"/>
          </a:xfrm>
          <a:prstGeom prst="rect">
            <a:avLst/>
          </a:prstGeom>
          <a:solidFill>
            <a:srgbClr val="FFFFFF"/>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pic>
        <p:nvPicPr>
          <p:cNvPr id="13" name="Google Shape;13;p2" descr="Shape 14"/>
          <p:cNvPicPr preferRelativeResize="0"/>
          <p:nvPr/>
        </p:nvPicPr>
        <p:blipFill rotWithShape="1">
          <a:blip r:embed="rId2">
            <a:alphaModFix/>
          </a:blip>
          <a:srcRect/>
          <a:stretch/>
        </p:blipFill>
        <p:spPr>
          <a:xfrm>
            <a:off x="9920584" y="5749682"/>
            <a:ext cx="1674901" cy="88950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_NUMBER">
  <p:cSld name="BIG_NUMBER">
    <p:spTree>
      <p:nvGrpSpPr>
        <p:cNvPr id="1" name="Shape 54"/>
        <p:cNvGrpSpPr/>
        <p:nvPr/>
      </p:nvGrpSpPr>
      <p:grpSpPr>
        <a:xfrm>
          <a:off x="0" y="0"/>
          <a:ext cx="0" cy="0"/>
          <a:chOff x="0" y="0"/>
          <a:chExt cx="0" cy="0"/>
        </a:xfrm>
      </p:grpSpPr>
      <p:sp>
        <p:nvSpPr>
          <p:cNvPr id="55" name="Google Shape;55;p11"/>
          <p:cNvSpPr txBox="1">
            <a:spLocks noGrp="1"/>
          </p:cNvSpPr>
          <p:nvPr>
            <p:ph type="title"/>
          </p:nvPr>
        </p:nvSpPr>
        <p:spPr>
          <a:xfrm>
            <a:off x="634000" y="1678033"/>
            <a:ext cx="10962801" cy="2618000"/>
          </a:xfrm>
          <a:prstGeom prst="rect">
            <a:avLst/>
          </a:prstGeom>
          <a:noFill/>
          <a:ln>
            <a:noFill/>
          </a:ln>
        </p:spPr>
        <p:txBody>
          <a:bodyPr spcFirstLastPara="1" wrap="square" lIns="91400" tIns="91400" rIns="91400" bIns="91400" anchor="b" anchorCtr="0">
            <a:noAutofit/>
          </a:bodyPr>
          <a:lstStyle>
            <a:lvl1pPr marR="0" lvl="0" algn="ctr" rtl="0">
              <a:lnSpc>
                <a:spcPct val="100000"/>
              </a:lnSpc>
              <a:spcBef>
                <a:spcPts val="0"/>
              </a:spcBef>
              <a:spcAft>
                <a:spcPts val="0"/>
              </a:spcAft>
              <a:buClr>
                <a:srgbClr val="424242"/>
              </a:buClr>
              <a:buSzPts val="12000"/>
              <a:buFont typeface="Arial"/>
              <a:buNone/>
              <a:defRPr sz="16000" b="0" i="0" u="none" strike="noStrike" cap="none">
                <a:solidFill>
                  <a:srgbClr val="424242"/>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56" name="Google Shape;56;p11"/>
          <p:cNvSpPr txBox="1">
            <a:spLocks noGrp="1"/>
          </p:cNvSpPr>
          <p:nvPr>
            <p:ph type="body" idx="1"/>
          </p:nvPr>
        </p:nvSpPr>
        <p:spPr>
          <a:xfrm>
            <a:off x="634000" y="4406167"/>
            <a:ext cx="10962801" cy="1734400"/>
          </a:xfrm>
          <a:prstGeom prst="rect">
            <a:avLst/>
          </a:prstGeom>
          <a:noFill/>
          <a:ln>
            <a:noFill/>
          </a:ln>
        </p:spPr>
        <p:txBody>
          <a:bodyPr spcFirstLastPara="1" wrap="square" lIns="91400" tIns="91400" rIns="91400" bIns="91400" anchor="t" anchorCtr="0">
            <a:noAutofit/>
          </a:bodyPr>
          <a:lstStyle>
            <a:lvl1pPr marL="609585" marR="0" lvl="0"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1pPr>
            <a:lvl2pPr marL="1219170" marR="0" lvl="1"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2pPr>
            <a:lvl3pPr marL="1828754" marR="0" lvl="2"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3pPr>
            <a:lvl4pPr marL="2438339" marR="0" lvl="3"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4pPr>
            <a:lvl5pPr marL="3047924" marR="0" lvl="4"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57" name="Google Shape;57;p11"/>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4"/>
        <p:cNvGrpSpPr/>
        <p:nvPr/>
      </p:nvGrpSpPr>
      <p:grpSpPr>
        <a:xfrm>
          <a:off x="0" y="0"/>
          <a:ext cx="0" cy="0"/>
          <a:chOff x="0" y="0"/>
          <a:chExt cx="0" cy="0"/>
        </a:xfrm>
      </p:grpSpPr>
      <p:sp>
        <p:nvSpPr>
          <p:cNvPr id="65" name="Google Shape;65;p14"/>
          <p:cNvSpPr/>
          <p:nvPr/>
        </p:nvSpPr>
        <p:spPr>
          <a:xfrm rot="10800000" flipH="1">
            <a:off x="0" y="875067"/>
            <a:ext cx="12192000" cy="59712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66" name="Google Shape;66;p14"/>
          <p:cNvSpPr/>
          <p:nvPr/>
        </p:nvSpPr>
        <p:spPr>
          <a:xfrm>
            <a:off x="0" y="875134"/>
            <a:ext cx="12192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67" name="Google Shape;67;p14"/>
          <p:cNvSpPr txBox="1">
            <a:spLocks noGrp="1"/>
          </p:cNvSpPr>
          <p:nvPr>
            <p:ph type="title"/>
          </p:nvPr>
        </p:nvSpPr>
        <p:spPr>
          <a:xfrm>
            <a:off x="535900" y="21801"/>
            <a:ext cx="11364000" cy="8037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1800"/>
              <a:buFont typeface="Open Sans"/>
              <a:buNone/>
              <a:defRPr sz="27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9pPr>
          </a:lstStyle>
          <a:p>
            <a:endParaRPr/>
          </a:p>
        </p:txBody>
      </p:sp>
      <p:sp>
        <p:nvSpPr>
          <p:cNvPr id="68" name="Google Shape;68;p14"/>
          <p:cNvSpPr txBox="1">
            <a:spLocks noGrp="1"/>
          </p:cNvSpPr>
          <p:nvPr>
            <p:ph type="sldNum" idx="12"/>
          </p:nvPr>
        </p:nvSpPr>
        <p:spPr>
          <a:xfrm>
            <a:off x="105052" y="6252785"/>
            <a:ext cx="731600" cy="5247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1pPr>
            <a:lvl2pPr marL="0" marR="0" lvl="1"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2pPr>
            <a:lvl3pPr marL="0" marR="0" lvl="2"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3pPr>
            <a:lvl4pPr marL="0" marR="0" lvl="3"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4pPr>
            <a:lvl5pPr marL="0" marR="0" lvl="4"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5pPr>
            <a:lvl6pPr marL="0" marR="0" lvl="5"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6pPr>
            <a:lvl7pPr marL="0" marR="0" lvl="6"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7pPr>
            <a:lvl8pPr marL="0" marR="0" lvl="7"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8pPr>
            <a:lvl9pPr marL="0" marR="0" lvl="8"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US"/>
              <a:pPr marL="0" lvl="0" indent="0" algn="l" rtl="0">
                <a:spcBef>
                  <a:spcPts val="0"/>
                </a:spcBef>
                <a:spcAft>
                  <a:spcPts val="0"/>
                </a:spcAft>
                <a:buNone/>
              </a:pPr>
              <a:t>‹#›</a:t>
            </a:fld>
            <a:endParaRPr/>
          </a:p>
        </p:txBody>
      </p:sp>
      <p:pic>
        <p:nvPicPr>
          <p:cNvPr id="69" name="Google Shape;69;p14"/>
          <p:cNvPicPr preferRelativeResize="0"/>
          <p:nvPr/>
        </p:nvPicPr>
        <p:blipFill rotWithShape="1">
          <a:blip r:embed="rId2">
            <a:alphaModFix/>
          </a:blip>
          <a:srcRect/>
          <a:stretch/>
        </p:blipFill>
        <p:spPr>
          <a:xfrm>
            <a:off x="10563501" y="6026979"/>
            <a:ext cx="1107249" cy="632675"/>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0"/>
        <p:cNvGrpSpPr/>
        <p:nvPr/>
      </p:nvGrpSpPr>
      <p:grpSpPr>
        <a:xfrm>
          <a:off x="0" y="0"/>
          <a:ext cx="0" cy="0"/>
          <a:chOff x="0" y="0"/>
          <a:chExt cx="0" cy="0"/>
        </a:xfrm>
      </p:grpSpPr>
      <p:sp>
        <p:nvSpPr>
          <p:cNvPr id="71" name="Google Shape;71;p15"/>
          <p:cNvSpPr txBox="1">
            <a:spLocks noGrp="1"/>
          </p:cNvSpPr>
          <p:nvPr>
            <p:ph type="ctrTitle"/>
          </p:nvPr>
        </p:nvSpPr>
        <p:spPr>
          <a:xfrm>
            <a:off x="520700" y="2425701"/>
            <a:ext cx="10962800" cy="1244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800"/>
              <a:buFont typeface="Open Sans"/>
              <a:buNone/>
              <a:defRPr sz="51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9pPr>
          </a:lstStyle>
          <a:p>
            <a:endParaRPr/>
          </a:p>
        </p:txBody>
      </p:sp>
      <p:sp>
        <p:nvSpPr>
          <p:cNvPr id="72" name="Google Shape;72;p15"/>
          <p:cNvSpPr txBox="1">
            <a:spLocks noGrp="1"/>
          </p:cNvSpPr>
          <p:nvPr>
            <p:ph type="subTitle" idx="1"/>
          </p:nvPr>
        </p:nvSpPr>
        <p:spPr>
          <a:xfrm>
            <a:off x="520700" y="3718840"/>
            <a:ext cx="10962800" cy="5772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1pPr>
            <a:lvl2pPr marR="0" lvl="1"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2pPr>
            <a:lvl3pPr marR="0" lvl="2"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3pPr>
            <a:lvl4pPr marR="0" lvl="3"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4pPr>
            <a:lvl5pPr marR="0" lvl="4"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5pPr>
            <a:lvl6pPr marR="0" lvl="5"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6pPr>
            <a:lvl7pPr marR="0" lvl="6"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7pPr>
            <a:lvl8pPr marR="0" lvl="7"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8pPr>
            <a:lvl9pPr marR="0" lvl="8"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9pPr>
          </a:lstStyle>
          <a:p>
            <a:endParaRPr/>
          </a:p>
        </p:txBody>
      </p:sp>
      <p:sp>
        <p:nvSpPr>
          <p:cNvPr id="73" name="Google Shape;73;p15"/>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74" name="Google Shape;74;p15"/>
          <p:cNvSpPr/>
          <p:nvPr/>
        </p:nvSpPr>
        <p:spPr>
          <a:xfrm>
            <a:off x="-167" y="5530634"/>
            <a:ext cx="12192000" cy="1327500"/>
          </a:xfrm>
          <a:prstGeom prst="rect">
            <a:avLst/>
          </a:prstGeom>
          <a:solidFill>
            <a:srgbClr val="FFFFFF"/>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pic>
        <p:nvPicPr>
          <p:cNvPr id="75" name="Google Shape;75;p15"/>
          <p:cNvPicPr preferRelativeResize="0"/>
          <p:nvPr/>
        </p:nvPicPr>
        <p:blipFill rotWithShape="1">
          <a:blip r:embed="rId2">
            <a:alphaModFix/>
          </a:blip>
          <a:srcRect/>
          <a:stretch/>
        </p:blipFill>
        <p:spPr>
          <a:xfrm>
            <a:off x="10207451" y="5749683"/>
            <a:ext cx="1256175" cy="667125"/>
          </a:xfrm>
          <a:prstGeom prst="rect">
            <a:avLst/>
          </a:prstGeom>
          <a:noFill/>
          <a:ln>
            <a:noFill/>
          </a:ln>
        </p:spPr>
      </p:pic>
      <p:sp>
        <p:nvSpPr>
          <p:cNvPr id="76" name="Google Shape;76;p15"/>
          <p:cNvSpPr txBox="1"/>
          <p:nvPr/>
        </p:nvSpPr>
        <p:spPr>
          <a:xfrm>
            <a:off x="508007" y="6009766"/>
            <a:ext cx="3667200" cy="369300"/>
          </a:xfrm>
          <a:prstGeom prst="rect">
            <a:avLst/>
          </a:prstGeom>
          <a:noFill/>
          <a:ln>
            <a:noFill/>
          </a:ln>
        </p:spPr>
        <p:txBody>
          <a:bodyPr spcFirstLastPara="1" wrap="square" lIns="121900" tIns="60933" rIns="121900" bIns="60933"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600" b="0" i="0" u="none" strike="noStrike" cap="none">
                <a:solidFill>
                  <a:srgbClr val="000000"/>
                </a:solidFill>
                <a:latin typeface="Montserrat"/>
                <a:ea typeface="Montserrat"/>
                <a:cs typeface="Montserrat"/>
                <a:sym typeface="Montserrat"/>
              </a:rPr>
              <a:t>Making the Internet work better</a:t>
            </a:r>
            <a:endParaRPr sz="1600" b="0" i="0" u="none" strike="noStrike" cap="none">
              <a:solidFill>
                <a:schemeClr val="lt2"/>
              </a:solidFill>
              <a:latin typeface="Montserrat"/>
              <a:ea typeface="Montserrat"/>
              <a:cs typeface="Montserrat"/>
              <a:sym typeface="Montserra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614600" y="2753801"/>
            <a:ext cx="10962800" cy="1350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4200"/>
              <a:buFont typeface="Open Sans"/>
              <a:buNone/>
              <a:defRPr sz="59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9pPr>
          </a:lstStyle>
          <a:p>
            <a:endParaRPr/>
          </a:p>
        </p:txBody>
      </p:sp>
      <p:sp>
        <p:nvSpPr>
          <p:cNvPr id="86" name="Google Shape;86;p17"/>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7"/>
        <p:cNvGrpSpPr/>
        <p:nvPr/>
      </p:nvGrpSpPr>
      <p:grpSpPr>
        <a:xfrm>
          <a:off x="0" y="0"/>
          <a:ext cx="0" cy="0"/>
          <a:chOff x="0" y="0"/>
          <a:chExt cx="0" cy="0"/>
        </a:xfrm>
      </p:grpSpPr>
      <p:sp>
        <p:nvSpPr>
          <p:cNvPr id="88" name="Google Shape;88;p18"/>
          <p:cNvSpPr/>
          <p:nvPr/>
        </p:nvSpPr>
        <p:spPr>
          <a:xfrm rot="10800000" flipH="1">
            <a:off x="0" y="2247901"/>
            <a:ext cx="12192000" cy="46101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89" name="Google Shape;89;p18"/>
          <p:cNvSpPr/>
          <p:nvPr/>
        </p:nvSpPr>
        <p:spPr>
          <a:xfrm>
            <a:off x="0" y="2248001"/>
            <a:ext cx="12192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90" name="Google Shape;90;p18"/>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Open Sans"/>
              <a:buNone/>
              <a:defRPr sz="43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9pPr>
          </a:lstStyle>
          <a:p>
            <a:endParaRPr/>
          </a:p>
        </p:txBody>
      </p:sp>
      <p:sp>
        <p:nvSpPr>
          <p:cNvPr id="91" name="Google Shape;91;p18"/>
          <p:cNvSpPr txBox="1">
            <a:spLocks noGrp="1"/>
          </p:cNvSpPr>
          <p:nvPr>
            <p:ph type="body" idx="1"/>
          </p:nvPr>
        </p:nvSpPr>
        <p:spPr>
          <a:xfrm>
            <a:off x="629200" y="2558767"/>
            <a:ext cx="5333200" cy="3613500"/>
          </a:xfrm>
          <a:prstGeom prst="rect">
            <a:avLst/>
          </a:prstGeom>
          <a:noFill/>
          <a:ln>
            <a:noFill/>
          </a:ln>
        </p:spPr>
        <p:txBody>
          <a:bodyPr spcFirstLastPara="1" wrap="square" lIns="91425" tIns="91425" rIns="91425" bIns="91425" anchor="t" anchorCtr="0">
            <a:noAutofit/>
          </a:bodyPr>
          <a:lstStyle>
            <a:lvl1pPr marL="609585" marR="0" lvl="0" indent="-423323" algn="l">
              <a:lnSpc>
                <a:spcPct val="115000"/>
              </a:lnSpc>
              <a:spcBef>
                <a:spcPts val="0"/>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1pPr>
            <a:lvl2pPr marL="1219170" marR="0" lvl="1"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2pPr>
            <a:lvl3pPr marL="1828754" marR="0" lvl="2"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3pPr>
            <a:lvl4pPr marL="2438339" marR="0" lvl="3"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4pPr>
            <a:lvl5pPr marL="3047924" marR="0" lvl="4"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5pPr>
            <a:lvl6pPr marL="3657509" marR="0" lvl="5"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6pPr>
            <a:lvl7pPr marL="4267093" marR="0" lvl="6"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7pPr>
            <a:lvl8pPr marL="4876678" marR="0" lvl="7"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8pPr>
            <a:lvl9pPr marL="5486263" marR="0" lvl="8" indent="-406390" algn="l">
              <a:lnSpc>
                <a:spcPct val="115000"/>
              </a:lnSpc>
              <a:spcBef>
                <a:spcPts val="2133"/>
              </a:spcBef>
              <a:spcAft>
                <a:spcPts val="2133"/>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9pPr>
          </a:lstStyle>
          <a:p>
            <a:endParaRPr/>
          </a:p>
        </p:txBody>
      </p:sp>
      <p:sp>
        <p:nvSpPr>
          <p:cNvPr id="92" name="Google Shape;92;p18"/>
          <p:cNvSpPr txBox="1">
            <a:spLocks noGrp="1"/>
          </p:cNvSpPr>
          <p:nvPr>
            <p:ph type="body" idx="2"/>
          </p:nvPr>
        </p:nvSpPr>
        <p:spPr>
          <a:xfrm>
            <a:off x="6259000" y="2558767"/>
            <a:ext cx="5333200" cy="3613500"/>
          </a:xfrm>
          <a:prstGeom prst="rect">
            <a:avLst/>
          </a:prstGeom>
          <a:noFill/>
          <a:ln>
            <a:noFill/>
          </a:ln>
        </p:spPr>
        <p:txBody>
          <a:bodyPr spcFirstLastPara="1" wrap="square" lIns="91425" tIns="91425" rIns="91425" bIns="91425" anchor="t" anchorCtr="0">
            <a:noAutofit/>
          </a:bodyPr>
          <a:lstStyle>
            <a:lvl1pPr marL="609585" marR="0" lvl="0" indent="-423323" algn="l">
              <a:lnSpc>
                <a:spcPct val="115000"/>
              </a:lnSpc>
              <a:spcBef>
                <a:spcPts val="0"/>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1pPr>
            <a:lvl2pPr marL="1219170" marR="0" lvl="1"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2pPr>
            <a:lvl3pPr marL="1828754" marR="0" lvl="2"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3pPr>
            <a:lvl4pPr marL="2438339" marR="0" lvl="3"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4pPr>
            <a:lvl5pPr marL="3047924" marR="0" lvl="4"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5pPr>
            <a:lvl6pPr marL="3657509" marR="0" lvl="5"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6pPr>
            <a:lvl7pPr marL="4267093" marR="0" lvl="6"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7pPr>
            <a:lvl8pPr marL="4876678" marR="0" lvl="7"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8pPr>
            <a:lvl9pPr marL="5486263" marR="0" lvl="8" indent="-406390" algn="l">
              <a:lnSpc>
                <a:spcPct val="115000"/>
              </a:lnSpc>
              <a:spcBef>
                <a:spcPts val="2133"/>
              </a:spcBef>
              <a:spcAft>
                <a:spcPts val="2133"/>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9pPr>
          </a:lstStyle>
          <a:p>
            <a:endParaRPr/>
          </a:p>
        </p:txBody>
      </p:sp>
      <p:sp>
        <p:nvSpPr>
          <p:cNvPr id="93" name="Google Shape;93;p18"/>
          <p:cNvSpPr txBox="1">
            <a:spLocks noGrp="1"/>
          </p:cNvSpPr>
          <p:nvPr>
            <p:ph type="sldNum" idx="12"/>
          </p:nvPr>
        </p:nvSpPr>
        <p:spPr>
          <a:xfrm>
            <a:off x="105052" y="6252785"/>
            <a:ext cx="731600" cy="5247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1pPr>
            <a:lvl2pPr marL="0" marR="0" lvl="1"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2pPr>
            <a:lvl3pPr marL="0" marR="0" lvl="2"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3pPr>
            <a:lvl4pPr marL="0" marR="0" lvl="3"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4pPr>
            <a:lvl5pPr marL="0" marR="0" lvl="4"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5pPr>
            <a:lvl6pPr marL="0" marR="0" lvl="5"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6pPr>
            <a:lvl7pPr marL="0" marR="0" lvl="6"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7pPr>
            <a:lvl8pPr marL="0" marR="0" lvl="7"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8pPr>
            <a:lvl9pPr marL="0" marR="0" lvl="8"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9pPr>
          </a:lstStyle>
          <a:p>
            <a:pPr marL="0" lvl="0" indent="0" algn="l" rtl="0">
              <a:spcBef>
                <a:spcPts val="0"/>
              </a:spcBef>
              <a:spcAft>
                <a:spcPts val="0"/>
              </a:spcAft>
              <a:buNone/>
            </a:pPr>
            <a:fld id="{00000000-1234-1234-1234-123412341234}" type="slidenum">
              <a:rPr lang="en-US"/>
              <a:pPr marL="0" lvl="0" indent="0" algn="l" rtl="0">
                <a:spcBef>
                  <a:spcPts val="0"/>
                </a:spcBef>
                <a:spcAft>
                  <a:spcPts val="0"/>
                </a:spcAft>
                <a:buNone/>
              </a:pPr>
              <a:t>‹#›</a:t>
            </a:fld>
            <a:endParaRPr/>
          </a:p>
        </p:txBody>
      </p:sp>
      <p:pic>
        <p:nvPicPr>
          <p:cNvPr id="94" name="Google Shape;94;p18"/>
          <p:cNvPicPr preferRelativeResize="0"/>
          <p:nvPr/>
        </p:nvPicPr>
        <p:blipFill rotWithShape="1">
          <a:blip r:embed="rId2">
            <a:alphaModFix/>
          </a:blip>
          <a:srcRect/>
          <a:stretch/>
        </p:blipFill>
        <p:spPr>
          <a:xfrm>
            <a:off x="10939634" y="6026967"/>
            <a:ext cx="825149" cy="4715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5"/>
        <p:cNvGrpSpPr/>
        <p:nvPr/>
      </p:nvGrpSpPr>
      <p:grpSpPr>
        <a:xfrm>
          <a:off x="0" y="0"/>
          <a:ext cx="0" cy="0"/>
          <a:chOff x="0" y="0"/>
          <a:chExt cx="0" cy="0"/>
        </a:xfrm>
      </p:grpSpPr>
      <p:sp>
        <p:nvSpPr>
          <p:cNvPr id="96" name="Google Shape;96;p19"/>
          <p:cNvSpPr txBox="1"/>
          <p:nvPr/>
        </p:nvSpPr>
        <p:spPr>
          <a:xfrm rot="10800000" flipH="1">
            <a:off x="4368800" y="33"/>
            <a:ext cx="7823200" cy="6858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97" name="Google Shape;97;p19"/>
          <p:cNvSpPr/>
          <p:nvPr/>
        </p:nvSpPr>
        <p:spPr>
          <a:xfrm rot="16200000">
            <a:off x="1012200" y="3356600"/>
            <a:ext cx="6858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98" name="Google Shape;98;p19"/>
          <p:cNvSpPr txBox="1">
            <a:spLocks noGrp="1"/>
          </p:cNvSpPr>
          <p:nvPr>
            <p:ph type="title"/>
          </p:nvPr>
        </p:nvSpPr>
        <p:spPr>
          <a:xfrm>
            <a:off x="301437" y="477067"/>
            <a:ext cx="3744000" cy="12711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2400"/>
              <a:buFont typeface="Arial"/>
              <a:buNone/>
              <a:defRPr sz="32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99" name="Google Shape;99;p19"/>
          <p:cNvSpPr txBox="1">
            <a:spLocks noGrp="1"/>
          </p:cNvSpPr>
          <p:nvPr>
            <p:ph type="body" idx="1"/>
          </p:nvPr>
        </p:nvSpPr>
        <p:spPr>
          <a:xfrm>
            <a:off x="301433" y="1954400"/>
            <a:ext cx="3744000" cy="4218000"/>
          </a:xfrm>
          <a:prstGeom prst="rect">
            <a:avLst/>
          </a:prstGeom>
          <a:noFill/>
          <a:ln>
            <a:noFill/>
          </a:ln>
        </p:spPr>
        <p:txBody>
          <a:bodyPr spcFirstLastPara="1" wrap="square" lIns="91425" tIns="91425" rIns="91425" bIns="91425" anchor="t" anchorCtr="0">
            <a:noAutofit/>
          </a:bodyPr>
          <a:lstStyle>
            <a:lvl1pPr marL="609585" marR="0" lvl="0" indent="-406390" algn="l">
              <a:lnSpc>
                <a:spcPct val="115000"/>
              </a:lnSpc>
              <a:spcBef>
                <a:spcPts val="0"/>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1pPr>
            <a:lvl2pPr marL="1219170" marR="0" lvl="1"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2pPr>
            <a:lvl3pPr marL="1828754" marR="0" lvl="2"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3pPr>
            <a:lvl4pPr marL="2438339" marR="0" lvl="3"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4pPr>
            <a:lvl5pPr marL="3047924" marR="0" lvl="4"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5pPr>
            <a:lvl6pPr marL="3657509" marR="0" lvl="5"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6pPr>
            <a:lvl7pPr marL="4267093" marR="0" lvl="6"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7pPr>
            <a:lvl8pPr marL="4876678" marR="0" lvl="7"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8pPr>
            <a:lvl9pPr marL="5486263" marR="0" lvl="8" indent="-406390" algn="l">
              <a:lnSpc>
                <a:spcPct val="115000"/>
              </a:lnSpc>
              <a:spcBef>
                <a:spcPts val="2133"/>
              </a:spcBef>
              <a:spcAft>
                <a:spcPts val="2133"/>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9pPr>
          </a:lstStyle>
          <a:p>
            <a:endParaRPr/>
          </a:p>
        </p:txBody>
      </p:sp>
      <p:sp>
        <p:nvSpPr>
          <p:cNvPr id="100" name="Google Shape;100;p19"/>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01"/>
        <p:cNvGrpSpPr/>
        <p:nvPr/>
      </p:nvGrpSpPr>
      <p:grpSpPr>
        <a:xfrm>
          <a:off x="0" y="0"/>
          <a:ext cx="0" cy="0"/>
          <a:chOff x="0" y="0"/>
          <a:chExt cx="0" cy="0"/>
        </a:xfrm>
      </p:grpSpPr>
      <p:sp>
        <p:nvSpPr>
          <p:cNvPr id="102" name="Google Shape;102;p20"/>
          <p:cNvSpPr txBox="1">
            <a:spLocks noGrp="1"/>
          </p:cNvSpPr>
          <p:nvPr>
            <p:ph type="title"/>
          </p:nvPr>
        </p:nvSpPr>
        <p:spPr>
          <a:xfrm>
            <a:off x="653667" y="651001"/>
            <a:ext cx="8302800" cy="5454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5200"/>
              <a:buFont typeface="Open Sans"/>
              <a:buNone/>
              <a:defRPr sz="69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9pPr>
          </a:lstStyle>
          <a:p>
            <a:endParaRPr/>
          </a:p>
        </p:txBody>
      </p:sp>
      <p:sp>
        <p:nvSpPr>
          <p:cNvPr id="103" name="Google Shape;103;p20"/>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4"/>
        <p:cNvGrpSpPr/>
        <p:nvPr/>
      </p:nvGrpSpPr>
      <p:grpSpPr>
        <a:xfrm>
          <a:off x="0" y="0"/>
          <a:ext cx="0" cy="0"/>
          <a:chOff x="0" y="0"/>
          <a:chExt cx="0" cy="0"/>
        </a:xfrm>
      </p:grpSpPr>
      <p:sp>
        <p:nvSpPr>
          <p:cNvPr id="105" name="Google Shape;105;p21"/>
          <p:cNvSpPr/>
          <p:nvPr/>
        </p:nvSpPr>
        <p:spPr>
          <a:xfrm flipH="1">
            <a:off x="0" y="0"/>
            <a:ext cx="6096000" cy="6858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106" name="Google Shape;106;p21"/>
          <p:cNvSpPr/>
          <p:nvPr/>
        </p:nvSpPr>
        <p:spPr>
          <a:xfrm rot="5400000">
            <a:off x="2595283" y="3356951"/>
            <a:ext cx="68571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107" name="Google Shape;107;p21"/>
          <p:cNvSpPr txBox="1">
            <a:spLocks noGrp="1"/>
          </p:cNvSpPr>
          <p:nvPr>
            <p:ph type="title"/>
          </p:nvPr>
        </p:nvSpPr>
        <p:spPr>
          <a:xfrm>
            <a:off x="354000" y="1644233"/>
            <a:ext cx="5393600" cy="19764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4200"/>
              <a:buFont typeface="Arial"/>
              <a:buNone/>
              <a:defRPr sz="5600" b="0" i="0" u="none" strike="noStrike" cap="none">
                <a:solidFill>
                  <a:schemeClr val="dk2"/>
                </a:solidFill>
                <a:latin typeface="Arial"/>
                <a:ea typeface="Arial"/>
                <a:cs typeface="Arial"/>
                <a:sym typeface="Arial"/>
              </a:defRPr>
            </a:lvl1pPr>
            <a:lvl2pPr marR="0" lvl="1"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2pPr>
            <a:lvl3pPr marR="0" lvl="2"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3pPr>
            <a:lvl4pPr marR="0" lvl="3"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4pPr>
            <a:lvl5pPr marR="0" lvl="4"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5pPr>
            <a:lvl6pPr marR="0" lvl="5"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6pPr>
            <a:lvl7pPr marR="0" lvl="6"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7pPr>
            <a:lvl8pPr marR="0" lvl="7"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8pPr>
            <a:lvl9pPr marR="0" lvl="8"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9pPr>
          </a:lstStyle>
          <a:p>
            <a:endParaRPr/>
          </a:p>
        </p:txBody>
      </p:sp>
      <p:sp>
        <p:nvSpPr>
          <p:cNvPr id="108" name="Google Shape;108;p21"/>
          <p:cNvSpPr txBox="1">
            <a:spLocks noGrp="1"/>
          </p:cNvSpPr>
          <p:nvPr>
            <p:ph type="subTitle" idx="1"/>
          </p:nvPr>
        </p:nvSpPr>
        <p:spPr>
          <a:xfrm>
            <a:off x="354000" y="3705957"/>
            <a:ext cx="5393600" cy="1646700"/>
          </a:xfrm>
          <a:prstGeom prst="rect">
            <a:avLst/>
          </a:prstGeom>
          <a:noFill/>
          <a:ln>
            <a:noFill/>
          </a:ln>
        </p:spPr>
        <p:txBody>
          <a:bodyPr spcFirstLastPara="1" wrap="square" lIns="91425" tIns="91425" rIns="91425" bIns="91425" anchor="t" anchorCtr="0">
            <a:noAutofit/>
          </a:bodyPr>
          <a:lstStyle>
            <a:lvl1pPr marR="0" lvl="0"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1pPr>
            <a:lvl2pPr marR="0" lvl="1"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2pPr>
            <a:lvl3pPr marR="0" lvl="2"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3pPr>
            <a:lvl4pPr marR="0" lvl="3"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4pPr>
            <a:lvl5pPr marR="0" lvl="4"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5pPr>
            <a:lvl6pPr marR="0" lvl="5"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6pPr>
            <a:lvl7pPr marR="0" lvl="6"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7pPr>
            <a:lvl8pPr marR="0" lvl="7"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8pPr>
            <a:lvl9pPr marR="0" lvl="8"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9pPr>
          </a:lstStyle>
          <a:p>
            <a:endParaRPr/>
          </a:p>
        </p:txBody>
      </p:sp>
      <p:sp>
        <p:nvSpPr>
          <p:cNvPr id="109" name="Google Shape;109;p21"/>
          <p:cNvSpPr txBox="1">
            <a:spLocks noGrp="1"/>
          </p:cNvSpPr>
          <p:nvPr>
            <p:ph type="body" idx="2"/>
          </p:nvPr>
        </p:nvSpPr>
        <p:spPr>
          <a:xfrm>
            <a:off x="6586000" y="965601"/>
            <a:ext cx="5116000" cy="4926900"/>
          </a:xfrm>
          <a:prstGeom prst="rect">
            <a:avLst/>
          </a:prstGeom>
          <a:noFill/>
          <a:ln>
            <a:noFill/>
          </a:ln>
        </p:spPr>
        <p:txBody>
          <a:bodyPr spcFirstLastPara="1" wrap="square" lIns="91425" tIns="91425" rIns="91425" bIns="91425" anchor="ctr" anchorCtr="0">
            <a:noAutofit/>
          </a:bodyPr>
          <a:lstStyle>
            <a:lvl1pPr marL="609585" marR="0" lvl="0" indent="-457189" algn="l">
              <a:lnSpc>
                <a:spcPct val="115000"/>
              </a:lnSpc>
              <a:spcBef>
                <a:spcPts val="0"/>
              </a:spcBef>
              <a:spcAft>
                <a:spcPts val="0"/>
              </a:spcAft>
              <a:buClr>
                <a:schemeClr val="lt1"/>
              </a:buClr>
              <a:buSzPts val="1800"/>
              <a:buFont typeface="Montserrat"/>
              <a:buChar char="●"/>
              <a:defRPr sz="2400" b="0" i="0" u="none" strike="noStrike" cap="none">
                <a:solidFill>
                  <a:schemeClr val="lt1"/>
                </a:solidFill>
                <a:latin typeface="Montserrat"/>
                <a:ea typeface="Montserrat"/>
                <a:cs typeface="Montserrat"/>
                <a:sym typeface="Montserrat"/>
              </a:defRPr>
            </a:lvl1pPr>
            <a:lvl2pPr marL="1219170" marR="0" lvl="1"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2pPr>
            <a:lvl3pPr marL="1828754" marR="0" lvl="2"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3pPr>
            <a:lvl4pPr marL="2438339" marR="0" lvl="3"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4pPr>
            <a:lvl5pPr marL="3047924" marR="0" lvl="4"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5pPr>
            <a:lvl6pPr marL="3657509" marR="0" lvl="5"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6pPr>
            <a:lvl7pPr marL="4267093" marR="0" lvl="6"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7pPr>
            <a:lvl8pPr marL="4876678" marR="0" lvl="7"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8pPr>
            <a:lvl9pPr marL="5486263" marR="0" lvl="8" indent="-423323" algn="l">
              <a:lnSpc>
                <a:spcPct val="115000"/>
              </a:lnSpc>
              <a:spcBef>
                <a:spcPts val="2133"/>
              </a:spcBef>
              <a:spcAft>
                <a:spcPts val="2133"/>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9pPr>
          </a:lstStyle>
          <a:p>
            <a:endParaRPr/>
          </a:p>
        </p:txBody>
      </p:sp>
      <p:sp>
        <p:nvSpPr>
          <p:cNvPr id="110" name="Google Shape;110;p21"/>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1"/>
        <p:cNvGrpSpPr/>
        <p:nvPr/>
      </p:nvGrpSpPr>
      <p:grpSpPr>
        <a:xfrm>
          <a:off x="0" y="0"/>
          <a:ext cx="0" cy="0"/>
          <a:chOff x="0" y="0"/>
          <a:chExt cx="0" cy="0"/>
        </a:xfrm>
      </p:grpSpPr>
      <p:sp>
        <p:nvSpPr>
          <p:cNvPr id="112" name="Google Shape;112;p22"/>
          <p:cNvSpPr txBox="1"/>
          <p:nvPr/>
        </p:nvSpPr>
        <p:spPr>
          <a:xfrm rot="10800000" flipH="1">
            <a:off x="0" y="-99"/>
            <a:ext cx="12192000" cy="62613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113" name="Google Shape;113;p22"/>
          <p:cNvSpPr/>
          <p:nvPr/>
        </p:nvSpPr>
        <p:spPr>
          <a:xfrm rot="10800000" flipH="1">
            <a:off x="0" y="6163734"/>
            <a:ext cx="12192000" cy="987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114" name="Google Shape;114;p22"/>
          <p:cNvSpPr txBox="1">
            <a:spLocks noGrp="1"/>
          </p:cNvSpPr>
          <p:nvPr>
            <p:ph type="body" idx="1"/>
          </p:nvPr>
        </p:nvSpPr>
        <p:spPr>
          <a:xfrm>
            <a:off x="76200" y="6262434"/>
            <a:ext cx="11176000" cy="595500"/>
          </a:xfrm>
          <a:prstGeom prst="rect">
            <a:avLst/>
          </a:prstGeom>
          <a:noFill/>
          <a:ln>
            <a:noFill/>
          </a:ln>
        </p:spPr>
        <p:txBody>
          <a:bodyPr spcFirstLastPara="1" wrap="square" lIns="91425" tIns="91425" rIns="91425" bIns="91425" anchor="ctr" anchorCtr="0">
            <a:noAutofit/>
          </a:bodyPr>
          <a:lstStyle>
            <a:lvl1pPr marL="609585" marR="0" lvl="0" indent="-304792" algn="l">
              <a:lnSpc>
                <a:spcPct val="100000"/>
              </a:lnSpc>
              <a:spcBef>
                <a:spcPts val="0"/>
              </a:spcBef>
              <a:spcAft>
                <a:spcPts val="0"/>
              </a:spcAft>
              <a:buClr>
                <a:schemeClr val="lt1"/>
              </a:buClr>
              <a:buSzPts val="1200"/>
              <a:buFont typeface="Montserrat"/>
              <a:buNone/>
              <a:defRPr sz="1600" b="0" i="0" u="none" strike="noStrike" cap="none">
                <a:solidFill>
                  <a:schemeClr val="lt1"/>
                </a:solidFill>
                <a:latin typeface="Montserrat"/>
                <a:ea typeface="Montserrat"/>
                <a:cs typeface="Montserrat"/>
                <a:sym typeface="Montserrat"/>
              </a:defRPr>
            </a:lvl1pPr>
          </a:lstStyle>
          <a:p>
            <a:endParaRPr/>
          </a:p>
        </p:txBody>
      </p:sp>
      <p:sp>
        <p:nvSpPr>
          <p:cNvPr id="115" name="Google Shape;115;p22"/>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_AND_BODY" type="tx">
  <p:cSld name="TITLE_AND_BODY">
    <p:bg>
      <p:bgPr>
        <a:solidFill>
          <a:srgbClr val="002D3C"/>
        </a:solidFill>
        <a:effectLst/>
      </p:bgPr>
    </p:bg>
    <p:spTree>
      <p:nvGrpSpPr>
        <p:cNvPr id="1" name="Shape 14"/>
        <p:cNvGrpSpPr/>
        <p:nvPr/>
      </p:nvGrpSpPr>
      <p:grpSpPr>
        <a:xfrm>
          <a:off x="0" y="0"/>
          <a:ext cx="0" cy="0"/>
          <a:chOff x="0" y="0"/>
          <a:chExt cx="0" cy="0"/>
        </a:xfrm>
      </p:grpSpPr>
      <p:sp>
        <p:nvSpPr>
          <p:cNvPr id="15" name="Google Shape;15;p3"/>
          <p:cNvSpPr/>
          <p:nvPr/>
        </p:nvSpPr>
        <p:spPr>
          <a:xfrm rot="10800000" flipH="1">
            <a:off x="0" y="2248000"/>
            <a:ext cx="12192000" cy="4610000"/>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16" name="Google Shape;16;p3"/>
          <p:cNvSpPr/>
          <p:nvPr/>
        </p:nvSpPr>
        <p:spPr>
          <a:xfrm>
            <a:off x="0" y="2248000"/>
            <a:ext cx="12192000"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17" name="Google Shape;17;p3"/>
          <p:cNvSpPr txBox="1">
            <a:spLocks noGrp="1"/>
          </p:cNvSpPr>
          <p:nvPr>
            <p:ph type="title"/>
          </p:nvPr>
        </p:nvSpPr>
        <p:spPr>
          <a:xfrm>
            <a:off x="629200" y="290965"/>
            <a:ext cx="10962800" cy="1717604"/>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600"/>
              <a:buFont typeface="Open Sans"/>
              <a:buNone/>
              <a:defRPr sz="48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18" name="Google Shape;18;p3"/>
          <p:cNvSpPr txBox="1">
            <a:spLocks noGrp="1"/>
          </p:cNvSpPr>
          <p:nvPr>
            <p:ph type="body" idx="1"/>
          </p:nvPr>
        </p:nvSpPr>
        <p:spPr>
          <a:xfrm>
            <a:off x="629200" y="2558766"/>
            <a:ext cx="10962800" cy="3613601"/>
          </a:xfrm>
          <a:prstGeom prst="rect">
            <a:avLst/>
          </a:prstGeom>
          <a:noFill/>
          <a:ln>
            <a:noFill/>
          </a:ln>
        </p:spPr>
        <p:txBody>
          <a:bodyPr spcFirstLastPara="1" wrap="square" lIns="91400" tIns="91400" rIns="91400" bIns="91400" anchor="t" anchorCtr="0">
            <a:noAutofit/>
          </a:bodyPr>
          <a:lstStyle>
            <a:lvl1pPr marL="609585" marR="0" lvl="0"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1pPr>
            <a:lvl2pPr marL="1219170" marR="0" lvl="1"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2pPr>
            <a:lvl3pPr marL="1828754" marR="0" lvl="2"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3pPr>
            <a:lvl4pPr marL="2438339" marR="0" lvl="3"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4pPr>
            <a:lvl5pPr marL="3047924" marR="0" lvl="4"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19" name="Google Shape;19;p3"/>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extLst>
    <p:ext uri="{DCECCB84-F9BA-43D5-87BE-67443E8EF086}">
      <p15:sldGuideLst xmlns:p15="http://schemas.microsoft.com/office/powerpoint/2012/main">
        <p15:guide id="1" orient="horz" pos="2160" userDrawn="1">
          <p15:clr>
            <a:srgbClr val="F9AD4C"/>
          </p15:clr>
        </p15:guide>
        <p15:guide id="2" pos="3840" userDrawn="1">
          <p15:clr>
            <a:srgbClr val="F9AD4C"/>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116"/>
        <p:cNvGrpSpPr/>
        <p:nvPr/>
      </p:nvGrpSpPr>
      <p:grpSpPr>
        <a:xfrm>
          <a:off x="0" y="0"/>
          <a:ext cx="0" cy="0"/>
          <a:chOff x="0" y="0"/>
          <a:chExt cx="0" cy="0"/>
        </a:xfrm>
      </p:grpSpPr>
      <p:sp>
        <p:nvSpPr>
          <p:cNvPr id="117" name="Google Shape;117;p23"/>
          <p:cNvSpPr txBox="1">
            <a:spLocks noGrp="1"/>
          </p:cNvSpPr>
          <p:nvPr>
            <p:ph type="title" hasCustomPrompt="1"/>
          </p:nvPr>
        </p:nvSpPr>
        <p:spPr>
          <a:xfrm>
            <a:off x="634000" y="1678034"/>
            <a:ext cx="10962800" cy="26181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12000"/>
              <a:buFont typeface="Arial"/>
              <a:buNone/>
              <a:defRPr sz="16000" b="0" i="0" u="none" strike="noStrike" cap="none">
                <a:solidFill>
                  <a:schemeClr val="dk2"/>
                </a:solidFill>
                <a:latin typeface="Open Sans"/>
                <a:ea typeface="Open Sans"/>
                <a:cs typeface="Open Sans"/>
                <a:sym typeface="Open Sans"/>
              </a:defRPr>
            </a:lvl1pPr>
            <a:lvl2pPr marR="0" lvl="1"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2pPr>
            <a:lvl3pPr marR="0" lvl="2"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3pPr>
            <a:lvl4pPr marR="0" lvl="3"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4pPr>
            <a:lvl5pPr marR="0" lvl="4"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5pPr>
            <a:lvl6pPr marR="0" lvl="5"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6pPr>
            <a:lvl7pPr marR="0" lvl="6"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7pPr>
            <a:lvl8pPr marR="0" lvl="7"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8pPr>
            <a:lvl9pPr marR="0" lvl="8"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9pPr>
          </a:lstStyle>
          <a:p>
            <a:r>
              <a:t>xx%</a:t>
            </a:r>
          </a:p>
        </p:txBody>
      </p:sp>
      <p:sp>
        <p:nvSpPr>
          <p:cNvPr id="118" name="Google Shape;118;p23"/>
          <p:cNvSpPr txBox="1">
            <a:spLocks noGrp="1"/>
          </p:cNvSpPr>
          <p:nvPr>
            <p:ph type="body" idx="1"/>
          </p:nvPr>
        </p:nvSpPr>
        <p:spPr>
          <a:xfrm>
            <a:off x="634000" y="4406167"/>
            <a:ext cx="10962800" cy="1734300"/>
          </a:xfrm>
          <a:prstGeom prst="rect">
            <a:avLst/>
          </a:prstGeom>
          <a:noFill/>
          <a:ln>
            <a:noFill/>
          </a:ln>
        </p:spPr>
        <p:txBody>
          <a:bodyPr spcFirstLastPara="1" wrap="square" lIns="91425" tIns="91425" rIns="91425" bIns="91425" anchor="t" anchorCtr="0">
            <a:noAutofit/>
          </a:bodyPr>
          <a:lstStyle>
            <a:lvl1pPr marL="609585" marR="0" lvl="0" indent="-457189" algn="ctr">
              <a:lnSpc>
                <a:spcPct val="115000"/>
              </a:lnSpc>
              <a:spcBef>
                <a:spcPts val="0"/>
              </a:spcBef>
              <a:spcAft>
                <a:spcPts val="0"/>
              </a:spcAft>
              <a:buClr>
                <a:schemeClr val="lt2"/>
              </a:buClr>
              <a:buSzPts val="1800"/>
              <a:buFont typeface="Montserrat"/>
              <a:buChar char="●"/>
              <a:defRPr sz="2400" b="0" i="0" u="none" strike="noStrike" cap="none">
                <a:solidFill>
                  <a:schemeClr val="lt2"/>
                </a:solidFill>
                <a:latin typeface="Montserrat"/>
                <a:ea typeface="Montserrat"/>
                <a:cs typeface="Montserrat"/>
                <a:sym typeface="Montserrat"/>
              </a:defRPr>
            </a:lvl1pPr>
            <a:lvl2pPr marL="1219170" marR="0" lvl="1"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2pPr>
            <a:lvl3pPr marL="1828754" marR="0" lvl="2"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3pPr>
            <a:lvl4pPr marL="2438339" marR="0" lvl="3"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4pPr>
            <a:lvl5pPr marL="3047924" marR="0" lvl="4"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5pPr>
            <a:lvl6pPr marL="3657509" marR="0" lvl="5"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6pPr>
            <a:lvl7pPr marL="4267093" marR="0" lvl="6"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7pPr>
            <a:lvl8pPr marL="4876678" marR="0" lvl="7"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8pPr>
            <a:lvl9pPr marL="5486263" marR="0" lvl="8" indent="-423323" algn="ctr">
              <a:lnSpc>
                <a:spcPct val="115000"/>
              </a:lnSpc>
              <a:spcBef>
                <a:spcPts val="2133"/>
              </a:spcBef>
              <a:spcAft>
                <a:spcPts val="2133"/>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9pPr>
          </a:lstStyle>
          <a:p>
            <a:endParaRPr/>
          </a:p>
        </p:txBody>
      </p:sp>
      <p:sp>
        <p:nvSpPr>
          <p:cNvPr id="119" name="Google Shape;119;p23"/>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_HEADER" type="secHead">
  <p:cSld name="SECTION_HEADER">
    <p:bg>
      <p:bgPr>
        <a:solidFill>
          <a:srgbClr val="002D3C"/>
        </a:solidFill>
        <a:effectLst/>
      </p:bgPr>
    </p:bg>
    <p:spTree>
      <p:nvGrpSpPr>
        <p:cNvPr id="1" name="Shape 20"/>
        <p:cNvGrpSpPr/>
        <p:nvPr/>
      </p:nvGrpSpPr>
      <p:grpSpPr>
        <a:xfrm>
          <a:off x="0" y="0"/>
          <a:ext cx="0" cy="0"/>
          <a:chOff x="0" y="0"/>
          <a:chExt cx="0" cy="0"/>
        </a:xfrm>
      </p:grpSpPr>
      <p:sp>
        <p:nvSpPr>
          <p:cNvPr id="21" name="Google Shape;21;p4"/>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_AND_TWO_COLUMNS" type="twoColTx">
  <p:cSld name="TITLE_AND_TWO_COLUMNS">
    <p:bg>
      <p:bgPr>
        <a:solidFill>
          <a:srgbClr val="002D3C"/>
        </a:solidFill>
        <a:effectLst/>
      </p:bgPr>
    </p:bg>
    <p:spTree>
      <p:nvGrpSpPr>
        <p:cNvPr id="1" name="Shape 22"/>
        <p:cNvGrpSpPr/>
        <p:nvPr/>
      </p:nvGrpSpPr>
      <p:grpSpPr>
        <a:xfrm>
          <a:off x="0" y="0"/>
          <a:ext cx="0" cy="0"/>
          <a:chOff x="0" y="0"/>
          <a:chExt cx="0" cy="0"/>
        </a:xfrm>
      </p:grpSpPr>
      <p:sp>
        <p:nvSpPr>
          <p:cNvPr id="23" name="Google Shape;23;p5"/>
          <p:cNvSpPr/>
          <p:nvPr/>
        </p:nvSpPr>
        <p:spPr>
          <a:xfrm rot="10800000" flipH="1">
            <a:off x="0" y="2248000"/>
            <a:ext cx="12192000" cy="4610000"/>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24" name="Google Shape;24;p5"/>
          <p:cNvSpPr/>
          <p:nvPr/>
        </p:nvSpPr>
        <p:spPr>
          <a:xfrm>
            <a:off x="0" y="2248000"/>
            <a:ext cx="12192000"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25" name="Google Shape;25;p5"/>
          <p:cNvSpPr txBox="1">
            <a:spLocks noGrp="1"/>
          </p:cNvSpPr>
          <p:nvPr>
            <p:ph type="title"/>
          </p:nvPr>
        </p:nvSpPr>
        <p:spPr>
          <a:xfrm>
            <a:off x="629200" y="984968"/>
            <a:ext cx="10962800" cy="1023601"/>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200"/>
              <a:buFont typeface="Open Sans"/>
              <a:buNone/>
              <a:defRPr sz="43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26" name="Google Shape;26;p5"/>
          <p:cNvSpPr txBox="1">
            <a:spLocks noGrp="1"/>
          </p:cNvSpPr>
          <p:nvPr>
            <p:ph type="body" idx="1"/>
          </p:nvPr>
        </p:nvSpPr>
        <p:spPr>
          <a:xfrm>
            <a:off x="629201" y="2558766"/>
            <a:ext cx="5333201" cy="3613601"/>
          </a:xfrm>
          <a:prstGeom prst="rect">
            <a:avLst/>
          </a:prstGeom>
          <a:noFill/>
          <a:ln>
            <a:noFill/>
          </a:ln>
        </p:spPr>
        <p:txBody>
          <a:bodyPr spcFirstLastPara="1" wrap="square" lIns="91400" tIns="91400" rIns="91400" bIns="91400" anchor="t" anchorCtr="0">
            <a:noAutofit/>
          </a:bodyPr>
          <a:lstStyle>
            <a:lvl1pPr marL="609585" marR="0" lvl="0" indent="-423323" algn="l" rtl="0">
              <a:lnSpc>
                <a:spcPct val="115000"/>
              </a:lnSpc>
              <a:spcBef>
                <a:spcPts val="0"/>
              </a:spcBef>
              <a:spcAft>
                <a:spcPts val="0"/>
              </a:spcAft>
              <a:buClr>
                <a:srgbClr val="000000"/>
              </a:buClr>
              <a:buSzPts val="1400"/>
              <a:buFont typeface="Montserrat"/>
              <a:buChar char="●"/>
              <a:defRPr sz="1900" b="0" i="0" u="none" strike="noStrike" cap="none">
                <a:solidFill>
                  <a:srgbClr val="000000"/>
                </a:solidFill>
                <a:latin typeface="Montserrat"/>
                <a:ea typeface="Montserrat"/>
                <a:cs typeface="Montserrat"/>
                <a:sym typeface="Montserrat"/>
              </a:defRPr>
            </a:lvl1pPr>
            <a:lvl2pPr marL="1219170" marR="0" lvl="1" indent="-423323" algn="l" rtl="0">
              <a:lnSpc>
                <a:spcPct val="115000"/>
              </a:lnSpc>
              <a:spcBef>
                <a:spcPts val="0"/>
              </a:spcBef>
              <a:spcAft>
                <a:spcPts val="0"/>
              </a:spcAft>
              <a:buClr>
                <a:srgbClr val="000000"/>
              </a:buClr>
              <a:buSzPts val="1400"/>
              <a:buFont typeface="Montserrat"/>
              <a:buChar char="○"/>
              <a:defRPr sz="1900" b="0" i="0" u="none" strike="noStrike" cap="none">
                <a:solidFill>
                  <a:srgbClr val="000000"/>
                </a:solidFill>
                <a:latin typeface="Montserrat"/>
                <a:ea typeface="Montserrat"/>
                <a:cs typeface="Montserrat"/>
                <a:sym typeface="Montserrat"/>
              </a:defRPr>
            </a:lvl2pPr>
            <a:lvl3pPr marL="1828754" marR="0" lvl="2" indent="-423323" algn="l" rtl="0">
              <a:lnSpc>
                <a:spcPct val="115000"/>
              </a:lnSpc>
              <a:spcBef>
                <a:spcPts val="0"/>
              </a:spcBef>
              <a:spcAft>
                <a:spcPts val="0"/>
              </a:spcAft>
              <a:buClr>
                <a:srgbClr val="000000"/>
              </a:buClr>
              <a:buSzPts val="1400"/>
              <a:buFont typeface="Montserrat"/>
              <a:buChar char="■"/>
              <a:defRPr sz="1900" b="0" i="0" u="none" strike="noStrike" cap="none">
                <a:solidFill>
                  <a:srgbClr val="000000"/>
                </a:solidFill>
                <a:latin typeface="Montserrat"/>
                <a:ea typeface="Montserrat"/>
                <a:cs typeface="Montserrat"/>
                <a:sym typeface="Montserrat"/>
              </a:defRPr>
            </a:lvl3pPr>
            <a:lvl4pPr marL="2438339" marR="0" lvl="3" indent="-423323" algn="l" rtl="0">
              <a:lnSpc>
                <a:spcPct val="115000"/>
              </a:lnSpc>
              <a:spcBef>
                <a:spcPts val="0"/>
              </a:spcBef>
              <a:spcAft>
                <a:spcPts val="0"/>
              </a:spcAft>
              <a:buClr>
                <a:srgbClr val="000000"/>
              </a:buClr>
              <a:buSzPts val="1400"/>
              <a:buFont typeface="Montserrat"/>
              <a:buChar char="●"/>
              <a:defRPr sz="1900" b="0" i="0" u="none" strike="noStrike" cap="none">
                <a:solidFill>
                  <a:srgbClr val="000000"/>
                </a:solidFill>
                <a:latin typeface="Montserrat"/>
                <a:ea typeface="Montserrat"/>
                <a:cs typeface="Montserrat"/>
                <a:sym typeface="Montserrat"/>
              </a:defRPr>
            </a:lvl4pPr>
            <a:lvl5pPr marL="3047924" marR="0" lvl="4" indent="-423323" algn="l" rtl="0">
              <a:lnSpc>
                <a:spcPct val="115000"/>
              </a:lnSpc>
              <a:spcBef>
                <a:spcPts val="0"/>
              </a:spcBef>
              <a:spcAft>
                <a:spcPts val="0"/>
              </a:spcAft>
              <a:buClr>
                <a:srgbClr val="000000"/>
              </a:buClr>
              <a:buSzPts val="1400"/>
              <a:buFont typeface="Montserrat"/>
              <a:buChar char="○"/>
              <a:defRPr sz="1900" b="0" i="0" u="none" strike="noStrike" cap="none">
                <a:solidFill>
                  <a:srgbClr val="000000"/>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27" name="Google Shape;27;p5"/>
          <p:cNvSpPr txBox="1">
            <a:spLocks noGrp="1"/>
          </p:cNvSpPr>
          <p:nvPr>
            <p:ph type="body" idx="2"/>
          </p:nvPr>
        </p:nvSpPr>
        <p:spPr>
          <a:xfrm>
            <a:off x="6259000" y="2558766"/>
            <a:ext cx="5333201" cy="3613601"/>
          </a:xfrm>
          <a:prstGeom prst="rect">
            <a:avLst/>
          </a:prstGeom>
          <a:noFill/>
          <a:ln>
            <a:noFill/>
          </a:ln>
        </p:spPr>
        <p:txBody>
          <a:bodyPr spcFirstLastPara="1" wrap="square" lIns="91400" tIns="91400" rIns="91400" bIns="91400" anchor="t" anchorCtr="0">
            <a:noAutofit/>
          </a:bodyPr>
          <a:lstStyle>
            <a:lvl1pPr marL="609585" marR="0" lvl="0"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1pPr>
            <a:lvl2pPr marL="1219170" marR="0" lvl="1"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2pPr>
            <a:lvl3pPr marL="1828754" marR="0" lvl="2"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3pPr>
            <a:lvl4pPr marL="2438339" marR="0" lvl="3"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4pPr>
            <a:lvl5pPr marL="3047924" marR="0" lvl="4"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28" name="Google Shape;28;p5"/>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_ONLY" type="titleOnly">
  <p:cSld name="TITLE_ONLY">
    <p:bg>
      <p:bgPr>
        <a:solidFill>
          <a:srgbClr val="002D3C"/>
        </a:solidFill>
        <a:effectLst/>
      </p:bgPr>
    </p:bg>
    <p:spTree>
      <p:nvGrpSpPr>
        <p:cNvPr id="1" name="Shape 29"/>
        <p:cNvGrpSpPr/>
        <p:nvPr/>
      </p:nvGrpSpPr>
      <p:grpSpPr>
        <a:xfrm>
          <a:off x="0" y="0"/>
          <a:ext cx="0" cy="0"/>
          <a:chOff x="0" y="0"/>
          <a:chExt cx="0" cy="0"/>
        </a:xfrm>
      </p:grpSpPr>
      <p:sp>
        <p:nvSpPr>
          <p:cNvPr id="30" name="Google Shape;30;p6"/>
          <p:cNvSpPr/>
          <p:nvPr/>
        </p:nvSpPr>
        <p:spPr>
          <a:xfrm rot="10800000" flipH="1">
            <a:off x="0" y="1583693"/>
            <a:ext cx="12192000" cy="5284017"/>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31" name="Google Shape;31;p6"/>
          <p:cNvSpPr txBox="1">
            <a:spLocks noGrp="1"/>
          </p:cNvSpPr>
          <p:nvPr>
            <p:ph type="title"/>
          </p:nvPr>
        </p:nvSpPr>
        <p:spPr>
          <a:xfrm>
            <a:off x="131000" y="210337"/>
            <a:ext cx="11768801" cy="803601"/>
          </a:xfrm>
          <a:prstGeom prst="rect">
            <a:avLst/>
          </a:prstGeom>
          <a:noFill/>
          <a:ln>
            <a:noFill/>
          </a:ln>
        </p:spPr>
        <p:txBody>
          <a:bodyPr spcFirstLastPara="1" wrap="square" lIns="91400" tIns="91400" rIns="91400" bIns="91400" anchor="ctr" anchorCtr="0">
            <a:noAutofit/>
          </a:bodyPr>
          <a:lstStyle>
            <a:lvl1pPr marR="0" lvl="0" algn="l" rtl="0">
              <a:lnSpc>
                <a:spcPct val="100000"/>
              </a:lnSpc>
              <a:spcBef>
                <a:spcPts val="0"/>
              </a:spcBef>
              <a:spcAft>
                <a:spcPts val="0"/>
              </a:spcAft>
              <a:buClr>
                <a:srgbClr val="FFFFFF"/>
              </a:buClr>
              <a:buSzPts val="1800"/>
              <a:buFont typeface="Open Sans"/>
              <a:buNone/>
              <a:defRPr sz="24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32" name="Google Shape;32;p6"/>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_COLUMN_TEXT">
  <p:cSld name="ONE_COLUMN_TEXT">
    <p:bg>
      <p:bgPr>
        <a:solidFill>
          <a:srgbClr val="002D3C"/>
        </a:solidFill>
        <a:effectLst/>
      </p:bgPr>
    </p:bg>
    <p:spTree>
      <p:nvGrpSpPr>
        <p:cNvPr id="1" name="Shape 33"/>
        <p:cNvGrpSpPr/>
        <p:nvPr/>
      </p:nvGrpSpPr>
      <p:grpSpPr>
        <a:xfrm>
          <a:off x="0" y="0"/>
          <a:ext cx="0" cy="0"/>
          <a:chOff x="0" y="0"/>
          <a:chExt cx="0" cy="0"/>
        </a:xfrm>
      </p:grpSpPr>
      <p:sp>
        <p:nvSpPr>
          <p:cNvPr id="34" name="Google Shape;34;p7"/>
          <p:cNvSpPr/>
          <p:nvPr/>
        </p:nvSpPr>
        <p:spPr>
          <a:xfrm rot="10800000" flipH="1">
            <a:off x="4368800" y="33"/>
            <a:ext cx="7823200" cy="6858001"/>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35" name="Google Shape;35;p7"/>
          <p:cNvSpPr/>
          <p:nvPr/>
        </p:nvSpPr>
        <p:spPr>
          <a:xfrm rot="16200000">
            <a:off x="1012200" y="3356601"/>
            <a:ext cx="6858001"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36" name="Google Shape;36;p7"/>
          <p:cNvSpPr txBox="1">
            <a:spLocks noGrp="1"/>
          </p:cNvSpPr>
          <p:nvPr>
            <p:ph type="title"/>
          </p:nvPr>
        </p:nvSpPr>
        <p:spPr>
          <a:xfrm>
            <a:off x="301437" y="477068"/>
            <a:ext cx="3744001" cy="1271201"/>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2400"/>
              <a:buFont typeface="Arial"/>
              <a:buNone/>
              <a:defRPr sz="32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37" name="Google Shape;37;p7"/>
          <p:cNvSpPr txBox="1">
            <a:spLocks noGrp="1"/>
          </p:cNvSpPr>
          <p:nvPr>
            <p:ph type="body" idx="1"/>
          </p:nvPr>
        </p:nvSpPr>
        <p:spPr>
          <a:xfrm>
            <a:off x="301433" y="1954399"/>
            <a:ext cx="3744000" cy="4218001"/>
          </a:xfrm>
          <a:prstGeom prst="rect">
            <a:avLst/>
          </a:prstGeom>
          <a:noFill/>
          <a:ln>
            <a:noFill/>
          </a:ln>
        </p:spPr>
        <p:txBody>
          <a:bodyPr spcFirstLastPara="1" wrap="square" lIns="91400" tIns="91400" rIns="91400" bIns="91400" anchor="t" anchorCtr="0">
            <a:noAutofit/>
          </a:bodyPr>
          <a:lstStyle>
            <a:lvl1pPr marL="609585" marR="0" lvl="0"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1pPr>
            <a:lvl2pPr marL="1219170" marR="0" lvl="1"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2pPr>
            <a:lvl3pPr marL="1828754" marR="0" lvl="2"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3pPr>
            <a:lvl4pPr marL="2438339" marR="0" lvl="3"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4pPr>
            <a:lvl5pPr marL="3047924" marR="0" lvl="4"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38" name="Google Shape;38;p7"/>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_POINT">
  <p:cSld name="MAIN_POINT">
    <p:bg>
      <p:bgPr>
        <a:solidFill>
          <a:srgbClr val="002D3C"/>
        </a:solidFill>
        <a:effectLst/>
      </p:bgPr>
    </p:bg>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653668" y="651000"/>
            <a:ext cx="8302801" cy="5454401"/>
          </a:xfrm>
          <a:prstGeom prst="rect">
            <a:avLst/>
          </a:prstGeom>
          <a:noFill/>
          <a:ln>
            <a:noFill/>
          </a:ln>
        </p:spPr>
        <p:txBody>
          <a:bodyPr spcFirstLastPara="1" wrap="square" lIns="91400" tIns="91400" rIns="91400" bIns="91400" anchor="ctr" anchorCtr="0">
            <a:noAutofit/>
          </a:bodyPr>
          <a:lstStyle>
            <a:lvl1pPr marR="0" lvl="0" algn="l" rtl="0">
              <a:lnSpc>
                <a:spcPct val="100000"/>
              </a:lnSpc>
              <a:spcBef>
                <a:spcPts val="0"/>
              </a:spcBef>
              <a:spcAft>
                <a:spcPts val="0"/>
              </a:spcAft>
              <a:buClr>
                <a:srgbClr val="FFFFFF"/>
              </a:buClr>
              <a:buSzPts val="5200"/>
              <a:buFont typeface="Open Sans"/>
              <a:buNone/>
              <a:defRPr sz="69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41" name="Google Shape;41;p8"/>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_TITLE_AND_DESCRIPTION">
  <p:cSld name="SECTION_TITLE_AND_DESCRIPTION">
    <p:bg>
      <p:bgPr>
        <a:solidFill>
          <a:srgbClr val="002D3C"/>
        </a:solidFill>
        <a:effectLst/>
      </p:bgPr>
    </p:bg>
    <p:spTree>
      <p:nvGrpSpPr>
        <p:cNvPr id="1" name="Shape 42"/>
        <p:cNvGrpSpPr/>
        <p:nvPr/>
      </p:nvGrpSpPr>
      <p:grpSpPr>
        <a:xfrm>
          <a:off x="0" y="0"/>
          <a:ext cx="0" cy="0"/>
          <a:chOff x="0" y="0"/>
          <a:chExt cx="0" cy="0"/>
        </a:xfrm>
      </p:grpSpPr>
      <p:sp>
        <p:nvSpPr>
          <p:cNvPr id="43" name="Google Shape;43;p9"/>
          <p:cNvSpPr/>
          <p:nvPr/>
        </p:nvSpPr>
        <p:spPr>
          <a:xfrm flipH="1">
            <a:off x="0" y="0"/>
            <a:ext cx="6096000" cy="6858000"/>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44" name="Google Shape;44;p9"/>
          <p:cNvSpPr/>
          <p:nvPr/>
        </p:nvSpPr>
        <p:spPr>
          <a:xfrm rot="5400000">
            <a:off x="2595232" y="3357000"/>
            <a:ext cx="6857203"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45" name="Google Shape;45;p9"/>
          <p:cNvSpPr txBox="1">
            <a:spLocks noGrp="1"/>
          </p:cNvSpPr>
          <p:nvPr>
            <p:ph type="title"/>
          </p:nvPr>
        </p:nvSpPr>
        <p:spPr>
          <a:xfrm>
            <a:off x="354000" y="1644234"/>
            <a:ext cx="5393600" cy="1976401"/>
          </a:xfrm>
          <a:prstGeom prst="rect">
            <a:avLst/>
          </a:prstGeom>
          <a:noFill/>
          <a:ln>
            <a:noFill/>
          </a:ln>
        </p:spPr>
        <p:txBody>
          <a:bodyPr spcFirstLastPara="1" wrap="square" lIns="91400" tIns="91400" rIns="91400" bIns="91400" anchor="b" anchorCtr="0">
            <a:noAutofit/>
          </a:bodyPr>
          <a:lstStyle>
            <a:lvl1pPr marR="0" lvl="0" algn="ctr" rtl="0">
              <a:lnSpc>
                <a:spcPct val="100000"/>
              </a:lnSpc>
              <a:spcBef>
                <a:spcPts val="0"/>
              </a:spcBef>
              <a:spcAft>
                <a:spcPts val="0"/>
              </a:spcAft>
              <a:buClr>
                <a:srgbClr val="424242"/>
              </a:buClr>
              <a:buSzPts val="4200"/>
              <a:buFont typeface="Arial"/>
              <a:buNone/>
              <a:defRPr sz="5600" b="0" i="0" u="none" strike="noStrike" cap="none">
                <a:solidFill>
                  <a:srgbClr val="424242"/>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46" name="Google Shape;46;p9"/>
          <p:cNvSpPr txBox="1">
            <a:spLocks noGrp="1"/>
          </p:cNvSpPr>
          <p:nvPr>
            <p:ph type="body" idx="1"/>
          </p:nvPr>
        </p:nvSpPr>
        <p:spPr>
          <a:xfrm>
            <a:off x="354000" y="3705956"/>
            <a:ext cx="5393600" cy="1646801"/>
          </a:xfrm>
          <a:prstGeom prst="rect">
            <a:avLst/>
          </a:prstGeom>
          <a:noFill/>
          <a:ln>
            <a:noFill/>
          </a:ln>
        </p:spPr>
        <p:txBody>
          <a:bodyPr spcFirstLastPara="1" wrap="square" lIns="91400" tIns="91400" rIns="91400" bIns="91400" anchor="t" anchorCtr="0">
            <a:noAutofit/>
          </a:bodyPr>
          <a:lstStyle>
            <a:lvl1pPr marL="609585" marR="0" lvl="0"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1pPr>
            <a:lvl2pPr marL="1219170" marR="0" lvl="1"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2pPr>
            <a:lvl3pPr marL="1828754" marR="0" lvl="2"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3pPr>
            <a:lvl4pPr marL="2438339" marR="0" lvl="3"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4pPr>
            <a:lvl5pPr marL="3047924" marR="0" lvl="4"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47" name="Google Shape;47;p9"/>
          <p:cNvSpPr txBox="1">
            <a:spLocks noGrp="1"/>
          </p:cNvSpPr>
          <p:nvPr>
            <p:ph type="body" idx="2"/>
          </p:nvPr>
        </p:nvSpPr>
        <p:spPr>
          <a:xfrm>
            <a:off x="6586000" y="965600"/>
            <a:ext cx="5116000" cy="4926801"/>
          </a:xfrm>
          <a:prstGeom prst="rect">
            <a:avLst/>
          </a:prstGeom>
          <a:noFill/>
          <a:ln>
            <a:noFill/>
          </a:ln>
        </p:spPr>
        <p:txBody>
          <a:bodyPr spcFirstLastPara="1" wrap="square" lIns="91400" tIns="91400" rIns="91400" bIns="91400" anchor="ctr" anchorCtr="0">
            <a:noAutofit/>
          </a:bodyPr>
          <a:lstStyle>
            <a:lvl1pPr marL="609585" marR="0" lvl="0"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1pPr>
            <a:lvl2pPr marL="1219170" marR="0" lvl="1"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2pPr>
            <a:lvl3pPr marL="1828754" marR="0" lvl="2"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3pPr>
            <a:lvl4pPr marL="2438339" marR="0" lvl="3"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4pPr>
            <a:lvl5pPr marL="3047924" marR="0" lvl="4"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48" name="Google Shape;48;p9"/>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_ONLY">
  <p:cSld name="CAPTION_ONLY">
    <p:bg>
      <p:bgPr>
        <a:solidFill>
          <a:srgbClr val="002D3C"/>
        </a:solidFill>
        <a:effectLst/>
      </p:bgPr>
    </p:bg>
    <p:spTree>
      <p:nvGrpSpPr>
        <p:cNvPr id="1" name="Shape 49"/>
        <p:cNvGrpSpPr/>
        <p:nvPr/>
      </p:nvGrpSpPr>
      <p:grpSpPr>
        <a:xfrm>
          <a:off x="0" y="0"/>
          <a:ext cx="0" cy="0"/>
          <a:chOff x="0" y="0"/>
          <a:chExt cx="0" cy="0"/>
        </a:xfrm>
      </p:grpSpPr>
      <p:sp>
        <p:nvSpPr>
          <p:cNvPr id="50" name="Google Shape;50;p10"/>
          <p:cNvSpPr/>
          <p:nvPr/>
        </p:nvSpPr>
        <p:spPr>
          <a:xfrm rot="10800000" flipH="1">
            <a:off x="0" y="1"/>
            <a:ext cx="12192000" cy="6261201"/>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51" name="Google Shape;51;p10"/>
          <p:cNvSpPr/>
          <p:nvPr/>
        </p:nvSpPr>
        <p:spPr>
          <a:xfrm rot="10800000" flipH="1">
            <a:off x="0" y="6163633"/>
            <a:ext cx="12192000" cy="98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52" name="Google Shape;52;p10"/>
          <p:cNvSpPr txBox="1">
            <a:spLocks noGrp="1"/>
          </p:cNvSpPr>
          <p:nvPr>
            <p:ph type="body" idx="1"/>
          </p:nvPr>
        </p:nvSpPr>
        <p:spPr>
          <a:xfrm>
            <a:off x="76200" y="6262433"/>
            <a:ext cx="11176000" cy="595601"/>
          </a:xfrm>
          <a:prstGeom prst="rect">
            <a:avLst/>
          </a:prstGeom>
          <a:noFill/>
          <a:ln>
            <a:noFill/>
          </a:ln>
        </p:spPr>
        <p:txBody>
          <a:bodyPr spcFirstLastPara="1" wrap="square" lIns="91400" tIns="91400" rIns="91400" bIns="91400" anchor="ctr" anchorCtr="0">
            <a:noAutofit/>
          </a:bodyPr>
          <a:lstStyle>
            <a:lvl1pPr marL="609585" marR="0" lvl="0" indent="-304792" algn="l" rtl="0">
              <a:lnSpc>
                <a:spcPct val="100000"/>
              </a:lnSpc>
              <a:spcBef>
                <a:spcPts val="0"/>
              </a:spcBef>
              <a:spcAft>
                <a:spcPts val="0"/>
              </a:spcAft>
              <a:buClr>
                <a:srgbClr val="FFFFFF"/>
              </a:buClr>
              <a:buSzPts val="1200"/>
              <a:buFont typeface="Montserrat"/>
              <a:buNone/>
              <a:defRPr sz="1600" b="0" i="0" u="none" strike="noStrike" cap="none">
                <a:solidFill>
                  <a:srgbClr val="FFFFFF"/>
                </a:solidFill>
                <a:latin typeface="Montserrat"/>
                <a:ea typeface="Montserrat"/>
                <a:cs typeface="Montserrat"/>
                <a:sym typeface="Montserrat"/>
              </a:defRPr>
            </a:lvl1pPr>
          </a:lstStyle>
          <a:p>
            <a:endParaRPr/>
          </a:p>
        </p:txBody>
      </p:sp>
      <p:sp>
        <p:nvSpPr>
          <p:cNvPr id="53" name="Google Shape;53;p10"/>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7" name="Google Shape;7;p1"/>
          <p:cNvSpPr txBox="1">
            <a:spLocks noGrp="1"/>
          </p:cNvSpPr>
          <p:nvPr>
            <p:ph type="title"/>
          </p:nvPr>
        </p:nvSpPr>
        <p:spPr>
          <a:xfrm>
            <a:off x="609600" y="1"/>
            <a:ext cx="10972800" cy="1417639"/>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8" name="Google Shape;8;p1"/>
          <p:cNvSpPr txBox="1">
            <a:spLocks noGrp="1"/>
          </p:cNvSpPr>
          <p:nvPr>
            <p:ph type="body" idx="1"/>
          </p:nvPr>
        </p:nvSpPr>
        <p:spPr>
          <a:xfrm>
            <a:off x="609600" y="1600200"/>
            <a:ext cx="10972800" cy="5257800"/>
          </a:xfrm>
          <a:prstGeom prst="rect">
            <a:avLst/>
          </a:prstGeom>
          <a:noFill/>
          <a:ln>
            <a:noFill/>
          </a:ln>
        </p:spPr>
        <p:txBody>
          <a:bodyPr spcFirstLastPara="1" wrap="square" lIns="91400" tIns="91400" rIns="91400" bIns="91400" anchor="t" anchorCtr="0">
            <a:noAutofit/>
          </a:bodyPr>
          <a:lstStyle>
            <a:lvl1pPr marL="457200" marR="0" lvl="0"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1pPr>
            <a:lvl2pPr marL="914400" marR="0" lvl="1"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2pPr>
            <a:lvl3pPr marL="1371600" marR="0" lvl="2"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3pPr>
            <a:lvl4pPr marL="1828800" marR="0" lvl="3"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4pPr>
            <a:lvl5pPr marL="2286000" marR="0" lvl="4"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terial">
    <p:bg>
      <p:bgPr>
        <a:solidFill>
          <a:srgbClr val="002D3C"/>
        </a:solidFill>
        <a:effectLst/>
      </p:bgPr>
    </p:bg>
    <p:spTree>
      <p:nvGrpSpPr>
        <p:cNvPr id="1" name="Shape 60"/>
        <p:cNvGrpSpPr/>
        <p:nvPr/>
      </p:nvGrpSpPr>
      <p:grpSpPr>
        <a:xfrm>
          <a:off x="0" y="0"/>
          <a:ext cx="0" cy="0"/>
          <a:chOff x="0" y="0"/>
          <a:chExt cx="0" cy="0"/>
        </a:xfrm>
      </p:grpSpPr>
      <p:sp>
        <p:nvSpPr>
          <p:cNvPr id="61" name="Google Shape;61;p13"/>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62" name="Google Shape;62;p13"/>
          <p:cNvSpPr txBox="1">
            <a:spLocks noGrp="1"/>
          </p:cNvSpPr>
          <p:nvPr>
            <p:ph type="body" idx="1"/>
          </p:nvPr>
        </p:nvSpPr>
        <p:spPr>
          <a:xfrm>
            <a:off x="629200" y="2558767"/>
            <a:ext cx="10962800" cy="36135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Montserrat"/>
              <a:buChar char="●"/>
              <a:defRPr sz="1800" b="0" i="0" u="none" strike="noStrike" cap="none">
                <a:solidFill>
                  <a:schemeClr val="lt2"/>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9pPr>
          </a:lstStyle>
          <a:p>
            <a:endParaRPr/>
          </a:p>
        </p:txBody>
      </p:sp>
      <p:sp>
        <p:nvSpPr>
          <p:cNvPr id="63" name="Google Shape;63;p13"/>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2" r:id="rId3"/>
    <p:sldLayoutId id="2147483663" r:id="rId4"/>
    <p:sldLayoutId id="2147483664" r:id="rId5"/>
    <p:sldLayoutId id="2147483665" r:id="rId6"/>
    <p:sldLayoutId id="2147483666" r:id="rId7"/>
    <p:sldLayoutId id="2147483667" r:id="rId8"/>
    <p:sldLayoutId id="2147483668"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s://www7.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ietf.org/how/meetings/technology/meetecho-guide-participan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ietf.org/how/meetings/issu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8" Type="http://schemas.openxmlformats.org/officeDocument/2006/relationships/hyperlink" Target="https://meetings.conf.meetecho.com/ietf112/?group=scim&amp;short=&amp;item=1" TargetMode="External"/><Relationship Id="rId3" Type="http://schemas.openxmlformats.org/officeDocument/2006/relationships/hyperlink" Target="mailto:aaron@parecki.com" TargetMode="External"/><Relationship Id="rId7" Type="http://schemas.openxmlformats.org/officeDocument/2006/relationships/hyperlink" Target="https://datatracker.ietf.org/meeting/110/session/iotops" TargetMode="External"/><Relationship Id="rId2" Type="http://schemas.openxmlformats.org/officeDocument/2006/relationships/hyperlink" Target="mailto:ncamwing@cisco.com" TargetMode="External"/><Relationship Id="rId1" Type="http://schemas.openxmlformats.org/officeDocument/2006/relationships/slideLayout" Target="../slideLayouts/slideLayout12.xml"/><Relationship Id="rId6" Type="http://schemas.openxmlformats.org/officeDocument/2006/relationships/hyperlink" Target="https://codimd.ietf.org/notes-ietf-110-iotops" TargetMode="External"/><Relationship Id="rId5" Type="http://schemas.openxmlformats.org/officeDocument/2006/relationships/hyperlink" Target="https://datatracker.ietf.org/meeting/113/session/scim" TargetMode="External"/><Relationship Id="rId4" Type="http://schemas.openxmlformats.org/officeDocument/2006/relationships/hyperlink" Target="mailto:scim@ietf.jabber.or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a:off x="559333" y="358300"/>
            <a:ext cx="10886479" cy="1607600"/>
          </a:xfrm>
          <a:prstGeom prst="rect">
            <a:avLst/>
          </a:prstGeom>
          <a:noFill/>
          <a:ln>
            <a:noFill/>
          </a:ln>
        </p:spPr>
        <p:txBody>
          <a:bodyPr spcFirstLastPara="1" wrap="square" lIns="121867" tIns="121867" rIns="121867" bIns="121867" anchor="b" anchorCtr="0">
            <a:normAutofit fontScale="90000"/>
          </a:bodyPr>
          <a:lstStyle/>
          <a:p>
            <a:r>
              <a:rPr lang="en-US" sz="4800" dirty="0"/>
              <a:t>IETF 113</a:t>
            </a:r>
            <a:br>
              <a:rPr lang="en-US" sz="4800" dirty="0"/>
            </a:br>
            <a:r>
              <a:rPr lang="en-US" sz="4000" dirty="0"/>
              <a:t>System for Cross–Domain Identity Management (SCIM) WG Meeting</a:t>
            </a:r>
            <a:endParaRPr lang="en-US" sz="4800" dirty="0"/>
          </a:p>
        </p:txBody>
      </p:sp>
      <p:sp>
        <p:nvSpPr>
          <p:cNvPr id="125" name="Google Shape;125;p24"/>
          <p:cNvSpPr txBox="1"/>
          <p:nvPr/>
        </p:nvSpPr>
        <p:spPr>
          <a:xfrm>
            <a:off x="559333" y="1777933"/>
            <a:ext cx="10787037" cy="1095602"/>
          </a:xfrm>
          <a:prstGeom prst="rect">
            <a:avLst/>
          </a:prstGeom>
          <a:noFill/>
          <a:ln>
            <a:noFill/>
          </a:ln>
        </p:spPr>
        <p:txBody>
          <a:bodyPr spcFirstLastPara="1" wrap="square" lIns="121867" tIns="121867" rIns="121867" bIns="121867" anchor="t" anchorCtr="0">
            <a:noAutofit/>
          </a:bodyPr>
          <a:lstStyle/>
          <a:p>
            <a:pPr>
              <a:buSzPts val="2400"/>
            </a:pPr>
            <a:r>
              <a:rPr lang="en-US" sz="2800" dirty="0">
                <a:solidFill>
                  <a:srgbClr val="FFFFFF"/>
                </a:solidFill>
                <a:latin typeface="Montserrat"/>
                <a:ea typeface="+mn-lt"/>
                <a:cs typeface="+mn-lt"/>
                <a:sym typeface="Montserrat"/>
              </a:rPr>
              <a:t>March 23, 2022</a:t>
            </a:r>
            <a:endParaRPr lang="en-US" sz="2800" dirty="0">
              <a:solidFill>
                <a:srgbClr val="FFFFFF"/>
              </a:solidFill>
              <a:latin typeface="Montserrat"/>
              <a:ea typeface="Montserrat"/>
              <a:cs typeface="Montserrat"/>
              <a:sym typeface="Montserrat"/>
            </a:endParaRPr>
          </a:p>
        </p:txBody>
      </p:sp>
      <p:sp>
        <p:nvSpPr>
          <p:cNvPr id="126" name="Google Shape;126;p24"/>
          <p:cNvSpPr txBox="1"/>
          <p:nvPr/>
        </p:nvSpPr>
        <p:spPr>
          <a:xfrm>
            <a:off x="392867" y="5763133"/>
            <a:ext cx="5044800" cy="588400"/>
          </a:xfrm>
          <a:prstGeom prst="rect">
            <a:avLst/>
          </a:prstGeom>
          <a:noFill/>
          <a:ln>
            <a:noFill/>
          </a:ln>
        </p:spPr>
        <p:txBody>
          <a:bodyPr spcFirstLastPara="1" wrap="square" lIns="121900" tIns="121900" rIns="121900" bIns="121900" anchor="t" anchorCtr="0">
            <a:noAutofit/>
          </a:bodyPr>
          <a:lstStyle/>
          <a:p>
            <a:r>
              <a:rPr lang="en-US" sz="1600" dirty="0">
                <a:latin typeface="Montserrat"/>
                <a:ea typeface="Montserrat"/>
                <a:cs typeface="Montserrat"/>
                <a:sym typeface="Montserrat"/>
              </a:rPr>
              <a:t>Internet Engineering Task Force</a:t>
            </a:r>
            <a:endParaRPr sz="1600" dirty="0">
              <a:latin typeface="Montserrat"/>
              <a:ea typeface="Montserrat"/>
              <a:cs typeface="Montserrat"/>
              <a:sym typeface="Montserrat"/>
            </a:endParaRPr>
          </a:p>
          <a:p>
            <a:r>
              <a:rPr lang="en-US" sz="1600" dirty="0">
                <a:latin typeface="Montserrat"/>
                <a:ea typeface="Montserrat"/>
                <a:cs typeface="Montserrat"/>
                <a:sym typeface="Montserrat"/>
              </a:rPr>
              <a:t>© 2022 IETF Trust </a:t>
            </a:r>
            <a:endParaRPr sz="1600" dirty="0">
              <a:latin typeface="Montserrat"/>
              <a:ea typeface="Montserrat"/>
              <a:cs typeface="Montserrat"/>
              <a:sym typeface="Montserrat"/>
            </a:endParaRPr>
          </a:p>
          <a:p>
            <a:r>
              <a:rPr lang="en-US" sz="1600" dirty="0">
                <a:latin typeface="Montserrat"/>
                <a:ea typeface="Montserrat"/>
                <a:cs typeface="Montserrat"/>
                <a:sym typeface="Montserrat"/>
              </a:rPr>
              <a:t>Production by </a:t>
            </a:r>
            <a:r>
              <a:rPr lang="en-US" sz="1600" dirty="0" err="1">
                <a:latin typeface="Montserrat"/>
                <a:ea typeface="Montserrat"/>
                <a:cs typeface="Montserrat"/>
                <a:sym typeface="Montserrat"/>
              </a:rPr>
              <a:t>Meetecho</a:t>
            </a:r>
            <a:endParaRPr sz="1600" dirty="0">
              <a:latin typeface="Montserrat"/>
              <a:ea typeface="Montserrat"/>
              <a:cs typeface="Montserrat"/>
              <a:sym typeface="Montserrat"/>
            </a:endParaRPr>
          </a:p>
        </p:txBody>
      </p:sp>
      <p:sp>
        <p:nvSpPr>
          <p:cNvPr id="128" name="Google Shape;128;p24"/>
          <p:cNvSpPr txBox="1"/>
          <p:nvPr/>
        </p:nvSpPr>
        <p:spPr>
          <a:xfrm>
            <a:off x="493067" y="3990600"/>
            <a:ext cx="7633200" cy="890400"/>
          </a:xfrm>
          <a:prstGeom prst="rect">
            <a:avLst/>
          </a:prstGeom>
          <a:noFill/>
          <a:ln>
            <a:noFill/>
          </a:ln>
        </p:spPr>
        <p:txBody>
          <a:bodyPr spcFirstLastPara="1" wrap="square" lIns="121900" tIns="121900" rIns="121900" bIns="121900" anchor="t" anchorCtr="0">
            <a:noAutofit/>
          </a:bodyPr>
          <a:lstStyle/>
          <a:p>
            <a:pPr>
              <a:lnSpc>
                <a:spcPct val="110000"/>
              </a:lnSpc>
              <a:spcBef>
                <a:spcPts val="400"/>
              </a:spcBef>
            </a:pPr>
            <a:r>
              <a:rPr lang="en-US" sz="3200">
                <a:solidFill>
                  <a:srgbClr val="FF0000"/>
                </a:solidFill>
                <a:latin typeface="Montserrat"/>
                <a:ea typeface="Montserrat"/>
                <a:cs typeface="Montserrat"/>
                <a:sym typeface="Montserrat"/>
              </a:rPr>
              <a:t>This session is being recorded</a:t>
            </a:r>
            <a:endParaRPr sz="3200">
              <a:latin typeface="Montserrat"/>
              <a:ea typeface="Montserrat"/>
              <a:cs typeface="Montserrat"/>
              <a:sym typeface="Montserrat"/>
            </a:endParaRPr>
          </a:p>
        </p:txBody>
      </p:sp>
      <p:sp>
        <p:nvSpPr>
          <p:cNvPr id="2" name="TextBox 1">
            <a:extLst>
              <a:ext uri="{FF2B5EF4-FFF2-40B4-BE49-F238E27FC236}">
                <a16:creationId xmlns:a16="http://schemas.microsoft.com/office/drawing/2014/main" id="{5E4B2D80-F3ED-4CE0-9D31-206DB2922676}"/>
              </a:ext>
            </a:extLst>
          </p:cNvPr>
          <p:cNvSpPr txBox="1"/>
          <p:nvPr/>
        </p:nvSpPr>
        <p:spPr>
          <a:xfrm>
            <a:off x="602673" y="3102935"/>
            <a:ext cx="686492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chemeClr val="accent4"/>
                </a:solidFill>
              </a:rPr>
              <a:t>Nancy Cam-</a:t>
            </a:r>
            <a:r>
              <a:rPr lang="en-GB" dirty="0" err="1">
                <a:solidFill>
                  <a:schemeClr val="accent4"/>
                </a:solidFill>
              </a:rPr>
              <a:t>Winget</a:t>
            </a:r>
            <a:endParaRPr lang="en-GB" dirty="0">
              <a:solidFill>
                <a:schemeClr val="accent4"/>
              </a:solidFill>
            </a:endParaRPr>
          </a:p>
          <a:p>
            <a:r>
              <a:rPr lang="en-GB" dirty="0">
                <a:solidFill>
                  <a:schemeClr val="accent4"/>
                </a:solidFill>
              </a:rPr>
              <a:t>Aaron </a:t>
            </a:r>
            <a:r>
              <a:rPr lang="en-GB" dirty="0" err="1">
                <a:solidFill>
                  <a:schemeClr val="accent4"/>
                </a:solidFill>
              </a:rPr>
              <a:t>Parecki</a:t>
            </a:r>
            <a:endParaRPr lang="en-GB" dirty="0">
              <a:solidFill>
                <a:schemeClr val="accent4"/>
              </a:solidFill>
            </a:endParaRPr>
          </a:p>
        </p:txBody>
      </p:sp>
      <p:sp>
        <p:nvSpPr>
          <p:cNvPr id="8" name="Google Shape;127;p24">
            <a:extLst>
              <a:ext uri="{FF2B5EF4-FFF2-40B4-BE49-F238E27FC236}">
                <a16:creationId xmlns:a16="http://schemas.microsoft.com/office/drawing/2014/main" id="{C477F8A1-303B-C14E-95F9-F496E69751C3}"/>
              </a:ext>
            </a:extLst>
          </p:cNvPr>
          <p:cNvSpPr txBox="1"/>
          <p:nvPr/>
        </p:nvSpPr>
        <p:spPr>
          <a:xfrm>
            <a:off x="9627475" y="3746128"/>
            <a:ext cx="2071457" cy="710258"/>
          </a:xfrm>
          <a:prstGeom prst="rect">
            <a:avLst/>
          </a:prstGeom>
          <a:noFill/>
          <a:ln>
            <a:noFill/>
          </a:ln>
        </p:spPr>
        <p:txBody>
          <a:bodyPr spcFirstLastPara="1" wrap="square" lIns="121900" tIns="121900" rIns="121900" bIns="121900" anchor="t" anchorCtr="0">
            <a:noAutofit/>
          </a:bodyPr>
          <a:lstStyle/>
          <a:p>
            <a:pPr algn="ctr"/>
            <a:r>
              <a:rPr lang="en-US" sz="1300" dirty="0">
                <a:solidFill>
                  <a:srgbClr val="FFFFFF"/>
                </a:solidFill>
                <a:latin typeface="Montserrat"/>
                <a:ea typeface="Montserrat"/>
                <a:cs typeface="Montserrat"/>
                <a:sym typeface="Montserrat"/>
              </a:rPr>
              <a:t>IETF 113 hosted by:</a:t>
            </a:r>
          </a:p>
          <a:p>
            <a:pPr algn="ctr"/>
            <a:r>
              <a:rPr lang="en-US" sz="1300" dirty="0">
                <a:solidFill>
                  <a:srgbClr val="FFFFFF"/>
                </a:solidFill>
                <a:latin typeface="Montserrat"/>
                <a:ea typeface="Montserrat"/>
                <a:cs typeface="Montserrat"/>
                <a:sym typeface="Montserrat"/>
              </a:rPr>
              <a:t>Huawei</a:t>
            </a:r>
            <a:endParaRPr sz="1300" dirty="0">
              <a:solidFill>
                <a:srgbClr val="FFFFFF"/>
              </a:solidFill>
              <a:latin typeface="Montserrat"/>
              <a:ea typeface="Montserrat"/>
              <a:cs typeface="Montserrat"/>
              <a:sym typeface="Montserrat"/>
            </a:endParaRPr>
          </a:p>
        </p:txBody>
      </p:sp>
    </p:spTree>
    <p:extLst>
      <p:ext uri="{BB962C8B-B14F-4D97-AF65-F5344CB8AC3E}">
        <p14:creationId xmlns:p14="http://schemas.microsoft.com/office/powerpoint/2010/main" val="1128451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5"/>
          <p:cNvSpPr txBox="1">
            <a:spLocks noGrp="1"/>
          </p:cNvSpPr>
          <p:nvPr>
            <p:ph type="title"/>
          </p:nvPr>
        </p:nvSpPr>
        <p:spPr>
          <a:xfrm>
            <a:off x="535900" y="21801"/>
            <a:ext cx="11364000" cy="803700"/>
          </a:xfrm>
          <a:prstGeom prst="rect">
            <a:avLst/>
          </a:prstGeom>
          <a:noFill/>
          <a:ln>
            <a:noFill/>
          </a:ln>
        </p:spPr>
        <p:txBody>
          <a:bodyPr spcFirstLastPara="1" wrap="square" lIns="121900" tIns="121900" rIns="121900" bIns="121900" anchor="b" anchorCtr="0">
            <a:noAutofit/>
          </a:bodyPr>
          <a:lstStyle/>
          <a:p>
            <a:pPr>
              <a:buSzPts val="3200"/>
            </a:pPr>
            <a:r>
              <a:rPr lang="en-US" sz="3200"/>
              <a:t>Note Well</a:t>
            </a:r>
            <a:endParaRPr sz="3200"/>
          </a:p>
        </p:txBody>
      </p:sp>
      <p:sp>
        <p:nvSpPr>
          <p:cNvPr id="135" name="Google Shape;135;p25"/>
          <p:cNvSpPr txBox="1">
            <a:spLocks noGrp="1"/>
          </p:cNvSpPr>
          <p:nvPr>
            <p:ph type="body" idx="4294967295"/>
          </p:nvPr>
        </p:nvSpPr>
        <p:spPr>
          <a:xfrm>
            <a:off x="535900" y="963200"/>
            <a:ext cx="11076800" cy="4931600"/>
          </a:xfrm>
          <a:prstGeom prst="rect">
            <a:avLst/>
          </a:prstGeom>
          <a:noFill/>
          <a:ln>
            <a:noFill/>
          </a:ln>
        </p:spPr>
        <p:txBody>
          <a:bodyPr spcFirstLastPara="1" wrap="square" lIns="121900" tIns="121900" rIns="121900" bIns="121900" anchor="t" anchorCtr="0">
            <a:noAutofit/>
          </a:bodyPr>
          <a:lstStyle/>
          <a:p>
            <a:pPr marL="0" indent="0">
              <a:buNone/>
            </a:pPr>
            <a:r>
              <a:rPr lang="en-US" sz="1300" dirty="0">
                <a:solidFill>
                  <a:srgbClr val="434343"/>
                </a:solidFill>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sz="1300" dirty="0">
              <a:solidFill>
                <a:srgbClr val="434343"/>
              </a:solidFill>
            </a:endParaRPr>
          </a:p>
          <a:p>
            <a:pPr marL="0" indent="0">
              <a:spcBef>
                <a:spcPts val="800"/>
              </a:spcBef>
              <a:buNone/>
            </a:pPr>
            <a:r>
              <a:rPr lang="en-US" sz="1300" dirty="0">
                <a:solidFill>
                  <a:srgbClr val="434343"/>
                </a:solidFill>
              </a:rPr>
              <a:t>As a reminder:</a:t>
            </a:r>
            <a:endParaRPr sz="1300" dirty="0">
              <a:solidFill>
                <a:srgbClr val="434343"/>
              </a:solidFill>
            </a:endParaRPr>
          </a:p>
          <a:p>
            <a:pPr marL="609585" indent="-389457">
              <a:spcBef>
                <a:spcPts val="800"/>
              </a:spcBef>
              <a:buClr>
                <a:srgbClr val="434343"/>
              </a:buClr>
              <a:buSzPts val="1000"/>
            </a:pPr>
            <a:r>
              <a:rPr lang="en-US" sz="1300" dirty="0">
                <a:solidFill>
                  <a:srgbClr val="434343"/>
                </a:solidFill>
              </a:rPr>
              <a:t>By participating in the IETF, you agree to follow IETF processes and policies.</a:t>
            </a:r>
            <a:endParaRPr sz="1300" dirty="0">
              <a:solidFill>
                <a:srgbClr val="434343"/>
              </a:solidFill>
            </a:endParaRPr>
          </a:p>
          <a:p>
            <a:pPr marL="609585" indent="-389457">
              <a:spcBef>
                <a:spcPts val="267"/>
              </a:spcBef>
              <a:buClr>
                <a:srgbClr val="434343"/>
              </a:buClr>
              <a:buSzPts val="1000"/>
            </a:pPr>
            <a:r>
              <a:rPr lang="en-US" sz="1300" dirty="0">
                <a:solidFill>
                  <a:srgbClr val="434343"/>
                </a:solidFill>
              </a:rPr>
              <a:t>If you are aware that any IETF contribution is covered by patents or patent applications that are owned or controlled by you or your sponsor, you must disclose that fact, or not participate in the discussion.</a:t>
            </a:r>
            <a:endParaRPr sz="1300" dirty="0">
              <a:solidFill>
                <a:srgbClr val="434343"/>
              </a:solidFill>
            </a:endParaRPr>
          </a:p>
          <a:p>
            <a:pPr marL="609585" indent="-389457">
              <a:spcBef>
                <a:spcPts val="267"/>
              </a:spcBef>
              <a:buClr>
                <a:srgbClr val="434343"/>
              </a:buClr>
              <a:buSzPts val="1000"/>
            </a:pPr>
            <a:r>
              <a:rPr lang="en-US" sz="1300" dirty="0">
                <a:solidFill>
                  <a:srgbClr val="434343"/>
                </a:solidFill>
              </a:rPr>
              <a:t>As a participant in or attendee to any IETF activity you acknowledge that written, audio, video, and photographic records of meetings may be made public.</a:t>
            </a:r>
            <a:endParaRPr sz="1300" dirty="0">
              <a:solidFill>
                <a:srgbClr val="434343"/>
              </a:solidFill>
            </a:endParaRPr>
          </a:p>
          <a:p>
            <a:pPr marL="609585" indent="-389457">
              <a:spcBef>
                <a:spcPts val="267"/>
              </a:spcBef>
              <a:buClr>
                <a:srgbClr val="434343"/>
              </a:buClr>
              <a:buSzPts val="1000"/>
            </a:pPr>
            <a:r>
              <a:rPr lang="en-US" sz="1300" dirty="0">
                <a:solidFill>
                  <a:srgbClr val="434343"/>
                </a:solidFill>
              </a:rPr>
              <a:t>Personal information that you provide to IETF will be handled in accordance with the IETF Privacy Statement.</a:t>
            </a:r>
            <a:endParaRPr sz="1300" dirty="0">
              <a:solidFill>
                <a:srgbClr val="434343"/>
              </a:solidFill>
            </a:endParaRPr>
          </a:p>
          <a:p>
            <a:pPr marL="609585" indent="-389457">
              <a:spcBef>
                <a:spcPts val="267"/>
              </a:spcBef>
              <a:buClr>
                <a:srgbClr val="434343"/>
              </a:buClr>
              <a:buSzPts val="1000"/>
            </a:pPr>
            <a:r>
              <a:rPr lang="en-US" sz="1300" dirty="0">
                <a:solidFill>
                  <a:srgbClr val="434343"/>
                </a:solidFill>
              </a:rPr>
              <a:t>As a participant or attendee, you agree to work respectfully with other participants; please contact the </a:t>
            </a:r>
            <a:r>
              <a:rPr lang="en-US" sz="1300" dirty="0" err="1">
                <a:solidFill>
                  <a:srgbClr val="434343"/>
                </a:solidFill>
              </a:rPr>
              <a:t>ombudsteam</a:t>
            </a:r>
            <a:r>
              <a:rPr lang="en-US" sz="1300" dirty="0">
                <a:solidFill>
                  <a:srgbClr val="434343"/>
                </a:solidFill>
              </a:rPr>
              <a:t> (</a:t>
            </a:r>
            <a:r>
              <a:rPr lang="en-US" sz="1300" dirty="0">
                <a:solidFill>
                  <a:schemeClr val="hlink"/>
                </a:solidFill>
                <a:uFill>
                  <a:noFill/>
                </a:uFill>
                <a:hlinkClick r:id="rId3"/>
              </a:rPr>
              <a:t>https://www.ietf.org/contact/ombudsteam/</a:t>
            </a:r>
            <a:r>
              <a:rPr lang="en-US" sz="1300" dirty="0">
                <a:solidFill>
                  <a:srgbClr val="434343"/>
                </a:solidFill>
              </a:rPr>
              <a:t>) if you have questions or concerns about this.</a:t>
            </a:r>
            <a:endParaRPr sz="1300" dirty="0">
              <a:solidFill>
                <a:srgbClr val="434343"/>
              </a:solidFill>
            </a:endParaRPr>
          </a:p>
          <a:p>
            <a:pPr marL="0" indent="0">
              <a:lnSpc>
                <a:spcPct val="100000"/>
              </a:lnSpc>
              <a:spcBef>
                <a:spcPts val="267"/>
              </a:spcBef>
              <a:buNone/>
            </a:pPr>
            <a:br>
              <a:rPr lang="en-US" sz="1300" dirty="0">
                <a:solidFill>
                  <a:srgbClr val="434343"/>
                </a:solidFill>
              </a:rPr>
            </a:br>
            <a:r>
              <a:rPr lang="en-US" sz="1300" dirty="0">
                <a:solidFill>
                  <a:srgbClr val="434343"/>
                </a:solidFill>
              </a:rPr>
              <a:t>Definitive information is in the documents listed below and other IETF BCPs. For advice, please talk to WG chairs or ADs:</a:t>
            </a:r>
            <a:endParaRPr sz="1300" dirty="0">
              <a:solidFill>
                <a:srgbClr val="434343"/>
              </a:solidFill>
            </a:endParaRPr>
          </a:p>
          <a:p>
            <a:pPr marL="609585" indent="-389457">
              <a:spcBef>
                <a:spcPts val="800"/>
              </a:spcBef>
              <a:buClr>
                <a:srgbClr val="434343"/>
              </a:buClr>
              <a:buSzPts val="1000"/>
            </a:pPr>
            <a:r>
              <a:rPr lang="en-US" sz="1300" dirty="0">
                <a:solidFill>
                  <a:schemeClr val="hlink"/>
                </a:solidFill>
                <a:uFill>
                  <a:noFill/>
                </a:uFill>
                <a:hlinkClick r:id="rId4"/>
              </a:rPr>
              <a:t>BCP 9</a:t>
            </a:r>
            <a:r>
              <a:rPr lang="en-US" sz="1300" dirty="0">
                <a:solidFill>
                  <a:srgbClr val="434343"/>
                </a:solidFill>
              </a:rPr>
              <a:t> (Internet Standards Process)</a:t>
            </a:r>
            <a:endParaRPr sz="1300" dirty="0">
              <a:solidFill>
                <a:srgbClr val="434343"/>
              </a:solidFill>
            </a:endParaRPr>
          </a:p>
          <a:p>
            <a:pPr marL="609585" indent="-389457">
              <a:buClr>
                <a:srgbClr val="434343"/>
              </a:buClr>
              <a:buSzPts val="1000"/>
            </a:pPr>
            <a:r>
              <a:rPr lang="en-US" sz="1300" dirty="0">
                <a:solidFill>
                  <a:schemeClr val="hlink"/>
                </a:solidFill>
                <a:uFill>
                  <a:noFill/>
                </a:uFill>
                <a:hlinkClick r:id="rId5"/>
              </a:rPr>
              <a:t>BCP 25</a:t>
            </a:r>
            <a:r>
              <a:rPr lang="en-US" sz="1300" dirty="0">
                <a:solidFill>
                  <a:srgbClr val="434343"/>
                </a:solidFill>
              </a:rPr>
              <a:t> (Working Group processes)</a:t>
            </a:r>
            <a:endParaRPr sz="1300" dirty="0">
              <a:solidFill>
                <a:srgbClr val="434343"/>
              </a:solidFill>
            </a:endParaRPr>
          </a:p>
          <a:p>
            <a:pPr marL="609585" indent="-389457">
              <a:buClr>
                <a:srgbClr val="434343"/>
              </a:buClr>
              <a:buSzPts val="1000"/>
            </a:pPr>
            <a:r>
              <a:rPr lang="en-US" sz="1300" dirty="0">
                <a:solidFill>
                  <a:schemeClr val="hlink"/>
                </a:solidFill>
                <a:uFill>
                  <a:noFill/>
                </a:uFill>
                <a:hlinkClick r:id="rId5"/>
              </a:rPr>
              <a:t>BCP 25</a:t>
            </a:r>
            <a:r>
              <a:rPr lang="en-US" sz="1300" dirty="0">
                <a:solidFill>
                  <a:srgbClr val="434343"/>
                </a:solidFill>
              </a:rPr>
              <a:t> (Anti-Harassment Procedures) </a:t>
            </a:r>
            <a:endParaRPr sz="1300" dirty="0">
              <a:solidFill>
                <a:srgbClr val="434343"/>
              </a:solidFill>
            </a:endParaRPr>
          </a:p>
          <a:p>
            <a:pPr marL="609585" indent="-389457">
              <a:buClr>
                <a:srgbClr val="434343"/>
              </a:buClr>
              <a:buSzPts val="1000"/>
            </a:pPr>
            <a:r>
              <a:rPr lang="en-US" sz="1300" dirty="0">
                <a:solidFill>
                  <a:schemeClr val="hlink"/>
                </a:solidFill>
                <a:uFill>
                  <a:noFill/>
                </a:uFill>
                <a:hlinkClick r:id="rId6"/>
              </a:rPr>
              <a:t>BCP 54</a:t>
            </a:r>
            <a:r>
              <a:rPr lang="en-US" sz="1300" dirty="0">
                <a:solidFill>
                  <a:srgbClr val="434343"/>
                </a:solidFill>
              </a:rPr>
              <a:t> (Code of Conduct)</a:t>
            </a:r>
            <a:endParaRPr sz="1300" dirty="0">
              <a:solidFill>
                <a:srgbClr val="434343"/>
              </a:solidFill>
            </a:endParaRPr>
          </a:p>
          <a:p>
            <a:pPr marL="609585" indent="-389457">
              <a:buClr>
                <a:srgbClr val="434343"/>
              </a:buClr>
              <a:buSzPts val="1000"/>
            </a:pPr>
            <a:r>
              <a:rPr lang="en-US" sz="1300" dirty="0">
                <a:solidFill>
                  <a:schemeClr val="hlink"/>
                </a:solidFill>
                <a:uFill>
                  <a:noFill/>
                </a:uFill>
                <a:hlinkClick r:id="rId7"/>
              </a:rPr>
              <a:t>BCP 78</a:t>
            </a:r>
            <a:r>
              <a:rPr lang="en-US" sz="1300" dirty="0">
                <a:solidFill>
                  <a:srgbClr val="434343"/>
                </a:solidFill>
              </a:rPr>
              <a:t> (Copyright)</a:t>
            </a:r>
            <a:endParaRPr sz="1300" dirty="0">
              <a:solidFill>
                <a:srgbClr val="434343"/>
              </a:solidFill>
            </a:endParaRPr>
          </a:p>
          <a:p>
            <a:pPr marL="609585" indent="-389457">
              <a:buClr>
                <a:srgbClr val="434343"/>
              </a:buClr>
              <a:buSzPts val="1000"/>
            </a:pPr>
            <a:r>
              <a:rPr lang="en-US" sz="1300" dirty="0">
                <a:solidFill>
                  <a:schemeClr val="hlink"/>
                </a:solidFill>
                <a:uFill>
                  <a:noFill/>
                </a:uFill>
                <a:hlinkClick r:id="rId8"/>
              </a:rPr>
              <a:t>BCP 79</a:t>
            </a:r>
            <a:r>
              <a:rPr lang="en-US" sz="1300" dirty="0">
                <a:solidFill>
                  <a:srgbClr val="434343"/>
                </a:solidFill>
              </a:rPr>
              <a:t> (Patents, Participation)</a:t>
            </a:r>
            <a:endParaRPr sz="1300" dirty="0">
              <a:solidFill>
                <a:srgbClr val="434343"/>
              </a:solidFill>
            </a:endParaRPr>
          </a:p>
          <a:p>
            <a:pPr marL="609585" indent="-389457">
              <a:buClr>
                <a:srgbClr val="434343"/>
              </a:buClr>
              <a:buSzPts val="1000"/>
            </a:pPr>
            <a:r>
              <a:rPr lang="en-US" sz="1300" dirty="0">
                <a:solidFill>
                  <a:schemeClr val="hlink"/>
                </a:solidFill>
                <a:uFill>
                  <a:noFill/>
                </a:uFill>
                <a:hlinkClick r:id="rId9"/>
              </a:rPr>
              <a:t>https://www.ietf.org/privacy-policy/</a:t>
            </a:r>
            <a:r>
              <a:rPr lang="en-US" sz="1300" dirty="0">
                <a:solidFill>
                  <a:srgbClr val="434343"/>
                </a:solidFill>
              </a:rPr>
              <a:t>(Privacy Policy)</a:t>
            </a:r>
            <a:endParaRPr sz="1300" b="1" dirty="0">
              <a:solidFill>
                <a:srgbClr val="434343"/>
              </a:solidFill>
            </a:endParaRPr>
          </a:p>
        </p:txBody>
      </p:sp>
      <p:sp>
        <p:nvSpPr>
          <p:cNvPr id="136" name="Google Shape;136;p25"/>
          <p:cNvSpPr txBox="1">
            <a:spLocks noGrp="1"/>
          </p:cNvSpPr>
          <p:nvPr>
            <p:ph type="sldNum" idx="12"/>
          </p:nvPr>
        </p:nvSpPr>
        <p:spPr>
          <a:xfrm>
            <a:off x="105052" y="6252785"/>
            <a:ext cx="731600" cy="524700"/>
          </a:xfrm>
          <a:prstGeom prst="rect">
            <a:avLst/>
          </a:prstGeom>
          <a:noFill/>
          <a:ln>
            <a:noFill/>
          </a:ln>
        </p:spPr>
        <p:txBody>
          <a:bodyPr spcFirstLastPara="1" wrap="square" lIns="121900" tIns="121900" rIns="121900" bIns="121900" anchor="ctr" anchorCtr="0">
            <a:noAutofit/>
          </a:bodyPr>
          <a:lstStyle/>
          <a:p>
            <a:fld id="{00000000-1234-1234-1234-123412341234}" type="slidenum">
              <a:rPr lang="en-US"/>
              <a:pPr/>
              <a:t>2</a:t>
            </a:fld>
            <a:endParaRPr/>
          </a:p>
        </p:txBody>
      </p:sp>
    </p:spTree>
    <p:extLst>
      <p:ext uri="{BB962C8B-B14F-4D97-AF65-F5344CB8AC3E}">
        <p14:creationId xmlns:p14="http://schemas.microsoft.com/office/powerpoint/2010/main" val="158904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6"/>
          <p:cNvSpPr txBox="1">
            <a:spLocks noGrp="1"/>
          </p:cNvSpPr>
          <p:nvPr>
            <p:ph type="title"/>
          </p:nvPr>
        </p:nvSpPr>
        <p:spPr>
          <a:xfrm>
            <a:off x="629200" y="290967"/>
            <a:ext cx="11086800" cy="1717600"/>
          </a:xfrm>
          <a:prstGeom prst="rect">
            <a:avLst/>
          </a:prstGeom>
          <a:noFill/>
          <a:ln>
            <a:noFill/>
          </a:ln>
        </p:spPr>
        <p:txBody>
          <a:bodyPr spcFirstLastPara="1" wrap="square" lIns="121867" tIns="121867" rIns="121867" bIns="121867" anchor="b" anchorCtr="0">
            <a:noAutofit/>
          </a:bodyPr>
          <a:lstStyle/>
          <a:p>
            <a:r>
              <a:rPr lang="en-US" dirty="0"/>
              <a:t>IETF 113 Online Meeting Tips</a:t>
            </a:r>
            <a:endParaRPr sz="3200" dirty="0"/>
          </a:p>
        </p:txBody>
      </p:sp>
      <p:sp>
        <p:nvSpPr>
          <p:cNvPr id="142" name="Google Shape;142;p26"/>
          <p:cNvSpPr txBox="1">
            <a:spLocks noGrp="1"/>
          </p:cNvSpPr>
          <p:nvPr>
            <p:ph type="body" idx="1"/>
          </p:nvPr>
        </p:nvSpPr>
        <p:spPr>
          <a:xfrm>
            <a:off x="197867" y="2466388"/>
            <a:ext cx="11674400" cy="4305600"/>
          </a:xfrm>
          <a:prstGeom prst="rect">
            <a:avLst/>
          </a:prstGeom>
          <a:noFill/>
          <a:ln>
            <a:noFill/>
          </a:ln>
        </p:spPr>
        <p:txBody>
          <a:bodyPr spcFirstLastPara="1" wrap="square" lIns="121867" tIns="121867" rIns="121867" bIns="121867" anchor="t" anchorCtr="0">
            <a:noAutofit/>
          </a:bodyPr>
          <a:lstStyle/>
          <a:p>
            <a:pPr indent="-440256">
              <a:lnSpc>
                <a:spcPct val="110000"/>
              </a:lnSpc>
              <a:spcBef>
                <a:spcPts val="400"/>
              </a:spcBef>
              <a:buClr>
                <a:srgbClr val="000000"/>
              </a:buClr>
              <a:buSzPts val="1600"/>
            </a:pPr>
            <a:r>
              <a:rPr lang="en-US" sz="2100" dirty="0">
                <a:solidFill>
                  <a:srgbClr val="000000"/>
                </a:solidFill>
              </a:rPr>
              <a:t>Make sure your video is off unless you are chairing or presenting during a session</a:t>
            </a:r>
            <a:endParaRPr sz="2100" dirty="0">
              <a:solidFill>
                <a:srgbClr val="000000"/>
              </a:solidFill>
            </a:endParaRPr>
          </a:p>
          <a:p>
            <a:pPr indent="-440256">
              <a:lnSpc>
                <a:spcPct val="110000"/>
              </a:lnSpc>
              <a:buClr>
                <a:srgbClr val="000000"/>
              </a:buClr>
              <a:buSzPts val="1600"/>
            </a:pPr>
            <a:r>
              <a:rPr lang="en-US" sz="2100" dirty="0">
                <a:solidFill>
                  <a:srgbClr val="000000"/>
                </a:solidFill>
              </a:rPr>
              <a:t>Mute your microphone unless you are speaking</a:t>
            </a:r>
            <a:endParaRPr sz="2100" dirty="0">
              <a:solidFill>
                <a:srgbClr val="000000"/>
              </a:solidFill>
            </a:endParaRPr>
          </a:p>
          <a:p>
            <a:pPr indent="-440256">
              <a:lnSpc>
                <a:spcPct val="110000"/>
              </a:lnSpc>
              <a:buClr>
                <a:srgbClr val="000000"/>
              </a:buClr>
              <a:buSzPts val="1600"/>
            </a:pPr>
            <a:r>
              <a:rPr lang="en-US" sz="2100" dirty="0">
                <a:solidFill>
                  <a:srgbClr val="000000"/>
                </a:solidFill>
              </a:rPr>
              <a:t>Use of a headset is strongly recommended</a:t>
            </a:r>
            <a:endParaRPr sz="2100" dirty="0">
              <a:solidFill>
                <a:srgbClr val="000000"/>
              </a:solidFill>
            </a:endParaRPr>
          </a:p>
          <a:p>
            <a:pPr indent="-440256">
              <a:lnSpc>
                <a:spcPct val="110000"/>
              </a:lnSpc>
              <a:buClr>
                <a:srgbClr val="000000"/>
              </a:buClr>
              <a:buSzPts val="1600"/>
            </a:pPr>
            <a:r>
              <a:rPr lang="en-US" sz="2100" dirty="0">
                <a:solidFill>
                  <a:srgbClr val="000000"/>
                </a:solidFill>
              </a:rPr>
              <a:t>Session </a:t>
            </a:r>
            <a:r>
              <a:rPr lang="en-US" sz="2100" dirty="0" err="1">
                <a:solidFill>
                  <a:srgbClr val="000000"/>
                </a:solidFill>
              </a:rPr>
              <a:t>bluesheet</a:t>
            </a:r>
            <a:r>
              <a:rPr lang="en-US" sz="2100" dirty="0">
                <a:solidFill>
                  <a:srgbClr val="000000"/>
                </a:solidFill>
              </a:rPr>
              <a:t> is automatically generated based on IETF </a:t>
            </a:r>
            <a:r>
              <a:rPr lang="en-US" sz="2100" dirty="0" err="1">
                <a:solidFill>
                  <a:srgbClr val="000000"/>
                </a:solidFill>
              </a:rPr>
              <a:t>Datatracker</a:t>
            </a:r>
            <a:r>
              <a:rPr lang="en-US" sz="2100" dirty="0">
                <a:solidFill>
                  <a:srgbClr val="000000"/>
                </a:solidFill>
              </a:rPr>
              <a:t> logins</a:t>
            </a:r>
            <a:endParaRPr sz="2100" dirty="0">
              <a:solidFill>
                <a:srgbClr val="000000"/>
              </a:solidFill>
            </a:endParaRPr>
          </a:p>
          <a:p>
            <a:pPr indent="-440256">
              <a:lnSpc>
                <a:spcPct val="110000"/>
              </a:lnSpc>
              <a:buClr>
                <a:srgbClr val="000000"/>
              </a:buClr>
              <a:buSzPts val="1600"/>
            </a:pPr>
            <a:r>
              <a:rPr lang="en-US" sz="2100" dirty="0">
                <a:solidFill>
                  <a:srgbClr val="000000"/>
                </a:solidFill>
              </a:rPr>
              <a:t>Chatrooms in </a:t>
            </a:r>
            <a:r>
              <a:rPr lang="en-US" sz="2100" dirty="0" err="1">
                <a:solidFill>
                  <a:srgbClr val="000000"/>
                </a:solidFill>
              </a:rPr>
              <a:t>Meetecho</a:t>
            </a:r>
            <a:r>
              <a:rPr lang="en-US" sz="2100" dirty="0">
                <a:solidFill>
                  <a:srgbClr val="000000"/>
                </a:solidFill>
              </a:rPr>
              <a:t> are connected to the Jabber chatrooms on IETF </a:t>
            </a:r>
            <a:r>
              <a:rPr lang="en-US" sz="2100" dirty="0" err="1">
                <a:solidFill>
                  <a:srgbClr val="000000"/>
                </a:solidFill>
              </a:rPr>
              <a:t>Datatracker</a:t>
            </a:r>
            <a:r>
              <a:rPr lang="en-US" sz="2100" dirty="0">
                <a:solidFill>
                  <a:srgbClr val="000000"/>
                </a:solidFill>
              </a:rPr>
              <a:t> agenda</a:t>
            </a:r>
            <a:endParaRPr sz="2100" dirty="0">
              <a:solidFill>
                <a:srgbClr val="000000"/>
              </a:solidFill>
            </a:endParaRPr>
          </a:p>
          <a:p>
            <a:pPr indent="-440256">
              <a:lnSpc>
                <a:spcPct val="110000"/>
              </a:lnSpc>
              <a:buClr>
                <a:srgbClr val="000000"/>
              </a:buClr>
              <a:buSzPts val="1600"/>
            </a:pPr>
            <a:r>
              <a:rPr lang="en-US" sz="2100" dirty="0">
                <a:solidFill>
                  <a:srgbClr val="000000"/>
                </a:solidFill>
              </a:rPr>
              <a:t>More information and assistance:</a:t>
            </a:r>
            <a:endParaRPr sz="2100" dirty="0">
              <a:solidFill>
                <a:srgbClr val="000000"/>
              </a:solidFill>
            </a:endParaRPr>
          </a:p>
          <a:p>
            <a:pPr lvl="1" indent="-414856">
              <a:lnSpc>
                <a:spcPct val="110000"/>
              </a:lnSpc>
              <a:buClr>
                <a:srgbClr val="000000"/>
              </a:buClr>
              <a:buSzPts val="1300"/>
            </a:pPr>
            <a:r>
              <a:rPr lang="en-US" sz="2000" dirty="0" err="1">
                <a:solidFill>
                  <a:srgbClr val="000000"/>
                </a:solidFill>
              </a:rPr>
              <a:t>Meetecho</a:t>
            </a:r>
            <a:r>
              <a:rPr lang="en-US" sz="2000" dirty="0">
                <a:solidFill>
                  <a:srgbClr val="000000"/>
                </a:solidFill>
              </a:rPr>
              <a:t> Participant guide</a:t>
            </a:r>
            <a:br>
              <a:rPr lang="en-US" sz="2000" dirty="0">
                <a:solidFill>
                  <a:srgbClr val="000000"/>
                </a:solidFill>
              </a:rPr>
            </a:br>
            <a:r>
              <a:rPr lang="en-US" sz="2000" u="sng" dirty="0">
                <a:solidFill>
                  <a:schemeClr val="hlink"/>
                </a:solidFill>
                <a:hlinkClick r:id="rId3"/>
              </a:rPr>
              <a:t>https://www.ietf.org/how/meetings/technology/meetecho-guide-participant/</a:t>
            </a:r>
            <a:endParaRPr sz="2000" dirty="0">
              <a:solidFill>
                <a:srgbClr val="000000"/>
              </a:solidFill>
            </a:endParaRPr>
          </a:p>
          <a:p>
            <a:pPr lvl="1" indent="-431789">
              <a:lnSpc>
                <a:spcPct val="110000"/>
              </a:lnSpc>
              <a:buClr>
                <a:srgbClr val="000000"/>
              </a:buClr>
              <a:buSzPts val="1500"/>
            </a:pPr>
            <a:r>
              <a:rPr lang="en-US" sz="2000" dirty="0">
                <a:solidFill>
                  <a:srgbClr val="000000"/>
                </a:solidFill>
              </a:rPr>
              <a:t>Request assistance and report issues via: </a:t>
            </a:r>
            <a:r>
              <a:rPr lang="en-US" sz="2000" u="sng" dirty="0">
                <a:solidFill>
                  <a:schemeClr val="hlink"/>
                </a:solidFill>
                <a:hlinkClick r:id="rId4"/>
              </a:rPr>
              <a:t>http://www.ietf.org/how/meetings/issues/</a:t>
            </a:r>
            <a:endParaRPr sz="1700" dirty="0">
              <a:solidFill>
                <a:srgbClr val="000000"/>
              </a:solidFill>
            </a:endParaRPr>
          </a:p>
        </p:txBody>
      </p:sp>
      <p:sp>
        <p:nvSpPr>
          <p:cNvPr id="144" name="Google Shape;144;p26"/>
          <p:cNvSpPr txBox="1"/>
          <p:nvPr/>
        </p:nvSpPr>
        <p:spPr>
          <a:xfrm>
            <a:off x="2279400" y="290967"/>
            <a:ext cx="7633200" cy="890400"/>
          </a:xfrm>
          <a:prstGeom prst="rect">
            <a:avLst/>
          </a:prstGeom>
          <a:noFill/>
          <a:ln>
            <a:noFill/>
          </a:ln>
        </p:spPr>
        <p:txBody>
          <a:bodyPr spcFirstLastPara="1" wrap="square" lIns="121900" tIns="121900" rIns="121900" bIns="121900" anchor="t" anchorCtr="0">
            <a:noAutofit/>
          </a:bodyPr>
          <a:lstStyle/>
          <a:p>
            <a:pPr algn="ctr">
              <a:lnSpc>
                <a:spcPct val="110000"/>
              </a:lnSpc>
              <a:spcBef>
                <a:spcPts val="400"/>
              </a:spcBef>
            </a:pPr>
            <a:r>
              <a:rPr lang="en-US" sz="3200">
                <a:solidFill>
                  <a:srgbClr val="FF0000"/>
                </a:solidFill>
                <a:latin typeface="Montserrat"/>
                <a:ea typeface="Montserrat"/>
                <a:cs typeface="Montserrat"/>
                <a:sym typeface="Montserrat"/>
              </a:rPr>
              <a:t>This session is being recorded</a:t>
            </a:r>
            <a:endParaRPr sz="3200">
              <a:latin typeface="Montserrat"/>
              <a:ea typeface="Montserrat"/>
              <a:cs typeface="Montserrat"/>
              <a:sym typeface="Montserrat"/>
            </a:endParaRPr>
          </a:p>
        </p:txBody>
      </p:sp>
      <p:sp>
        <p:nvSpPr>
          <p:cNvPr id="2" name="Google Shape;136;p25">
            <a:extLst>
              <a:ext uri="{FF2B5EF4-FFF2-40B4-BE49-F238E27FC236}">
                <a16:creationId xmlns:a16="http://schemas.microsoft.com/office/drawing/2014/main" id="{D50FB390-65DD-4BCC-99BD-4864D3221A3A}"/>
              </a:ext>
            </a:extLst>
          </p:cNvPr>
          <p:cNvSpPr txBox="1">
            <a:spLocks/>
          </p:cNvSpPr>
          <p:nvPr/>
        </p:nvSpPr>
        <p:spPr>
          <a:xfrm>
            <a:off x="105052" y="6252785"/>
            <a:ext cx="731600" cy="524700"/>
          </a:xfrm>
          <a:prstGeom prst="rect">
            <a:avLst/>
          </a:prstGeom>
          <a:noFill/>
          <a:ln>
            <a:noFill/>
          </a:ln>
        </p:spPr>
        <p:txBody>
          <a:bodyPr spcFirstLastPara="1" wrap="square" lIns="121900" tIns="121900" rIns="121900" bIns="121900" anchor="ctr" anchorCtr="0">
            <a:noAutofit/>
          </a:bodyPr>
          <a:lstStyle>
            <a:defPPr>
              <a:defRPr lang="en-US"/>
            </a:defPPr>
            <a:lvl1pPr marL="0" marR="0" lvl="0"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1pPr>
            <a:lvl2pPr marL="0" marR="0" lvl="1"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2pPr>
            <a:lvl3pPr marL="0" marR="0" lvl="2"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3pPr>
            <a:lvl4pPr marL="0" marR="0" lvl="3"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4pPr>
            <a:lvl5pPr marL="0" marR="0" lvl="4"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5pPr>
            <a:lvl6pPr marL="0" marR="0" lvl="5"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6pPr>
            <a:lvl7pPr marL="0" marR="0" lvl="6"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7pPr>
            <a:lvl8pPr marL="0" marR="0" lvl="7"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8pPr>
            <a:lvl9pPr marL="0" marR="0" lvl="8"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9pPr>
          </a:lstStyle>
          <a:p>
            <a:pPr algn="l"/>
            <a:fld id="{00000000-1234-1234-1234-123412341234}" type="slidenum">
              <a:rPr lang="en-US"/>
              <a:pPr algn="l"/>
              <a:t>3</a:t>
            </a:fld>
            <a:endParaRPr lang="en-US"/>
          </a:p>
        </p:txBody>
      </p:sp>
    </p:spTree>
    <p:extLst>
      <p:ext uri="{BB962C8B-B14F-4D97-AF65-F5344CB8AC3E}">
        <p14:creationId xmlns:p14="http://schemas.microsoft.com/office/powerpoint/2010/main" val="2612081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705EDD-1BC0-DC41-9F95-0C866163E99E}"/>
              </a:ext>
            </a:extLst>
          </p:cNvPr>
          <p:cNvSpPr>
            <a:spLocks noGrp="1"/>
          </p:cNvSpPr>
          <p:nvPr>
            <p:ph type="title"/>
          </p:nvPr>
        </p:nvSpPr>
        <p:spPr>
          <a:xfrm>
            <a:off x="211599" y="437572"/>
            <a:ext cx="11768801" cy="803601"/>
          </a:xfrm>
        </p:spPr>
        <p:txBody>
          <a:bodyPr/>
          <a:lstStyle/>
          <a:p>
            <a:r>
              <a:rPr lang="en-US" sz="4800" dirty="0"/>
              <a:t>Living the IETF Code of Conduct</a:t>
            </a:r>
          </a:p>
        </p:txBody>
      </p:sp>
      <p:sp>
        <p:nvSpPr>
          <p:cNvPr id="5" name="TextBox 4">
            <a:extLst>
              <a:ext uri="{FF2B5EF4-FFF2-40B4-BE49-F238E27FC236}">
                <a16:creationId xmlns:a16="http://schemas.microsoft.com/office/drawing/2014/main" id="{865226EE-C780-8B43-8366-BDAF71F0B226}"/>
              </a:ext>
            </a:extLst>
          </p:cNvPr>
          <p:cNvSpPr txBox="1"/>
          <p:nvPr/>
        </p:nvSpPr>
        <p:spPr>
          <a:xfrm>
            <a:off x="632584" y="2330543"/>
            <a:ext cx="11267217" cy="3286284"/>
          </a:xfrm>
          <a:prstGeom prst="rect">
            <a:avLst/>
          </a:prstGeom>
          <a:noFill/>
        </p:spPr>
        <p:txBody>
          <a:bodyPr wrap="square" rtlCol="0">
            <a:spAutoFit/>
          </a:bodyPr>
          <a:lstStyle/>
          <a:p>
            <a:r>
              <a:rPr lang="en-US" sz="2800" b="1" dirty="0"/>
              <a:t>Reminder of key points of the Code of Conduct [RFC 7154]</a:t>
            </a:r>
          </a:p>
          <a:p>
            <a:endParaRPr lang="en-US" sz="2800" b="1" dirty="0"/>
          </a:p>
          <a:p>
            <a:pPr>
              <a:lnSpc>
                <a:spcPct val="150000"/>
              </a:lnSpc>
            </a:pPr>
            <a:r>
              <a:rPr lang="en-US" sz="2400" dirty="0"/>
              <a:t>1. IETF participants extend respect and courtesy to their colleagues at all times.</a:t>
            </a:r>
          </a:p>
          <a:p>
            <a:pPr>
              <a:lnSpc>
                <a:spcPct val="150000"/>
              </a:lnSpc>
            </a:pPr>
            <a:r>
              <a:rPr lang="en-US" sz="2400" dirty="0"/>
              <a:t>2. IETF participants have impersonal discussions.</a:t>
            </a:r>
          </a:p>
          <a:p>
            <a:r>
              <a:rPr lang="en-US" sz="2400" dirty="0"/>
              <a:t>3. IETF participants devise solutions for the global Internet that meet the needs of</a:t>
            </a:r>
          </a:p>
          <a:p>
            <a:r>
              <a:rPr lang="en-US" sz="2400" dirty="0"/>
              <a:t>diverse technical and operational environments.</a:t>
            </a:r>
          </a:p>
          <a:p>
            <a:pPr>
              <a:lnSpc>
                <a:spcPct val="150000"/>
              </a:lnSpc>
            </a:pPr>
            <a:r>
              <a:rPr lang="en-US" sz="2400" dirty="0"/>
              <a:t>4. IETF participants are prepared to contribute to the ongoing work of the group.</a:t>
            </a:r>
          </a:p>
        </p:txBody>
      </p:sp>
    </p:spTree>
    <p:extLst>
      <p:ext uri="{BB962C8B-B14F-4D97-AF65-F5344CB8AC3E}">
        <p14:creationId xmlns:p14="http://schemas.microsoft.com/office/powerpoint/2010/main" val="2151348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733C2-A8AF-4AB9-B446-1EBFB0952ED0}"/>
              </a:ext>
            </a:extLst>
          </p:cNvPr>
          <p:cNvSpPr>
            <a:spLocks noGrp="1"/>
          </p:cNvSpPr>
          <p:nvPr>
            <p:ph type="title"/>
          </p:nvPr>
        </p:nvSpPr>
        <p:spPr/>
        <p:txBody>
          <a:bodyPr/>
          <a:lstStyle/>
          <a:p>
            <a:r>
              <a:rPr lang="en-US" dirty="0"/>
              <a:t>Welcome to the SCIM WG</a:t>
            </a:r>
          </a:p>
        </p:txBody>
      </p:sp>
      <p:sp>
        <p:nvSpPr>
          <p:cNvPr id="5" name="Google Shape;136;p25">
            <a:extLst>
              <a:ext uri="{FF2B5EF4-FFF2-40B4-BE49-F238E27FC236}">
                <a16:creationId xmlns:a16="http://schemas.microsoft.com/office/drawing/2014/main" id="{CD12164F-AF7B-4FF0-9903-2BB20F87EDAD}"/>
              </a:ext>
            </a:extLst>
          </p:cNvPr>
          <p:cNvSpPr txBox="1">
            <a:spLocks/>
          </p:cNvSpPr>
          <p:nvPr/>
        </p:nvSpPr>
        <p:spPr>
          <a:xfrm>
            <a:off x="105052" y="6252785"/>
            <a:ext cx="731600" cy="524700"/>
          </a:xfrm>
          <a:prstGeom prst="rect">
            <a:avLst/>
          </a:prstGeom>
          <a:noFill/>
          <a:ln>
            <a:noFill/>
          </a:ln>
        </p:spPr>
        <p:txBody>
          <a:bodyPr spcFirstLastPara="1" wrap="square" lIns="121900" tIns="121900" rIns="121900" bIns="121900" anchor="ctr" anchorCtr="0">
            <a:noAutofit/>
          </a:bodyPr>
          <a:lstStyle>
            <a:defPPr>
              <a:defRPr lang="en-US"/>
            </a:defPPr>
            <a:lvl1pPr marL="0" marR="0" lvl="0"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1pPr>
            <a:lvl2pPr marL="0" marR="0" lvl="1"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2pPr>
            <a:lvl3pPr marL="0" marR="0" lvl="2"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3pPr>
            <a:lvl4pPr marL="0" marR="0" lvl="3"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4pPr>
            <a:lvl5pPr marL="0" marR="0" lvl="4"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5pPr>
            <a:lvl6pPr marL="0" marR="0" lvl="5"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6pPr>
            <a:lvl7pPr marL="0" marR="0" lvl="6"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7pPr>
            <a:lvl8pPr marL="0" marR="0" lvl="7"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8pPr>
            <a:lvl9pPr marL="0" marR="0" lvl="8"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9pPr>
          </a:lstStyle>
          <a:p>
            <a:pPr algn="l"/>
            <a:fld id="{00000000-1234-1234-1234-123412341234}" type="slidenum">
              <a:rPr lang="en-US"/>
              <a:pPr algn="l"/>
              <a:t>5</a:t>
            </a:fld>
            <a:endParaRPr lang="en-US"/>
          </a:p>
        </p:txBody>
      </p:sp>
      <p:sp>
        <p:nvSpPr>
          <p:cNvPr id="3" name="TextBox 2">
            <a:extLst>
              <a:ext uri="{FF2B5EF4-FFF2-40B4-BE49-F238E27FC236}">
                <a16:creationId xmlns:a16="http://schemas.microsoft.com/office/drawing/2014/main" id="{9DC090F3-8E14-4B07-BEC9-3524CA73769D}"/>
              </a:ext>
            </a:extLst>
          </p:cNvPr>
          <p:cNvSpPr txBox="1"/>
          <p:nvPr/>
        </p:nvSpPr>
        <p:spPr>
          <a:xfrm>
            <a:off x="223284" y="1180214"/>
            <a:ext cx="11674548" cy="452431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608965" indent="-456565">
              <a:buFont typeface="Arial,Sans-Serif"/>
              <a:buChar char="•"/>
            </a:pPr>
            <a:endParaRPr lang="en-US" b="1" dirty="0">
              <a:solidFill>
                <a:schemeClr val="bg2"/>
              </a:solidFill>
              <a:ea typeface="+mn-lt"/>
              <a:cs typeface="+mn-lt"/>
            </a:endParaRPr>
          </a:p>
          <a:p>
            <a:pPr marL="152400"/>
            <a:r>
              <a:rPr lang="en-US" b="1" dirty="0">
                <a:solidFill>
                  <a:schemeClr val="bg2"/>
                </a:solidFill>
                <a:ea typeface="+mn-lt"/>
                <a:cs typeface="+mn-lt"/>
              </a:rPr>
              <a:t>Chairs</a:t>
            </a:r>
            <a:endParaRPr lang="en-US" dirty="0">
              <a:solidFill>
                <a:schemeClr val="bg2"/>
              </a:solidFill>
              <a:ea typeface="+mn-lt"/>
              <a:cs typeface="+mn-lt"/>
            </a:endParaRPr>
          </a:p>
          <a:p>
            <a:pPr marL="1066165" lvl="1" indent="-456565">
              <a:buFont typeface="Arial,Sans-Serif"/>
              <a:buChar char="•"/>
            </a:pPr>
            <a:r>
              <a:rPr lang="en-GB" dirty="0">
                <a:solidFill>
                  <a:schemeClr val="bg2"/>
                </a:solidFill>
                <a:ea typeface="+mn-lt"/>
                <a:cs typeface="+mn-lt"/>
              </a:rPr>
              <a:t>Nancy Cam-</a:t>
            </a:r>
            <a:r>
              <a:rPr lang="en-GB" dirty="0" err="1">
                <a:solidFill>
                  <a:schemeClr val="bg2"/>
                </a:solidFill>
                <a:ea typeface="+mn-lt"/>
                <a:cs typeface="+mn-lt"/>
              </a:rPr>
              <a:t>Winget</a:t>
            </a:r>
            <a:r>
              <a:rPr lang="en-US" dirty="0">
                <a:solidFill>
                  <a:schemeClr val="bg2"/>
                </a:solidFill>
                <a:ea typeface="+mn-lt"/>
                <a:cs typeface="+mn-lt"/>
              </a:rPr>
              <a:t> </a:t>
            </a:r>
            <a:r>
              <a:rPr lang="en-US" dirty="0">
                <a:solidFill>
                  <a:schemeClr val="bg2"/>
                </a:solidFill>
                <a:ea typeface="+mn-lt"/>
                <a:cs typeface="+mn-lt"/>
                <a:hlinkClick r:id="rId2"/>
              </a:rPr>
              <a:t>ncamwing@cisco.com</a:t>
            </a:r>
            <a:endParaRPr lang="en-US" dirty="0">
              <a:solidFill>
                <a:schemeClr val="bg2"/>
              </a:solidFill>
              <a:ea typeface="+mn-lt"/>
              <a:cs typeface="+mn-lt"/>
            </a:endParaRPr>
          </a:p>
          <a:p>
            <a:pPr marL="1066165" lvl="1" indent="-456565">
              <a:buFont typeface="Arial,Sans-Serif"/>
              <a:buChar char="•"/>
            </a:pPr>
            <a:r>
              <a:rPr lang="en-US" dirty="0">
                <a:solidFill>
                  <a:schemeClr val="bg2"/>
                </a:solidFill>
                <a:ea typeface="+mn-lt"/>
                <a:cs typeface="+mn-lt"/>
              </a:rPr>
              <a:t>Aaron </a:t>
            </a:r>
            <a:r>
              <a:rPr lang="en-US" dirty="0" err="1">
                <a:solidFill>
                  <a:schemeClr val="bg2"/>
                </a:solidFill>
                <a:ea typeface="+mn-lt"/>
                <a:cs typeface="+mn-lt"/>
              </a:rPr>
              <a:t>Parecki</a:t>
            </a:r>
            <a:r>
              <a:rPr lang="en-US" dirty="0">
                <a:solidFill>
                  <a:schemeClr val="bg2"/>
                </a:solidFill>
                <a:ea typeface="+mn-lt"/>
                <a:cs typeface="+mn-lt"/>
              </a:rPr>
              <a:t> </a:t>
            </a:r>
            <a:r>
              <a:rPr lang="en-US" dirty="0">
                <a:solidFill>
                  <a:schemeClr val="bg2"/>
                </a:solidFill>
                <a:ea typeface="+mn-lt"/>
                <a:cs typeface="+mn-lt"/>
                <a:hlinkClick r:id="rId3"/>
              </a:rPr>
              <a:t>aaron@parecki.com</a:t>
            </a:r>
            <a:r>
              <a:rPr lang="en-US" dirty="0">
                <a:solidFill>
                  <a:schemeClr val="bg2"/>
                </a:solidFill>
                <a:ea typeface="+mn-lt"/>
                <a:cs typeface="+mn-lt"/>
              </a:rPr>
              <a:t> </a:t>
            </a:r>
          </a:p>
          <a:p>
            <a:pPr marL="609600" lvl="1"/>
            <a:endParaRPr lang="en-US" dirty="0">
              <a:solidFill>
                <a:schemeClr val="bg2"/>
              </a:solidFill>
              <a:ea typeface="+mn-lt"/>
              <a:cs typeface="+mn-lt"/>
            </a:endParaRPr>
          </a:p>
          <a:p>
            <a:pPr marL="152400"/>
            <a:r>
              <a:rPr lang="en-US" b="1" dirty="0">
                <a:solidFill>
                  <a:schemeClr val="bg2"/>
                </a:solidFill>
                <a:ea typeface="+mn-lt"/>
                <a:cs typeface="+mn-lt"/>
              </a:rPr>
              <a:t>Jabber Scribe</a:t>
            </a:r>
            <a:endParaRPr lang="en-US" dirty="0">
              <a:solidFill>
                <a:schemeClr val="bg2"/>
              </a:solidFill>
              <a:ea typeface="+mn-lt"/>
              <a:cs typeface="+mn-lt"/>
            </a:endParaRPr>
          </a:p>
          <a:p>
            <a:pPr marL="1066165" lvl="1" indent="-456565">
              <a:buFont typeface="Arial,Sans-Serif"/>
              <a:buChar char="•"/>
            </a:pPr>
            <a:r>
              <a:rPr lang="en-US" dirty="0">
                <a:solidFill>
                  <a:schemeClr val="bg2"/>
                </a:solidFill>
                <a:ea typeface="+mn-lt"/>
                <a:cs typeface="+mn-lt"/>
                <a:hlinkClick r:id="rId4">
                  <a:extLst>
                    <a:ext uri="{A12FA001-AC4F-418D-AE19-62706E023703}">
                      <ahyp:hlinkClr xmlns:ahyp="http://schemas.microsoft.com/office/drawing/2018/hyperlinkcolor" val="tx"/>
                    </a:ext>
                  </a:extLst>
                </a:hlinkClick>
              </a:rPr>
              <a:t>scim@ietf.jabber.org</a:t>
            </a:r>
            <a:endParaRPr lang="en-US" dirty="0">
              <a:solidFill>
                <a:schemeClr val="bg2"/>
              </a:solidFill>
              <a:ea typeface="+mn-lt"/>
              <a:cs typeface="+mn-lt"/>
            </a:endParaRPr>
          </a:p>
          <a:p>
            <a:pPr marL="609600" lvl="1"/>
            <a:endParaRPr lang="en-US" dirty="0">
              <a:solidFill>
                <a:schemeClr val="bg2"/>
              </a:solidFill>
              <a:ea typeface="+mn-lt"/>
              <a:cs typeface="+mn-lt"/>
            </a:endParaRPr>
          </a:p>
          <a:p>
            <a:pPr marL="152400"/>
            <a:r>
              <a:rPr lang="en-US" b="1" dirty="0">
                <a:solidFill>
                  <a:schemeClr val="bg2"/>
                </a:solidFill>
                <a:ea typeface="+mn-lt"/>
                <a:cs typeface="+mn-lt"/>
              </a:rPr>
              <a:t>Minutes</a:t>
            </a:r>
            <a:endParaRPr lang="en-US" dirty="0">
              <a:solidFill>
                <a:schemeClr val="bg2"/>
              </a:solidFill>
              <a:ea typeface="+mn-lt"/>
              <a:cs typeface="+mn-lt"/>
            </a:endParaRPr>
          </a:p>
          <a:p>
            <a:pPr marL="1066165" lvl="1" indent="-456565">
              <a:buFont typeface="Arial,Sans-Serif"/>
              <a:buChar char="•"/>
            </a:pPr>
            <a:r>
              <a:rPr lang="en-US" dirty="0">
                <a:solidFill>
                  <a:schemeClr val="bg2"/>
                </a:solidFill>
                <a:ea typeface="+mn-lt"/>
                <a:cs typeface="+mn-lt"/>
                <a:hlinkClick r:id="rId5"/>
              </a:rPr>
              <a:t>https://datatracker.ietf.org/meeting/113/session/scim</a:t>
            </a:r>
            <a:endParaRPr lang="en-US" dirty="0">
              <a:solidFill>
                <a:schemeClr val="bg2"/>
              </a:solidFill>
              <a:ea typeface="+mn-lt"/>
              <a:cs typeface="+mn-lt"/>
              <a:hlinkClick r:id="rId6">
                <a:extLst>
                  <a:ext uri="{A12FA001-AC4F-418D-AE19-62706E023703}">
                    <ahyp:hlinkClr xmlns:ahyp="http://schemas.microsoft.com/office/drawing/2018/hyperlinkcolor" val="tx"/>
                  </a:ext>
                </a:extLst>
              </a:hlinkClick>
            </a:endParaRPr>
          </a:p>
          <a:p>
            <a:pPr marL="1066165" lvl="1" indent="-456565">
              <a:buFont typeface="Arial,Sans-Serif"/>
              <a:buChar char="•"/>
            </a:pPr>
            <a:endParaRPr lang="en-US" dirty="0">
              <a:solidFill>
                <a:schemeClr val="bg2"/>
              </a:solidFill>
              <a:ea typeface="+mn-lt"/>
              <a:cs typeface="+mn-lt"/>
              <a:hlinkClick r:id="rId6">
                <a:extLst>
                  <a:ext uri="{A12FA001-AC4F-418D-AE19-62706E023703}">
                    <ahyp:hlinkClr xmlns:ahyp="http://schemas.microsoft.com/office/drawing/2018/hyperlinkcolor" val="tx"/>
                  </a:ext>
                </a:extLst>
              </a:hlinkClick>
            </a:endParaRPr>
          </a:p>
          <a:p>
            <a:pPr marL="152400"/>
            <a:r>
              <a:rPr lang="en-US" b="1" dirty="0">
                <a:solidFill>
                  <a:schemeClr val="bg2"/>
                </a:solidFill>
                <a:ea typeface="+mn-lt"/>
                <a:cs typeface="+mn-lt"/>
              </a:rPr>
              <a:t>Meeting Material</a:t>
            </a:r>
            <a:endParaRPr lang="en-US" dirty="0">
              <a:solidFill>
                <a:schemeClr val="bg2"/>
              </a:solidFill>
              <a:ea typeface="+mn-lt"/>
              <a:cs typeface="+mn-lt"/>
            </a:endParaRPr>
          </a:p>
          <a:p>
            <a:pPr marL="1066165" lvl="1" indent="-456565">
              <a:buFont typeface="Arial,Sans-Serif"/>
              <a:buChar char="•"/>
            </a:pPr>
            <a:r>
              <a:rPr lang="en-US" dirty="0">
                <a:solidFill>
                  <a:schemeClr val="bg2"/>
                </a:solidFill>
                <a:ea typeface="+mn-lt"/>
                <a:cs typeface="+mn-lt"/>
                <a:hlinkClick r:id="rId5"/>
              </a:rPr>
              <a:t>https://datatracker.ietf.org/meeting/113/session/scim</a:t>
            </a:r>
            <a:endParaRPr lang="en-US" dirty="0">
              <a:solidFill>
                <a:schemeClr val="bg2"/>
              </a:solidFill>
              <a:ea typeface="+mn-lt"/>
              <a:cs typeface="+mn-lt"/>
            </a:endParaRPr>
          </a:p>
          <a:p>
            <a:pPr marL="1066165" lvl="1" indent="-456565">
              <a:buFont typeface="Arial,Sans-Serif"/>
              <a:buChar char="•"/>
            </a:pPr>
            <a:endParaRPr lang="en-US" dirty="0">
              <a:solidFill>
                <a:schemeClr val="bg2"/>
              </a:solidFill>
              <a:ea typeface="+mn-lt"/>
              <a:cs typeface="+mn-lt"/>
              <a:hlinkClick r:id="rId7">
                <a:extLst>
                  <a:ext uri="{A12FA001-AC4F-418D-AE19-62706E023703}">
                    <ahyp:hlinkClr xmlns:ahyp="http://schemas.microsoft.com/office/drawing/2018/hyperlinkcolor" val="tx"/>
                  </a:ext>
                </a:extLst>
              </a:hlinkClick>
            </a:endParaRPr>
          </a:p>
          <a:p>
            <a:pPr marL="152400"/>
            <a:r>
              <a:rPr lang="en-US" b="1" dirty="0" err="1">
                <a:solidFill>
                  <a:schemeClr val="bg2"/>
                </a:solidFill>
                <a:ea typeface="+mn-lt"/>
                <a:cs typeface="+mn-lt"/>
              </a:rPr>
              <a:t>Meetecho</a:t>
            </a:r>
            <a:endParaRPr lang="en-US" dirty="0" err="1">
              <a:solidFill>
                <a:schemeClr val="bg2"/>
              </a:solidFill>
              <a:ea typeface="+mn-lt"/>
              <a:cs typeface="+mn-lt"/>
            </a:endParaRPr>
          </a:p>
          <a:p>
            <a:pPr marL="1066165" lvl="1" indent="-456565">
              <a:buFont typeface="Arial,Sans-Serif"/>
              <a:buChar char="•"/>
            </a:pPr>
            <a:r>
              <a:rPr lang="en-US" dirty="0">
                <a:solidFill>
                  <a:schemeClr val="bg2"/>
                </a:solidFill>
                <a:ea typeface="+mn-lt"/>
                <a:cs typeface="+mn-lt"/>
                <a:hlinkClick r:id="rId8"/>
              </a:rPr>
              <a:t>https://meetings.conf.meetecho.com/ietf113/?group=scim&amp;short=&amp;item=1</a:t>
            </a:r>
            <a:endParaRPr lang="en-US" dirty="0">
              <a:solidFill>
                <a:schemeClr val="bg2"/>
              </a:solidFill>
              <a:ea typeface="+mn-lt"/>
              <a:cs typeface="+mn-lt"/>
            </a:endParaRPr>
          </a:p>
        </p:txBody>
      </p:sp>
    </p:spTree>
    <p:extLst>
      <p:ext uri="{BB962C8B-B14F-4D97-AF65-F5344CB8AC3E}">
        <p14:creationId xmlns:p14="http://schemas.microsoft.com/office/powerpoint/2010/main" val="1569491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733C2-A8AF-4AB9-B446-1EBFB0952ED0}"/>
              </a:ext>
            </a:extLst>
          </p:cNvPr>
          <p:cNvSpPr>
            <a:spLocks noGrp="1"/>
          </p:cNvSpPr>
          <p:nvPr>
            <p:ph type="title"/>
          </p:nvPr>
        </p:nvSpPr>
        <p:spPr/>
        <p:txBody>
          <a:bodyPr/>
          <a:lstStyle/>
          <a:p>
            <a:r>
              <a:rPr lang="en-US" dirty="0"/>
              <a:t>Agenda  - Wednesday March 23, 14:30-16:30 UTC</a:t>
            </a:r>
          </a:p>
        </p:txBody>
      </p:sp>
      <p:sp>
        <p:nvSpPr>
          <p:cNvPr id="5" name="Google Shape;136;p25">
            <a:extLst>
              <a:ext uri="{FF2B5EF4-FFF2-40B4-BE49-F238E27FC236}">
                <a16:creationId xmlns:a16="http://schemas.microsoft.com/office/drawing/2014/main" id="{CD12164F-AF7B-4FF0-9903-2BB20F87EDAD}"/>
              </a:ext>
            </a:extLst>
          </p:cNvPr>
          <p:cNvSpPr txBox="1">
            <a:spLocks/>
          </p:cNvSpPr>
          <p:nvPr/>
        </p:nvSpPr>
        <p:spPr>
          <a:xfrm>
            <a:off x="105052" y="6252785"/>
            <a:ext cx="731600" cy="524700"/>
          </a:xfrm>
          <a:prstGeom prst="rect">
            <a:avLst/>
          </a:prstGeom>
          <a:noFill/>
          <a:ln>
            <a:noFill/>
          </a:ln>
        </p:spPr>
        <p:txBody>
          <a:bodyPr spcFirstLastPara="1" wrap="square" lIns="121900" tIns="121900" rIns="121900" bIns="121900" anchor="ctr" anchorCtr="0">
            <a:noAutofit/>
          </a:bodyPr>
          <a:lstStyle>
            <a:defPPr>
              <a:defRPr lang="en-US"/>
            </a:defPPr>
            <a:lvl1pPr marL="0" marR="0" lvl="0"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1pPr>
            <a:lvl2pPr marL="0" marR="0" lvl="1"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2pPr>
            <a:lvl3pPr marL="0" marR="0" lvl="2"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3pPr>
            <a:lvl4pPr marL="0" marR="0" lvl="3"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4pPr>
            <a:lvl5pPr marL="0" marR="0" lvl="4"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5pPr>
            <a:lvl6pPr marL="0" marR="0" lvl="5"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6pPr>
            <a:lvl7pPr marL="0" marR="0" lvl="6"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7pPr>
            <a:lvl8pPr marL="0" marR="0" lvl="7"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8pPr>
            <a:lvl9pPr marL="0" marR="0" lvl="8"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9pPr>
          </a:lstStyle>
          <a:p>
            <a:pPr algn="l"/>
            <a:fld id="{00000000-1234-1234-1234-123412341234}" type="slidenum">
              <a:rPr lang="en-US"/>
              <a:pPr algn="l"/>
              <a:t>6</a:t>
            </a:fld>
            <a:endParaRPr lang="en-US"/>
          </a:p>
        </p:txBody>
      </p:sp>
      <p:sp>
        <p:nvSpPr>
          <p:cNvPr id="3" name="TextBox 2">
            <a:extLst>
              <a:ext uri="{FF2B5EF4-FFF2-40B4-BE49-F238E27FC236}">
                <a16:creationId xmlns:a16="http://schemas.microsoft.com/office/drawing/2014/main" id="{9DC090F3-8E14-4B07-BEC9-3524CA73769D}"/>
              </a:ext>
            </a:extLst>
          </p:cNvPr>
          <p:cNvSpPr txBox="1"/>
          <p:nvPr/>
        </p:nvSpPr>
        <p:spPr>
          <a:xfrm>
            <a:off x="225352" y="882824"/>
            <a:ext cx="11674548" cy="52629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solidFill>
                  <a:schemeClr val="bg2"/>
                </a:solidFill>
                <a:cs typeface="Arial"/>
              </a:rPr>
              <a:t>Park Suite Time zone: UTC</a:t>
            </a:r>
          </a:p>
          <a:p>
            <a:endParaRPr lang="en-US" sz="1600" dirty="0">
              <a:solidFill>
                <a:schemeClr val="bg2"/>
              </a:solidFill>
              <a:cs typeface="Arial"/>
            </a:endParaRPr>
          </a:p>
          <a:p>
            <a:r>
              <a:rPr lang="en-US" sz="1600" dirty="0">
                <a:solidFill>
                  <a:schemeClr val="bg2"/>
                </a:solidFill>
                <a:cs typeface="Arial"/>
              </a:rPr>
              <a:t>14:30 : 14:35 (5 min). </a:t>
            </a:r>
            <a:r>
              <a:rPr lang="en-US" sz="1600" dirty="0">
                <a:solidFill>
                  <a:schemeClr val="bg2"/>
                </a:solidFill>
              </a:rPr>
              <a:t>Agenda Bash &amp; Logistics</a:t>
            </a:r>
            <a:endParaRPr lang="en-US" sz="1600" dirty="0">
              <a:solidFill>
                <a:schemeClr val="bg2"/>
              </a:solidFill>
              <a:cs typeface="Arial"/>
            </a:endParaRPr>
          </a:p>
          <a:p>
            <a:r>
              <a:rPr lang="en-US" sz="1600" dirty="0">
                <a:solidFill>
                  <a:schemeClr val="bg2"/>
                </a:solidFill>
                <a:cs typeface="Arial"/>
              </a:rPr>
              <a:t>	SCIM Chairs: Nancy Cam-</a:t>
            </a:r>
            <a:r>
              <a:rPr lang="en-US" sz="1600" dirty="0" err="1">
                <a:solidFill>
                  <a:schemeClr val="bg2"/>
                </a:solidFill>
                <a:cs typeface="Arial"/>
              </a:rPr>
              <a:t>Winget</a:t>
            </a:r>
            <a:r>
              <a:rPr lang="en-US" sz="1600" dirty="0">
                <a:solidFill>
                  <a:schemeClr val="bg2"/>
                </a:solidFill>
                <a:cs typeface="Arial"/>
              </a:rPr>
              <a:t>, Aaron </a:t>
            </a:r>
            <a:r>
              <a:rPr lang="en-US" sz="1600" dirty="0" err="1">
                <a:solidFill>
                  <a:schemeClr val="bg2"/>
                </a:solidFill>
                <a:cs typeface="Arial"/>
              </a:rPr>
              <a:t>Parecki</a:t>
            </a:r>
            <a:endParaRPr lang="en-US" sz="1600" dirty="0">
              <a:solidFill>
                <a:schemeClr val="bg2"/>
              </a:solidFill>
            </a:endParaRPr>
          </a:p>
          <a:p>
            <a:r>
              <a:rPr lang="en-US" sz="1600" dirty="0">
                <a:solidFill>
                  <a:schemeClr val="bg2"/>
                </a:solidFill>
              </a:rPr>
              <a:t>        	</a:t>
            </a:r>
          </a:p>
          <a:p>
            <a:r>
              <a:rPr lang="en-US" sz="1600" dirty="0">
                <a:solidFill>
                  <a:schemeClr val="bg2"/>
                </a:solidFill>
              </a:rPr>
              <a:t>1</a:t>
            </a:r>
            <a:r>
              <a:rPr lang="en-US" sz="1600" dirty="0">
                <a:solidFill>
                  <a:schemeClr val="bg2"/>
                </a:solidFill>
                <a:cs typeface="Arial"/>
              </a:rPr>
              <a:t>4:3</a:t>
            </a:r>
            <a:r>
              <a:rPr lang="en-US" sz="1600" dirty="0">
                <a:solidFill>
                  <a:schemeClr val="bg2"/>
                </a:solidFill>
              </a:rPr>
              <a:t>5 : 15:05 (30 min). Use Cases</a:t>
            </a:r>
          </a:p>
          <a:p>
            <a:r>
              <a:rPr lang="en-US" sz="1600" dirty="0">
                <a:solidFill>
                  <a:schemeClr val="bg2"/>
                </a:solidFill>
              </a:rPr>
              <a:t>	Pamela Dingle</a:t>
            </a:r>
          </a:p>
          <a:p>
            <a:r>
              <a:rPr lang="en-US" sz="1600" dirty="0">
                <a:solidFill>
                  <a:schemeClr val="bg2"/>
                </a:solidFill>
              </a:rPr>
              <a:t>	</a:t>
            </a:r>
          </a:p>
          <a:p>
            <a:r>
              <a:rPr lang="en-US" sz="1600" dirty="0">
                <a:solidFill>
                  <a:schemeClr val="bg2"/>
                </a:solidFill>
              </a:rPr>
              <a:t>15:05 : 15:25 (20 min)  IoT Use Case</a:t>
            </a:r>
          </a:p>
          <a:p>
            <a:r>
              <a:rPr lang="en-US" sz="1600" dirty="0">
                <a:solidFill>
                  <a:schemeClr val="bg2"/>
                </a:solidFill>
              </a:rPr>
              <a:t>	Eliot Lear</a:t>
            </a:r>
          </a:p>
          <a:p>
            <a:endParaRPr lang="en-US" sz="1600" dirty="0">
              <a:solidFill>
                <a:schemeClr val="bg2"/>
              </a:solidFill>
            </a:endParaRPr>
          </a:p>
          <a:p>
            <a:r>
              <a:rPr lang="en-US" sz="1600" dirty="0">
                <a:solidFill>
                  <a:schemeClr val="bg2"/>
                </a:solidFill>
              </a:rPr>
              <a:t>15:25 : 15:45 (20 min) Protocol</a:t>
            </a:r>
          </a:p>
          <a:p>
            <a:r>
              <a:rPr lang="en-US" sz="1600" dirty="0">
                <a:solidFill>
                  <a:schemeClr val="bg2"/>
                </a:solidFill>
              </a:rPr>
              <a:t>	Janelle Allen and Danny </a:t>
            </a:r>
            <a:r>
              <a:rPr lang="en-US" sz="1600" dirty="0" err="1">
                <a:solidFill>
                  <a:schemeClr val="bg2"/>
                </a:solidFill>
              </a:rPr>
              <a:t>Zollner</a:t>
            </a:r>
            <a:endParaRPr lang="en-US" sz="1600" dirty="0">
              <a:solidFill>
                <a:schemeClr val="bg2"/>
              </a:solidFill>
            </a:endParaRPr>
          </a:p>
          <a:p>
            <a:r>
              <a:rPr lang="en-US" sz="1600" dirty="0">
                <a:solidFill>
                  <a:schemeClr val="bg2"/>
                </a:solidFill>
              </a:rPr>
              <a:t>	</a:t>
            </a:r>
          </a:p>
          <a:p>
            <a:r>
              <a:rPr lang="en-US" sz="1600" dirty="0">
                <a:solidFill>
                  <a:schemeClr val="bg2"/>
                </a:solidFill>
              </a:rPr>
              <a:t>15:45 : 16:05 (20 min) Schema</a:t>
            </a:r>
          </a:p>
          <a:p>
            <a:r>
              <a:rPr lang="en-US" sz="1600" dirty="0">
                <a:solidFill>
                  <a:schemeClr val="bg2"/>
                </a:solidFill>
              </a:rPr>
              <a:t>	Janelle Allen and Danny </a:t>
            </a:r>
            <a:r>
              <a:rPr lang="en-US" sz="1600" dirty="0" err="1">
                <a:solidFill>
                  <a:schemeClr val="bg2"/>
                </a:solidFill>
              </a:rPr>
              <a:t>Zollner</a:t>
            </a:r>
            <a:endParaRPr lang="en-US" sz="1600" dirty="0">
              <a:solidFill>
                <a:schemeClr val="bg2"/>
              </a:solidFill>
            </a:endParaRPr>
          </a:p>
          <a:p>
            <a:endParaRPr lang="en-US" sz="1600" dirty="0">
              <a:solidFill>
                <a:schemeClr val="bg2"/>
              </a:solidFill>
            </a:endParaRPr>
          </a:p>
          <a:p>
            <a:r>
              <a:rPr lang="en-US" sz="1600" dirty="0">
                <a:solidFill>
                  <a:schemeClr val="bg2"/>
                </a:solidFill>
                <a:cs typeface="Arial"/>
              </a:rPr>
              <a:t>16:05 : 16:25 (20 min) SCIM Events using Shared Signals and Events (SSE) </a:t>
            </a:r>
          </a:p>
          <a:p>
            <a:r>
              <a:rPr lang="en-US" sz="1600" dirty="0">
                <a:solidFill>
                  <a:schemeClr val="bg2"/>
                </a:solidFill>
                <a:cs typeface="Arial"/>
              </a:rPr>
              <a:t>	Phil Hunt and Nancy Cam-</a:t>
            </a:r>
            <a:r>
              <a:rPr lang="en-US" sz="1600" dirty="0" err="1">
                <a:solidFill>
                  <a:schemeClr val="bg2"/>
                </a:solidFill>
                <a:cs typeface="Arial"/>
              </a:rPr>
              <a:t>Winget</a:t>
            </a:r>
            <a:endParaRPr lang="en-US" sz="1600" dirty="0">
              <a:solidFill>
                <a:schemeClr val="bg2"/>
              </a:solidFill>
              <a:cs typeface="Arial"/>
            </a:endParaRPr>
          </a:p>
          <a:p>
            <a:endParaRPr lang="en-US" sz="1600" dirty="0">
              <a:solidFill>
                <a:schemeClr val="bg2"/>
              </a:solidFill>
              <a:cs typeface="Arial"/>
            </a:endParaRPr>
          </a:p>
          <a:p>
            <a:r>
              <a:rPr lang="en-US" sz="1600" dirty="0">
                <a:solidFill>
                  <a:schemeClr val="bg2"/>
                </a:solidFill>
                <a:cs typeface="Arial"/>
              </a:rPr>
              <a:t>16:25 : 16:30 (5 min) AOB</a:t>
            </a:r>
          </a:p>
        </p:txBody>
      </p:sp>
    </p:spTree>
    <p:extLst>
      <p:ext uri="{BB962C8B-B14F-4D97-AF65-F5344CB8AC3E}">
        <p14:creationId xmlns:p14="http://schemas.microsoft.com/office/powerpoint/2010/main" val="3973037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FE53F6A-FA12-D148-9A7A-F6F0B46B37FA}"/>
              </a:ext>
            </a:extLst>
          </p:cNvPr>
          <p:cNvSpPr>
            <a:spLocks noGrp="1"/>
          </p:cNvSpPr>
          <p:nvPr>
            <p:ph type="title"/>
          </p:nvPr>
        </p:nvSpPr>
        <p:spPr/>
        <p:txBody>
          <a:bodyPr/>
          <a:lstStyle/>
          <a:p>
            <a:pPr algn="ctr"/>
            <a:r>
              <a:rPr lang="en-US" dirty="0"/>
              <a:t>Thank You!</a:t>
            </a:r>
          </a:p>
        </p:txBody>
      </p:sp>
    </p:spTree>
    <p:extLst>
      <p:ext uri="{BB962C8B-B14F-4D97-AF65-F5344CB8AC3E}">
        <p14:creationId xmlns:p14="http://schemas.microsoft.com/office/powerpoint/2010/main" val="3041975499"/>
      </p:ext>
    </p:extLst>
  </p:cSld>
  <p:clrMapOvr>
    <a:masterClrMapping/>
  </p:clrMapOvr>
</p:sld>
</file>

<file path=ppt/theme/theme1.xml><?xml version="1.0" encoding="utf-8"?>
<a:theme xmlns:a="http://schemas.openxmlformats.org/drawingml/2006/main" name="Material">
  <a:themeElements>
    <a:clrScheme name="Material">
      <a:dk1>
        <a:srgbClr val="002D3C"/>
      </a:dk1>
      <a:lt1>
        <a:srgbClr val="4285F4"/>
      </a:lt1>
      <a:dk2>
        <a:srgbClr val="A7A7A7"/>
      </a:dk2>
      <a:lt2>
        <a:srgbClr val="535353"/>
      </a:lt2>
      <a:accent1>
        <a:srgbClr val="0277BD"/>
      </a:accent1>
      <a:accent2>
        <a:srgbClr val="0F9D58"/>
      </a:accent2>
      <a:accent3>
        <a:srgbClr val="DB4437"/>
      </a:accent3>
      <a:accent4>
        <a:srgbClr val="FAFAFA"/>
      </a:accent4>
      <a:accent5>
        <a:srgbClr val="4FC3F7"/>
      </a:accent5>
      <a:accent6>
        <a:srgbClr val="F4B400"/>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ETF Template">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3809</TotalTime>
  <Words>736</Words>
  <Application>Microsoft Macintosh PowerPoint</Application>
  <PresentationFormat>Widescreen</PresentationFormat>
  <Paragraphs>89</Paragraphs>
  <Slides>7</Slides>
  <Notes>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vt:i4>
      </vt:variant>
    </vt:vector>
  </HeadingPairs>
  <TitlesOfParts>
    <vt:vector size="15" baseType="lpstr">
      <vt:lpstr>Arial</vt:lpstr>
      <vt:lpstr>Arial,Sans-Serif</vt:lpstr>
      <vt:lpstr>Calibri</vt:lpstr>
      <vt:lpstr>Montserrat</vt:lpstr>
      <vt:lpstr>Open Sans</vt:lpstr>
      <vt:lpstr>Roboto</vt:lpstr>
      <vt:lpstr>Material</vt:lpstr>
      <vt:lpstr>IETF Template</vt:lpstr>
      <vt:lpstr>IETF 113 System for Cross–Domain Identity Management (SCIM) WG Meeting</vt:lpstr>
      <vt:lpstr>Note Well</vt:lpstr>
      <vt:lpstr>IETF 113 Online Meeting Tips</vt:lpstr>
      <vt:lpstr>Living the IETF Code of Conduct</vt:lpstr>
      <vt:lpstr>Welcome to the SCIM WG</vt:lpstr>
      <vt:lpstr>Agenda  - Wednesday March 23, 14:30-16:30 UTC</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Nancy Cam-Winget (ncamwing)</cp:lastModifiedBy>
  <cp:revision>98</cp:revision>
  <dcterms:created xsi:type="dcterms:W3CDTF">2021-03-02T08:43:10Z</dcterms:created>
  <dcterms:modified xsi:type="dcterms:W3CDTF">2022-03-20T11:01:05Z</dcterms:modified>
</cp:coreProperties>
</file>