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8" r:id="rId5"/>
    <p:sldId id="259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6" autoAdjust="0"/>
    <p:restoredTop sz="94660"/>
  </p:normalViewPr>
  <p:slideViewPr>
    <p:cSldViewPr snapToGrid="0">
      <p:cViewPr varScale="1">
        <p:scale>
          <a:sx n="121" d="100"/>
          <a:sy n="121" d="100"/>
        </p:scale>
        <p:origin x="523" y="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B08692-4F80-463D-905F-A83F13E5C38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9962A85-A9E4-45C5-84ED-54A45B96639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8E07C46-E2E4-4C2B-BD34-95451EEEB1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A8D3556-B591-4B94-BFBB-3F28EFE797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3DF1EB-18CC-4F7B-9AE2-746FF31BD6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0454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870386-2F22-4F87-91C7-F1A0A02A76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B842231-F7E3-4C09-AB54-C52BA296DD9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167AFC-0F2A-4D94-BDE1-5D50490361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A72753-ABC6-40AB-91BE-38EB44586C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9B0FEA-E88F-4334-A7F2-E5702F5518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80388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313EFDC-D743-4B5A-B3BF-FD137072B11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4417614-1E61-48DC-B0E6-57F90F01B51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B8DBD3-CE92-4A28-BED3-5ED9DCAC3B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2837439-D1E8-4EEC-9067-9E0B5DE92A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CA82C3-2804-45D5-9D11-768A2F4B82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20356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3199E4-3CA0-4FD2-831A-619C0974B8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B34C3B-BDAD-4009-AD3C-221432B87AB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EB137D-D772-4184-AF95-B25F597E04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F2158E-48E8-4721-A79D-9266BFE4F2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32F82E-5045-4DD4-B4D7-36C6C13851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91041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54DB56-B318-4F8D-843C-D233F15051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4988125-5A04-421E-8C2A-0CC1874EA5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CD50FC-97F5-4058-BFD7-9DA7C8D730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220FF88-D2B1-4F30-8667-F62AD82711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1735DF-3D53-43FD-A4E6-F99D52EBD8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2568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DAC6EA-9FFC-4202-A6B0-7204945870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182CBF7-C3F2-4BB8-BB31-13F99C4043F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C2B5F1E-8E1D-48FA-BFA9-BF6F278D91A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0A9497E-F27D-423E-8580-1889B34984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850F28E-332C-4B38-AC58-8399327B3E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13132C1-478D-4611-81F8-64EA855CA8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55623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7D8320-F879-47C9-BD0E-4733EEB25A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6C5B0A4-C104-425E-B88D-83967944F0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CE1B4A6-71A5-45EA-9A49-F533ECCF3BB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0E337F3-C394-49D1-974C-D72DB5C4F42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747023D-C3E2-4DE8-8C4A-07C59CF8547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C7B3896-FA43-471F-A76D-66082A5916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DE9F5E5-3D47-4198-B28E-990AB6674C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F7D521-EEA9-48D5-AA55-ED06633930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5521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88DA00-28AB-40EA-A54F-321F37D81C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7890328-8514-405D-9CF8-C116BDF323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05EAE91-AF4E-49C8-82D7-27EB79234B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1A9C814-F09C-4B59-91DA-7DA15D34BB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27160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AE47FB8-170A-45C2-8598-9FD58FB7A2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16ED469-0649-4ED4-BF67-C7C088C093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76EF1F7-2CDF-4F96-8154-24227C163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32797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2DB166-80DD-443E-8CE4-025FA16547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4212462-1C0F-4B0C-BB66-011D15C7FEE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AF458C-3A2D-4D6B-9E4E-FDCC192264A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DBF1460-3305-4AB0-A2A8-26105D5294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A4773F2-BEDB-459B-9460-70F0FCDB38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DC9A8DE-1760-44A6-BC31-0CB58513AD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31162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7CD96D-D91B-4615-ADC5-59133ED816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F80CB9D-2578-47FB-B23E-90FA576CA4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47CF59B-2F41-4FDD-BBB2-4CF3E528292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CBB9333-2583-4F04-BB5F-632D87D718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C4C2FFF-B1C1-4938-B19B-C356E9F0CD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642EA4E-CEF2-441C-AF60-5146D2F643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27225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660D46C-D3E5-4F57-AFA6-B4C010CD22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1013BB-172D-46CC-94ED-17F387B19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BEB7935-F8E9-4564-801F-28C25D9E1B3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2001E1-0195-45B3-8F72-8A23C28BC1AF}" type="datetimeFigureOut">
              <a:rPr lang="en-US" smtClean="0"/>
              <a:t>3/18/2022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7F7435E-4013-48C3-BA82-2CE996222A6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7C09353-ABD1-409C-A36B-2784733B7E7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2648C9-D686-45FA-9AE0-8EF63368A7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9345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datatracker.ietf.org/wg/scim/about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github.com/ietf-scim-wg/draft-ietf-scim-api" TargetMode="External"/><Relationship Id="rId2" Type="http://schemas.openxmlformats.org/officeDocument/2006/relationships/hyperlink" Target="https://github.com/ietf-scim-wg/draft-ietf-scim-core-schema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00CFFC-1996-486D-BAA2-C1511B202F5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dirty="0"/>
              <a:t>SCIM Schemas and Protocols Work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2E0BCB2-B0B6-4ACE-A687-38C8F4564E8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IETF 113 – Vienna</a:t>
            </a:r>
          </a:p>
          <a:p>
            <a:r>
              <a:rPr lang="en-US" dirty="0"/>
              <a:t>Danny Zollner &amp; Janelle Allen</a:t>
            </a:r>
          </a:p>
          <a:p>
            <a:r>
              <a:rPr lang="en-US" dirty="0"/>
              <a:t>Wednesday, March 23</a:t>
            </a:r>
            <a:r>
              <a:rPr lang="en-US" baseline="30000" dirty="0"/>
              <a:t>rd</a:t>
            </a:r>
            <a:r>
              <a:rPr lang="en-US" dirty="0"/>
              <a:t>, 2022</a:t>
            </a:r>
          </a:p>
        </p:txBody>
      </p:sp>
    </p:spTree>
    <p:extLst>
      <p:ext uri="{BB962C8B-B14F-4D97-AF65-F5344CB8AC3E}">
        <p14:creationId xmlns:p14="http://schemas.microsoft.com/office/powerpoint/2010/main" val="39967315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08B524-5C8E-4BF3-B535-4455DFD521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Current Charter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768CDE-4A9E-4FED-8C76-B800DC9E50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Charter: </a:t>
            </a:r>
            <a:r>
              <a:rPr lang="en-US" dirty="0">
                <a:hlinkClick r:id="rId2"/>
              </a:rPr>
              <a:t>https://datatracker.ietf.org/wg/scim/about/</a:t>
            </a:r>
            <a:endParaRPr lang="en-US" dirty="0"/>
          </a:p>
          <a:p>
            <a:r>
              <a:rPr lang="en-US" dirty="0"/>
              <a:t>Progressing SCIM 2.0 from Proposed standard -&gt; Internet standard</a:t>
            </a:r>
          </a:p>
          <a:p>
            <a:pPr lvl="1"/>
            <a:r>
              <a:rPr lang="en-US" dirty="0"/>
              <a:t>Is there significant value here? </a:t>
            </a:r>
          </a:p>
          <a:p>
            <a:pPr lvl="1"/>
            <a:r>
              <a:rPr lang="en-US" dirty="0"/>
              <a:t>What level of error correction, clarity enhancement is permissible without issuing a new version and RFC series?</a:t>
            </a:r>
          </a:p>
          <a:p>
            <a:r>
              <a:rPr lang="en-US" dirty="0"/>
              <a:t>Charter proposes a lot of schema and protocol enhancements</a:t>
            </a:r>
          </a:p>
          <a:p>
            <a:pPr lvl="1"/>
            <a:r>
              <a:rPr lang="en-US" dirty="0"/>
              <a:t>Types of changes proposed in charter require new RFCs</a:t>
            </a:r>
          </a:p>
          <a:p>
            <a:pPr lvl="2"/>
            <a:r>
              <a:rPr lang="en-US" dirty="0"/>
              <a:t>SCIM </a:t>
            </a:r>
            <a:r>
              <a:rPr lang="en-US" dirty="0" err="1"/>
              <a:t>vNext</a:t>
            </a:r>
            <a:r>
              <a:rPr lang="en-US" dirty="0"/>
              <a:t>- 2.1 or 3.0?</a:t>
            </a:r>
          </a:p>
          <a:p>
            <a:pPr lvl="2"/>
            <a:r>
              <a:rPr lang="en-US" dirty="0"/>
              <a:t>Or do we progress 2.0 to Internet Standard and extend with extension RFCs?</a:t>
            </a:r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70526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D30113-C291-42EE-B3F9-D96FF9F5AB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Work proposed in charter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92545-B3E0-4982-986E-BC923A01203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Revision of RFC7643 and RFC7644 that will include:</a:t>
            </a:r>
          </a:p>
          <a:p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Profiling SCIM relationships with other identity-centric protocols such as OAuth 2.0, OpenID Connect, Shared Signals, and </a:t>
            </a:r>
            <a:r>
              <a:rPr lang="en-US" b="0" i="0" dirty="0" err="1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Fastfed</a:t>
            </a:r>
            <a:endParaRPr lang="en-US" b="0" i="0" dirty="0">
              <a:solidFill>
                <a:srgbClr val="222222"/>
              </a:solidFill>
              <a:effectLst/>
              <a:latin typeface="PT Serif" panose="020A0603040505020204" pitchFamily="18" charset="0"/>
            </a:endParaRPr>
          </a:p>
          <a:p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Updates to the evolution of the </a:t>
            </a:r>
            <a:r>
              <a:rPr lang="en-US" b="0" i="0" dirty="0" err="1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externalid</a:t>
            </a:r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 usage</a:t>
            </a:r>
          </a:p>
          <a:p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Updates to account state for capturing context of the state or change in state of the users account</a:t>
            </a:r>
          </a:p>
          <a:p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Multi-Value Query Filtering and Paging (will use draft-hunt-</a:t>
            </a:r>
            <a:r>
              <a:rPr lang="en-US" b="0" i="0" dirty="0" err="1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scim</a:t>
            </a:r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-mv-paging as input)</a:t>
            </a:r>
          </a:p>
          <a:p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Define a method for coordinating resources between domains:</a:t>
            </a:r>
          </a:p>
          <a:p>
            <a:pPr lvl="1"/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Incremental approach to synchronization</a:t>
            </a:r>
          </a:p>
          <a:p>
            <a:pPr lvl="1"/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Consider building off of RFC8417 and draft-hunt-</a:t>
            </a:r>
            <a:r>
              <a:rPr lang="en-US" b="0" i="0" dirty="0" err="1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idevent</a:t>
            </a:r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-</a:t>
            </a:r>
            <a:r>
              <a:rPr lang="en-US" b="0" i="0" dirty="0" err="1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scim</a:t>
            </a:r>
            <a:endParaRPr lang="en-US" b="0" i="0" dirty="0">
              <a:solidFill>
                <a:srgbClr val="222222"/>
              </a:solidFill>
              <a:effectLst/>
              <a:latin typeface="PT Serif" panose="020A0603040505020204" pitchFamily="18" charset="0"/>
            </a:endParaRPr>
          </a:p>
          <a:p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Support for deletion-related goals including:</a:t>
            </a:r>
          </a:p>
          <a:p>
            <a:pPr lvl="1"/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Handling Deletes in SCIM Servers that don’t allow Deletes (Soft Deletes) (will use draft-</a:t>
            </a:r>
            <a:r>
              <a:rPr lang="en-US" b="0" i="0" dirty="0" err="1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ansari</a:t>
            </a:r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-</a:t>
            </a:r>
            <a:r>
              <a:rPr lang="en-US" b="0" i="0" dirty="0" err="1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scim</a:t>
            </a:r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-soft-delete as input)</a:t>
            </a:r>
          </a:p>
          <a:p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Support for advanced automation scenarios such as:</a:t>
            </a:r>
          </a:p>
          <a:p>
            <a:pPr lvl="1"/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Discovery and negotiation of client credentials</a:t>
            </a:r>
          </a:p>
          <a:p>
            <a:pPr lvl="1"/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Attribute mapping</a:t>
            </a:r>
          </a:p>
          <a:p>
            <a:pPr lvl="1"/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Per-attribute schema negotiation</a:t>
            </a:r>
          </a:p>
          <a:p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Enhance the existing schema to support exchanging of human resources, enterprise group and privileged access management (will use draft-grizzle-</a:t>
            </a:r>
            <a:r>
              <a:rPr lang="en-US" b="0" i="0" dirty="0" err="1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scim</a:t>
            </a:r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-pam-</a:t>
            </a:r>
            <a:r>
              <a:rPr lang="en-US" b="0" i="0" dirty="0" err="1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ext</a:t>
            </a:r>
            <a:r>
              <a:rPr lang="en-US" b="0" i="0" dirty="0">
                <a:solidFill>
                  <a:srgbClr val="222222"/>
                </a:solidFill>
                <a:effectLst/>
                <a:latin typeface="PT Serif" panose="020A0603040505020204" pitchFamily="18" charset="0"/>
              </a:rPr>
              <a:t> as input)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42760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DE4391-981C-4F84-AD5B-AEC05E73A9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IETF SCIM WG GitHub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E49F070-4E79-4B76-8086-C89B85FBDC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New repos created for schema and protocol/API work</a:t>
            </a:r>
          </a:p>
          <a:p>
            <a:pPr lvl="1"/>
            <a:r>
              <a:rPr lang="en-US" dirty="0">
                <a:hlinkClick r:id="rId2"/>
              </a:rPr>
              <a:t>https://github.com/ietf-scim-wg/draft-ietf-scim-core-schema</a:t>
            </a:r>
            <a:endParaRPr lang="en-US" dirty="0"/>
          </a:p>
          <a:p>
            <a:pPr lvl="1"/>
            <a:r>
              <a:rPr lang="en-US" dirty="0">
                <a:hlinkClick r:id="rId3"/>
              </a:rPr>
              <a:t>https://github.com/ietf-scim-wg/draft-ietf-scim-api</a:t>
            </a:r>
            <a:endParaRPr lang="en-US" dirty="0"/>
          </a:p>
          <a:p>
            <a:pPr lvl="1"/>
            <a:endParaRPr lang="en-US" dirty="0"/>
          </a:p>
          <a:p>
            <a:r>
              <a:rPr lang="en-US" dirty="0"/>
              <a:t>Errata, ambiguity clarification to be proposed via GitHub issues</a:t>
            </a:r>
          </a:p>
          <a:p>
            <a:pPr lvl="1"/>
            <a:r>
              <a:rPr lang="en-US" dirty="0"/>
              <a:t>Enables per-issue discussion on possible solutions</a:t>
            </a:r>
          </a:p>
          <a:p>
            <a:pPr lvl="1"/>
            <a:endParaRPr lang="en-US" dirty="0"/>
          </a:p>
          <a:p>
            <a:r>
              <a:rPr lang="en-US" dirty="0"/>
              <a:t>Work on 2.0 Proposed -&gt; Internet Standard should be separated in GitHub from work on SCIM </a:t>
            </a:r>
            <a:r>
              <a:rPr lang="en-US" dirty="0" err="1"/>
              <a:t>vNext</a:t>
            </a:r>
            <a:endParaRPr lang="en-US" dirty="0"/>
          </a:p>
          <a:p>
            <a:endParaRPr lang="en-US" dirty="0"/>
          </a:p>
          <a:p>
            <a:r>
              <a:rPr lang="en-US" dirty="0"/>
              <a:t>2.0 edits directly in XML, </a:t>
            </a:r>
            <a:r>
              <a:rPr lang="en-US" dirty="0" err="1"/>
              <a:t>vNext</a:t>
            </a:r>
            <a:r>
              <a:rPr lang="en-US" dirty="0"/>
              <a:t> drafting/editing in Markdown/</a:t>
            </a:r>
            <a:r>
              <a:rPr lang="en-US" dirty="0" err="1"/>
              <a:t>Kramdown</a:t>
            </a:r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56246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600DE5-8913-44AD-B5C6-303129855E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Papercuts for schemas and protocol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60500E-11CD-4242-8C2D-28B139F3EE9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Survey on implementation of concepts proposed for being cut</a:t>
            </a:r>
          </a:p>
          <a:p>
            <a:pPr lvl="1"/>
            <a:r>
              <a:rPr lang="en-US" dirty="0"/>
              <a:t>Have concepts been successfully implemented in a way that allows cross-platform interoperability to occur?</a:t>
            </a:r>
          </a:p>
          <a:p>
            <a:pPr lvl="1"/>
            <a:r>
              <a:rPr lang="en-US" dirty="0"/>
              <a:t>Are some concepts outdated, insecure, not in alignment with use cases?</a:t>
            </a:r>
          </a:p>
          <a:p>
            <a:pPr lvl="2"/>
            <a:r>
              <a:rPr lang="en-US" dirty="0"/>
              <a:t>Basic auth</a:t>
            </a:r>
          </a:p>
          <a:p>
            <a:pPr lvl="2"/>
            <a:r>
              <a:rPr lang="en-US" dirty="0"/>
              <a:t>Passwords</a:t>
            </a:r>
          </a:p>
          <a:p>
            <a:pPr lvl="2"/>
            <a:r>
              <a:rPr lang="en-US" dirty="0"/>
              <a:t>Photos</a:t>
            </a:r>
          </a:p>
          <a:p>
            <a:pPr lvl="2"/>
            <a:r>
              <a:rPr lang="en-US" dirty="0"/>
              <a:t>(Open to other nominations for concepts to consider cutting)</a:t>
            </a:r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34047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8F427F-9224-42BF-AF5B-2633480484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XY Problem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21A25EF-A519-47F7-8A37-8DACC58B9E1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Are some concepts useful but potentially outside of the scope of what the SCIM standard aims to address?</a:t>
            </a:r>
          </a:p>
          <a:p>
            <a:pPr lvl="1"/>
            <a:r>
              <a:rPr lang="en-US" dirty="0"/>
              <a:t>Some decisions on cuts and edits to 2.0 should wait until after use cases are revised</a:t>
            </a:r>
          </a:p>
          <a:p>
            <a:pPr lvl="1"/>
            <a:endParaRPr lang="en-US" dirty="0"/>
          </a:p>
          <a:p>
            <a:r>
              <a:rPr lang="en-US" dirty="0"/>
              <a:t>Is work to revise use cases targeted at 2.0, </a:t>
            </a:r>
            <a:r>
              <a:rPr lang="en-US" dirty="0" err="1"/>
              <a:t>vNext</a:t>
            </a:r>
            <a:r>
              <a:rPr lang="en-US" dirty="0"/>
              <a:t>(2.1/3.0/</a:t>
            </a:r>
            <a:r>
              <a:rPr lang="en-US" dirty="0" err="1"/>
              <a:t>etc</a:t>
            </a:r>
            <a:r>
              <a:rPr lang="en-US" dirty="0"/>
              <a:t>) or both?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560338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D747AC-961F-4DDF-839D-7211B6952B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Recap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0247E10-B5D3-47F8-8B55-80EAA6F4B64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How big of changes can we make while remaining SCIM 2.0?</a:t>
            </a:r>
          </a:p>
          <a:p>
            <a:r>
              <a:rPr lang="en-US" dirty="0"/>
              <a:t>Bigger changes – new version or a (long) series of extensions?</a:t>
            </a:r>
          </a:p>
          <a:p>
            <a:r>
              <a:rPr lang="en-US" dirty="0"/>
              <a:t>Do we push back schema/protocol milestones to wait for use cases?</a:t>
            </a:r>
          </a:p>
        </p:txBody>
      </p:sp>
    </p:spTree>
    <p:extLst>
      <p:ext uri="{BB962C8B-B14F-4D97-AF65-F5344CB8AC3E}">
        <p14:creationId xmlns:p14="http://schemas.microsoft.com/office/powerpoint/2010/main" val="10213654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Metadata/LabelInfo.xml><?xml version="1.0" encoding="utf-8"?>
<clbl:labelList xmlns:clbl="http://schemas.microsoft.com/office/2020/mipLabelMetadata">
  <clbl:label id="{f42aa342-8706-4288-bd11-ebb85995028c}" enabled="1" method="Standard" siteId="{72f988bf-86f1-41af-91ab-2d7cd011db47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otalTime>1588</TotalTime>
  <Words>504</Words>
  <Application>Microsoft Office PowerPoint</Application>
  <PresentationFormat>Widescreen</PresentationFormat>
  <Paragraphs>57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Calibri</vt:lpstr>
      <vt:lpstr>Calibri Light</vt:lpstr>
      <vt:lpstr>PT Serif</vt:lpstr>
      <vt:lpstr>Office Theme</vt:lpstr>
      <vt:lpstr>SCIM Schemas and Protocols Work</vt:lpstr>
      <vt:lpstr>Current Charter</vt:lpstr>
      <vt:lpstr>Work proposed in charter</vt:lpstr>
      <vt:lpstr>IETF SCIM WG GitHub</vt:lpstr>
      <vt:lpstr>Papercuts for schemas and protocol</vt:lpstr>
      <vt:lpstr>XY Problem</vt:lpstr>
      <vt:lpstr>Recap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Danny Zollner</dc:creator>
  <cp:lastModifiedBy>Danny Zollner</cp:lastModifiedBy>
  <cp:revision>9</cp:revision>
  <dcterms:created xsi:type="dcterms:W3CDTF">2022-03-09T16:17:54Z</dcterms:created>
  <dcterms:modified xsi:type="dcterms:W3CDTF">2022-03-18T18:18:23Z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f42aa342-8706-4288-bd11-ebb85995028c_Enabled">
    <vt:lpwstr>true</vt:lpwstr>
  </property>
  <property fmtid="{D5CDD505-2E9C-101B-9397-08002B2CF9AE}" pid="3" name="MSIP_Label_f42aa342-8706-4288-bd11-ebb85995028c_SetDate">
    <vt:lpwstr>2022-03-09T16:18:00Z</vt:lpwstr>
  </property>
  <property fmtid="{D5CDD505-2E9C-101B-9397-08002B2CF9AE}" pid="4" name="MSIP_Label_f42aa342-8706-4288-bd11-ebb85995028c_Method">
    <vt:lpwstr>Standard</vt:lpwstr>
  </property>
  <property fmtid="{D5CDD505-2E9C-101B-9397-08002B2CF9AE}" pid="5" name="MSIP_Label_f42aa342-8706-4288-bd11-ebb85995028c_Name">
    <vt:lpwstr>Internal</vt:lpwstr>
  </property>
  <property fmtid="{D5CDD505-2E9C-101B-9397-08002B2CF9AE}" pid="6" name="MSIP_Label_f42aa342-8706-4288-bd11-ebb85995028c_SiteId">
    <vt:lpwstr>72f988bf-86f1-41af-91ab-2d7cd011db47</vt:lpwstr>
  </property>
  <property fmtid="{D5CDD505-2E9C-101B-9397-08002B2CF9AE}" pid="7" name="MSIP_Label_f42aa342-8706-4288-bd11-ebb85995028c_ActionId">
    <vt:lpwstr>67fffde6-b91b-44a6-ad3b-7b1af9c4064d</vt:lpwstr>
  </property>
  <property fmtid="{D5CDD505-2E9C-101B-9397-08002B2CF9AE}" pid="8" name="MSIP_Label_f42aa342-8706-4288-bd11-ebb85995028c_ContentBits">
    <vt:lpwstr>0</vt:lpwstr>
  </property>
</Properties>
</file>

<file path=docProps/thumbnail.jpeg>
</file>