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52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08692-4F80-463D-905F-A83F13E5C3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962A85-A9E4-45C5-84ED-54A45B966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07C46-E2E4-4C2B-BD34-95451EEEB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8D3556-B591-4B94-BFBB-3F28EFE7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DF1EB-18CC-4F7B-9AE2-746FF31BD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5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70386-2F22-4F87-91C7-F1A0A02A7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842231-F7E3-4C09-AB54-C52BA296DD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67AFC-0F2A-4D94-BDE1-5D5049036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72753-ABC6-40AB-91BE-38EB44586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B0FEA-E88F-4334-A7F2-E5702F551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3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13EFDC-D743-4B5A-B3BF-FD137072B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417614-1E61-48DC-B0E6-57F90F01B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8DBD3-CE92-4A28-BED3-5ED9DCAC3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37439-D1E8-4EEC-9067-9E0B5DE92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A82C3-2804-45D5-9D11-768A2F4B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3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199E4-3CA0-4FD2-831A-619C0974B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34C3B-BDAD-4009-AD3C-221432B87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B137D-D772-4184-AF95-B25F597E0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158E-48E8-4721-A79D-9266BFE4F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2F82E-5045-4DD4-B4D7-36C6C1385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0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4DB56-B318-4F8D-843C-D233F1505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988125-5A04-421E-8C2A-0CC1874EA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D50FC-97F5-4058-BFD7-9DA7C8D73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0FF88-D2B1-4F30-8667-F62AD8271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735DF-3D53-43FD-A4E6-F99D52EB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5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AC6EA-9FFC-4202-A6B0-720494587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2CBF7-C3F2-4BB8-BB31-13F99C4043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2B5F1E-8E1D-48FA-BFA9-BF6F278D91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A9497E-F27D-423E-8580-1889B3498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50F28E-332C-4B38-AC58-8399327B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132C1-478D-4611-81F8-64EA855CA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56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D8320-F879-47C9-BD0E-4733EEB25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5B0A4-C104-425E-B88D-83967944F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1B4A6-71A5-45EA-9A49-F533ECCF3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337F3-C394-49D1-974C-D72DB5C4F4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47023D-C3E2-4DE8-8C4A-07C59CF85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B3896-FA43-471F-A76D-66082A591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E9F5E5-3D47-4198-B28E-990AB6674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F7D521-EEA9-48D5-AA55-ED0663393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52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8DA00-28AB-40EA-A54F-321F37D81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890328-8514-405D-9CF8-C116BDF32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EAE91-AF4E-49C8-82D7-27EB79234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A9C814-F09C-4B59-91DA-7DA15D34B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71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E47FB8-170A-45C2-8598-9FD58FB7A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6ED469-0649-4ED4-BF67-C7C088C09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6EF1F7-2CDF-4F96-8154-24227C163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27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DB166-80DD-443E-8CE4-025FA1654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12462-1C0F-4B0C-BB66-011D15C7F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AF458C-3A2D-4D6B-9E4E-FDCC19226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BF1460-3305-4AB0-A2A8-26105D529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4773F2-BEDB-459B-9460-70F0FCDB3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C9A8DE-1760-44A6-BC31-0CB58513A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1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CD96D-D91B-4615-ADC5-59133ED81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80CB9D-2578-47FB-B23E-90FA576CA4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CF59B-2F41-4FDD-BBB2-4CF3E52829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BB9333-2583-4F04-BB5F-632D87D71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4C2FFF-B1C1-4938-B19B-C356E9F0C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EA4E-CEF2-441C-AF60-5146D2F64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2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60D46C-D3E5-4F57-AFA6-B4C010CD2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013BB-172D-46CC-94ED-17F387B19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B7935-F8E9-4564-801F-28C25D9E1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001E1-0195-45B3-8F72-8A23C28BC1AF}" type="datetimeFigureOut">
              <a:rPr lang="en-US" smtClean="0"/>
              <a:t>3/18/2022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7435E-4013-48C3-BA82-2CE996222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09353-ABD1-409C-A36B-2784733B7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648C9-D686-45FA-9AE0-8EF63368A7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3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atatracker.ietf.org/wg/scim/abou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etf-scim-wg/draft-ietf-scim-api" TargetMode="External"/><Relationship Id="rId2" Type="http://schemas.openxmlformats.org/officeDocument/2006/relationships/hyperlink" Target="https://github.com/ietf-scim-wg/draft-ietf-scim-core-schem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0CFFC-1996-486D-BAA2-C1511B202F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SCIM Schemas and Protocols Work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E0BCB2-B0B6-4ACE-A687-38C8F4564E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IETF 113 – Vienna</a:t>
            </a:r>
          </a:p>
          <a:p>
            <a:r>
              <a:rPr lang="en-US" dirty="0"/>
              <a:t>Danny Zollner &amp; Janelle Allen</a:t>
            </a:r>
          </a:p>
          <a:p>
            <a:r>
              <a:rPr lang="en-US" dirty="0"/>
              <a:t>Wednesday, March 23</a:t>
            </a:r>
            <a:r>
              <a:rPr lang="en-US" baseline="30000" dirty="0"/>
              <a:t>rd</a:t>
            </a:r>
            <a:r>
              <a:rPr lang="en-US" dirty="0"/>
              <a:t>, 2022</a:t>
            </a:r>
          </a:p>
        </p:txBody>
      </p:sp>
    </p:spTree>
    <p:extLst>
      <p:ext uri="{BB962C8B-B14F-4D97-AF65-F5344CB8AC3E}">
        <p14:creationId xmlns:p14="http://schemas.microsoft.com/office/powerpoint/2010/main" val="399673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8B524-5C8E-4BF3-B535-4455DFD52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68CDE-4A9E-4FED-8C76-B800DC9E5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Charter: </a:t>
            </a:r>
            <a:r>
              <a:rPr lang="en-US" dirty="0">
                <a:hlinkClick r:id="rId2"/>
              </a:rPr>
              <a:t>https://datatracker.ietf.org/wg/scim/about/</a:t>
            </a:r>
            <a:endParaRPr lang="en-US" dirty="0"/>
          </a:p>
          <a:p>
            <a:r>
              <a:rPr lang="en-US" dirty="0"/>
              <a:t>Progressing SCIM 2.0 from Proposed standard -&gt; Internet standard</a:t>
            </a:r>
          </a:p>
          <a:p>
            <a:pPr lvl="1"/>
            <a:r>
              <a:rPr lang="en-US" dirty="0"/>
              <a:t>Is there significant value here? </a:t>
            </a:r>
          </a:p>
          <a:p>
            <a:pPr lvl="1"/>
            <a:r>
              <a:rPr lang="en-US" dirty="0"/>
              <a:t>What level of error correction, clarity enhancement is permissible without issuing a new version and RFC series?</a:t>
            </a:r>
          </a:p>
          <a:p>
            <a:r>
              <a:rPr lang="en-US" dirty="0"/>
              <a:t>Charter proposes a lot of schema and protocol enhancements</a:t>
            </a:r>
          </a:p>
          <a:p>
            <a:pPr lvl="1"/>
            <a:r>
              <a:rPr lang="en-US" dirty="0"/>
              <a:t>Types of changes proposed in charter require new RFCs</a:t>
            </a:r>
          </a:p>
          <a:p>
            <a:pPr lvl="2"/>
            <a:r>
              <a:rPr lang="en-US" dirty="0"/>
              <a:t>SCIM </a:t>
            </a:r>
            <a:r>
              <a:rPr lang="en-US" dirty="0" err="1"/>
              <a:t>vNext</a:t>
            </a:r>
            <a:r>
              <a:rPr lang="en-US" dirty="0"/>
              <a:t>- 2.1 or 3.0?</a:t>
            </a:r>
          </a:p>
          <a:p>
            <a:pPr lvl="2"/>
            <a:r>
              <a:rPr lang="en-US" dirty="0"/>
              <a:t>Or do we progress 2.0 to Internet Standard and extend with extension RFCs?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5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30113-C291-42EE-B3F9-D96FF9F5A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proposed in charter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92545-B3E0-4982-986E-BC923A012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Revision of RFC7643 and RFC7644 that will include: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Profiling SCIM relationships with other identity-centric protocols such as OAuth 2.0, OpenID Connect, Shared Signals, and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Fastfed</a:t>
            </a:r>
            <a:endParaRPr lang="en-US" b="0" i="0" dirty="0">
              <a:solidFill>
                <a:srgbClr val="222222"/>
              </a:solidFill>
              <a:effectLst/>
              <a:latin typeface="PT Serif" panose="020A0603040505020204" pitchFamily="18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Updates to the evolution of the 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externalid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 usage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Updates to account state for capturing context of the state or change in state of the users account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Multi-Value Query Filtering and Paging (will use draft-hunt-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scim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-mv-paging as input)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Define a method for coordinating resources between domains: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Incremental approach to synchronization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Consider building off of RFC8417 and draft-hunt-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idevent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scim</a:t>
            </a:r>
            <a:endParaRPr lang="en-US" b="0" i="0" dirty="0">
              <a:solidFill>
                <a:srgbClr val="222222"/>
              </a:solidFill>
              <a:effectLst/>
              <a:latin typeface="PT Serif" panose="020A0603040505020204" pitchFamily="18" charset="0"/>
            </a:endParaRP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Support for deletion-related goals including: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Handling Deletes in SCIM Servers that don’t allow Deletes (Soft Deletes) (will use draft-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ansari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scim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-soft-delete as input)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Support for advanced automation scenarios such as: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Discovery and negotiation of client credentials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Attribute mapping</a:t>
            </a:r>
          </a:p>
          <a:p>
            <a:pPr lvl="1"/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Per-attribute schema negotiation</a:t>
            </a:r>
          </a:p>
          <a:p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Enhance the existing schema to support exchanging of human resources, enterprise group and privileged access management (will use draft-grizzle-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scim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-pam-</a:t>
            </a:r>
            <a:r>
              <a:rPr lang="en-US" b="0" i="0" dirty="0" err="1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ext</a:t>
            </a:r>
            <a:r>
              <a:rPr lang="en-US" b="0" i="0" dirty="0">
                <a:solidFill>
                  <a:srgbClr val="222222"/>
                </a:solidFill>
                <a:effectLst/>
                <a:latin typeface="PT Serif" panose="020A0603040505020204" pitchFamily="18" charset="0"/>
              </a:rPr>
              <a:t> as input)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276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E4391-981C-4F84-AD5B-AEC05E73A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IETF SCIM WG GitHub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9F070-4E79-4B76-8086-C89B85FBD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New repos created for schema and protocol/API work</a:t>
            </a:r>
          </a:p>
          <a:p>
            <a:pPr lvl="1"/>
            <a:r>
              <a:rPr lang="en-US" dirty="0">
                <a:hlinkClick r:id="rId2"/>
              </a:rPr>
              <a:t>https://github.com/ietf-scim-wg/draft-ietf-scim-core-schema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https://github.com/ietf-scim-wg/draft-ietf-scim-api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Errata, ambiguity clarification to be proposed via GitHub issues</a:t>
            </a:r>
          </a:p>
          <a:p>
            <a:pPr lvl="1"/>
            <a:r>
              <a:rPr lang="en-US" dirty="0"/>
              <a:t>Enables per-issue discussion on possible solutions</a:t>
            </a:r>
          </a:p>
          <a:p>
            <a:pPr lvl="1"/>
            <a:endParaRPr lang="en-US" dirty="0"/>
          </a:p>
          <a:p>
            <a:r>
              <a:rPr lang="en-US" dirty="0"/>
              <a:t>Work on 2.0 Proposed -&gt; Internet Standard should be separated in GitHub from work on SCIM </a:t>
            </a:r>
            <a:r>
              <a:rPr lang="en-US" dirty="0" err="1"/>
              <a:t>vNext</a:t>
            </a:r>
            <a:endParaRPr lang="en-US" dirty="0"/>
          </a:p>
          <a:p>
            <a:endParaRPr lang="en-US" dirty="0"/>
          </a:p>
          <a:p>
            <a:r>
              <a:rPr lang="en-US" dirty="0"/>
              <a:t>2.0 edits directly in XML, </a:t>
            </a:r>
            <a:r>
              <a:rPr lang="en-US" dirty="0" err="1"/>
              <a:t>vNext</a:t>
            </a:r>
            <a:r>
              <a:rPr lang="en-US" dirty="0"/>
              <a:t> drafting/editing in Markdown/</a:t>
            </a:r>
            <a:r>
              <a:rPr lang="en-US" dirty="0" err="1"/>
              <a:t>Kramdown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624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00DE5-8913-44AD-B5C6-303129855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Papercuts for schemas and protocol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0500E-11CD-4242-8C2D-28B139F3E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Survey on implementation of concepts proposed for being cut</a:t>
            </a:r>
          </a:p>
          <a:p>
            <a:pPr lvl="1"/>
            <a:r>
              <a:rPr lang="en-US" dirty="0"/>
              <a:t>Have concepts been successfully implemented in a way that allows cross-platform interoperability to occur?</a:t>
            </a:r>
          </a:p>
          <a:p>
            <a:pPr lvl="1"/>
            <a:r>
              <a:rPr lang="en-US" dirty="0"/>
              <a:t>Are some concepts outdated, insecure, not in alignment with use cases?</a:t>
            </a:r>
          </a:p>
          <a:p>
            <a:pPr lvl="2"/>
            <a:r>
              <a:rPr lang="en-US" dirty="0"/>
              <a:t>Basic auth</a:t>
            </a:r>
          </a:p>
          <a:p>
            <a:pPr lvl="2"/>
            <a:r>
              <a:rPr lang="en-US" dirty="0"/>
              <a:t>Passwords</a:t>
            </a:r>
          </a:p>
          <a:p>
            <a:pPr lvl="2"/>
            <a:r>
              <a:rPr lang="en-US" dirty="0"/>
              <a:t>Photos</a:t>
            </a:r>
          </a:p>
          <a:p>
            <a:pPr lvl="2"/>
            <a:r>
              <a:rPr lang="en-US" dirty="0"/>
              <a:t>(Open to other nominations for concepts to consider cutting)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04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427F-9224-42BF-AF5B-263348048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XY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A25EF-A519-47F7-8A37-8DACC58B9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some concepts useful but potentially outside of the scope of what the SCIM standard aims to address?</a:t>
            </a:r>
          </a:p>
          <a:p>
            <a:pPr lvl="1"/>
            <a:r>
              <a:rPr lang="en-US" dirty="0"/>
              <a:t>Some decisions on cuts and edits to 2.0 should wait until after use cases are revised</a:t>
            </a:r>
          </a:p>
          <a:p>
            <a:pPr lvl="1"/>
            <a:endParaRPr lang="en-US" dirty="0"/>
          </a:p>
          <a:p>
            <a:r>
              <a:rPr lang="en-US" dirty="0"/>
              <a:t>Is work to revise use cases targeted at 2.0, </a:t>
            </a:r>
            <a:r>
              <a:rPr lang="en-US" dirty="0" err="1"/>
              <a:t>vNext</a:t>
            </a:r>
            <a:r>
              <a:rPr lang="en-US" dirty="0"/>
              <a:t>(2.1/3.0/</a:t>
            </a:r>
            <a:r>
              <a:rPr lang="en-US" dirty="0" err="1"/>
              <a:t>etc</a:t>
            </a:r>
            <a:r>
              <a:rPr lang="en-US" dirty="0"/>
              <a:t>) or both?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33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747AC-961F-4DDF-839D-7211B6952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47E10-B5D3-47F8-8B55-80EAA6F4B6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big of changes can we make while remaining SCIM 2.0?</a:t>
            </a:r>
          </a:p>
          <a:p>
            <a:r>
              <a:rPr lang="en-US" dirty="0"/>
              <a:t>Bigger changes – new version or a (long) series of extensions?</a:t>
            </a:r>
          </a:p>
          <a:p>
            <a:r>
              <a:rPr lang="en-US" dirty="0"/>
              <a:t>Do we push back schema/protocol milestones to wait for use cases?</a:t>
            </a:r>
          </a:p>
        </p:txBody>
      </p:sp>
    </p:spTree>
    <p:extLst>
      <p:ext uri="{BB962C8B-B14F-4D97-AF65-F5344CB8AC3E}">
        <p14:creationId xmlns:p14="http://schemas.microsoft.com/office/powerpoint/2010/main" val="1021365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504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PT Serif</vt:lpstr>
      <vt:lpstr>Office Theme</vt:lpstr>
      <vt:lpstr>SCIM Schemas and Protocols Work</vt:lpstr>
      <vt:lpstr>Current Charter</vt:lpstr>
      <vt:lpstr>Work proposed in charter</vt:lpstr>
      <vt:lpstr>IETF SCIM WG GitHub</vt:lpstr>
      <vt:lpstr>Papercuts for schemas and protocol</vt:lpstr>
      <vt:lpstr>XY Problem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Danny Zollner</dc:creator>
  <cp:lastModifiedBy>Danny Zollner</cp:lastModifiedBy>
  <cp:revision>9</cp:revision>
  <dcterms:created xsi:type="dcterms:W3CDTF">2022-03-09T16:17:54Z</dcterms:created>
  <dcterms:modified xsi:type="dcterms:W3CDTF">2022-03-18T18:18:23Z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etDate">
    <vt:lpwstr>2022-03-09T16:18:00Z</vt:lpwstr>
  </property>
  <property fmtid="{D5CDD505-2E9C-101B-9397-08002B2CF9AE}" pid="4" name="MSIP_Label_f42aa342-8706-4288-bd11-ebb85995028c_Method">
    <vt:lpwstr>Standard</vt:lpwstr>
  </property>
  <property fmtid="{D5CDD505-2E9C-101B-9397-08002B2CF9AE}" pid="5" name="MSIP_Label_f42aa342-8706-4288-bd11-ebb85995028c_Name">
    <vt:lpwstr>Internal</vt:lpwstr>
  </property>
  <property fmtid="{D5CDD505-2E9C-101B-9397-08002B2CF9AE}" pid="6" name="MSIP_Label_f42aa342-8706-4288-bd11-ebb85995028c_SiteId">
    <vt:lpwstr>72f988bf-86f1-41af-91ab-2d7cd011db47</vt:lpwstr>
  </property>
  <property fmtid="{D5CDD505-2E9C-101B-9397-08002B2CF9AE}" pid="7" name="MSIP_Label_f42aa342-8706-4288-bd11-ebb85995028c_ActionId">
    <vt:lpwstr>67fffde6-b91b-44a6-ad3b-7b1af9c4064d</vt:lpwstr>
  </property>
  <property fmtid="{D5CDD505-2E9C-101B-9397-08002B2CF9AE}" pid="8" name="MSIP_Label_f42aa342-8706-4288-bd11-ebb85995028c_ContentBits">
    <vt:lpwstr>0</vt:lpwstr>
  </property>
</Properties>
</file>