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4D8_AC13152A.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handoutMasterIdLst>
    <p:handoutMasterId r:id="rId27"/>
  </p:handoutMasterIdLst>
  <p:sldIdLst>
    <p:sldId id="972" r:id="rId5"/>
    <p:sldId id="1240" r:id="rId6"/>
    <p:sldId id="1084" r:id="rId7"/>
    <p:sldId id="1097" r:id="rId8"/>
    <p:sldId id="1104" r:id="rId9"/>
    <p:sldId id="1105" r:id="rId10"/>
    <p:sldId id="1241" r:id="rId11"/>
    <p:sldId id="1236" r:id="rId12"/>
    <p:sldId id="1237" r:id="rId13"/>
    <p:sldId id="1060" r:id="rId14"/>
    <p:sldId id="1089" r:id="rId15"/>
    <p:sldId id="1090" r:id="rId16"/>
    <p:sldId id="1239" r:id="rId17"/>
    <p:sldId id="1238" r:id="rId18"/>
    <p:sldId id="1087" r:id="rId19"/>
    <p:sldId id="1086" r:id="rId20"/>
    <p:sldId id="1083" r:id="rId21"/>
    <p:sldId id="1092" r:id="rId22"/>
    <p:sldId id="1242" r:id="rId23"/>
    <p:sldId id="1093" r:id="rId24"/>
    <p:sldId id="1044" r:id="rId25"/>
  </p:sldIdLst>
  <p:sldSz cx="9144000" cy="5143500" type="screen16x9"/>
  <p:notesSz cx="6805613" cy="99441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521415D9-36F7-43E2-AB2F-B90AF26B5E84}">
      <p14:sectionLst xmlns:p14="http://schemas.microsoft.com/office/powerpoint/2010/main">
        <p14:section name="Template - title examples" id="{8CA0AF7E-1BCB-F34C-BF09-BD9AC9EFD979}">
          <p14:sldIdLst>
            <p14:sldId id="972"/>
            <p14:sldId id="1240"/>
            <p14:sldId id="1084"/>
            <p14:sldId id="1097"/>
            <p14:sldId id="1104"/>
            <p14:sldId id="1105"/>
            <p14:sldId id="1241"/>
            <p14:sldId id="1236"/>
            <p14:sldId id="1237"/>
            <p14:sldId id="1060"/>
            <p14:sldId id="1089"/>
            <p14:sldId id="1090"/>
            <p14:sldId id="1239"/>
            <p14:sldId id="1238"/>
            <p14:sldId id="1087"/>
            <p14:sldId id="1086"/>
            <p14:sldId id="1083"/>
            <p14:sldId id="1092"/>
            <p14:sldId id="1242"/>
            <p14:sldId id="1093"/>
            <p14:sldId id="104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5505B78-4CDE-5CCC-3E68-24645201FF17}" name="Rajiv Ramdhany" initials="RR" userId="S::rajiv.ramdhany@bbc.co.uk::e0438e20-4579-464f-bfe3-d9b0d3f3ca8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BB9"/>
    <a:srgbClr val="DEBFFF"/>
    <a:srgbClr val="010080"/>
    <a:srgbClr val="FFFFFF"/>
    <a:srgbClr val="CBF1FF"/>
    <a:srgbClr val="CDE9B5"/>
    <a:srgbClr val="FFD9A8"/>
    <a:srgbClr val="F9D3E1"/>
    <a:srgbClr val="018CA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D0D09A-5673-78C2-FF2F-4989BFC05E73}" v="17" dt="2023-11-08T12:04:56.669"/>
    <p1510:client id="{8B3BAA85-4260-AC4A-9B70-7C520C8CD4E7}" v="9" dt="2023-11-09T09:28:14.926"/>
    <p1510:client id="{E5EEF881-2172-44A8-90A8-0D6646F47CC8}" v="32" dt="2023-11-08T12:03:01.7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497" autoAdjust="0"/>
    <p:restoredTop sz="79006" autoAdjust="0"/>
  </p:normalViewPr>
  <p:slideViewPr>
    <p:cSldViewPr snapToGrid="0">
      <p:cViewPr varScale="1">
        <p:scale>
          <a:sx n="83" d="100"/>
          <a:sy n="83" d="100"/>
        </p:scale>
        <p:origin x="1140" y="4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p:cViewPr varScale="1">
        <p:scale>
          <a:sx n="158" d="100"/>
          <a:sy n="158" d="100"/>
        </p:scale>
        <p:origin x="5672" y="216"/>
      </p:cViewPr>
      <p:guideLst/>
    </p:cSldViewPr>
  </p:notesViewPr>
  <p:gridSpacing cx="719999" cy="719999"/>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omments/modernComment_4D8_AC13152A.xml><?xml version="1.0" encoding="utf-8"?>
<p188:cmLst xmlns:a="http://schemas.openxmlformats.org/drawingml/2006/main" xmlns:r="http://schemas.openxmlformats.org/officeDocument/2006/relationships" xmlns:p188="http://schemas.microsoft.com/office/powerpoint/2018/8/main">
  <p188:cm id="{75F102F6-A5F4-284A-ACCA-7FBDA3B2D29B}" authorId="{75505B78-4CDE-5CCC-3E68-24645201FF17}" created="2023-11-02T09:14:58.960">
    <pc:sldMkLst xmlns:pc="http://schemas.microsoft.com/office/powerpoint/2013/main/command">
      <pc:docMk/>
      <pc:sldMk cId="4095980086" sldId="1085"/>
    </pc:sldMkLst>
    <p188:txBody>
      <a:bodyPr/>
      <a:lstStyle/>
      <a:p>
        <a:r>
          <a:rPr lang="en-GB"/>
          <a:t>Add year and sort</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4450" y="0"/>
            <a:ext cx="2949575" cy="498475"/>
          </a:xfrm>
          <a:prstGeom prst="rect">
            <a:avLst/>
          </a:prstGeom>
        </p:spPr>
        <p:txBody>
          <a:bodyPr vert="horz" lIns="91440" tIns="45720" rIns="91440" bIns="45720" rtlCol="0"/>
          <a:lstStyle>
            <a:lvl1pPr algn="r">
              <a:defRPr sz="1200"/>
            </a:lvl1pPr>
          </a:lstStyle>
          <a:p>
            <a:fld id="{49016CD2-7B14-C744-A81F-52ADEE863B70}" type="datetimeFigureOut">
              <a:rPr lang="en-US" smtClean="0"/>
              <a:t>11/9/2023</a:t>
            </a:fld>
            <a:endParaRPr lang="en-US"/>
          </a:p>
        </p:txBody>
      </p:sp>
      <p:sp>
        <p:nvSpPr>
          <p:cNvPr id="4" name="Footer Placeholder 3"/>
          <p:cNvSpPr>
            <a:spLocks noGrp="1"/>
          </p:cNvSpPr>
          <p:nvPr>
            <p:ph type="ftr" sz="quarter" idx="2"/>
          </p:nvPr>
        </p:nvSpPr>
        <p:spPr>
          <a:xfrm>
            <a:off x="0" y="9445625"/>
            <a:ext cx="2949575" cy="49847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4450" y="9445625"/>
            <a:ext cx="2949575" cy="498475"/>
          </a:xfrm>
          <a:prstGeom prst="rect">
            <a:avLst/>
          </a:prstGeom>
        </p:spPr>
        <p:txBody>
          <a:bodyPr vert="horz" lIns="91440" tIns="45720" rIns="91440" bIns="45720" rtlCol="0" anchor="b"/>
          <a:lstStyle>
            <a:lvl1pPr algn="r">
              <a:defRPr sz="1200"/>
            </a:lvl1pPr>
          </a:lstStyle>
          <a:p>
            <a:fld id="{0FFB1BDA-E004-5E4D-8208-A30039FC09BE}" type="slidenum">
              <a:rPr lang="en-US" smtClean="0"/>
              <a:t>‹#›</a:t>
            </a:fld>
            <a:endParaRPr lang="en-US"/>
          </a:p>
        </p:txBody>
      </p:sp>
    </p:spTree>
    <p:extLst>
      <p:ext uri="{BB962C8B-B14F-4D97-AF65-F5344CB8AC3E}">
        <p14:creationId xmlns:p14="http://schemas.microsoft.com/office/powerpoint/2010/main" val="18049944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4235226-B145-4E10-983B-1CC3FFD77C77}"/>
              </a:ext>
            </a:extLst>
          </p:cNvPr>
          <p:cNvSpPr>
            <a:spLocks noGrp="1"/>
          </p:cNvSpPr>
          <p:nvPr>
            <p:ph type="hdr" sz="quarter"/>
          </p:nvPr>
        </p:nvSpPr>
        <p:spPr>
          <a:xfrm>
            <a:off x="0" y="0"/>
            <a:ext cx="2949575" cy="496888"/>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GB"/>
          </a:p>
        </p:txBody>
      </p:sp>
      <p:sp>
        <p:nvSpPr>
          <p:cNvPr id="3" name="Date Placeholder 2">
            <a:extLst>
              <a:ext uri="{FF2B5EF4-FFF2-40B4-BE49-F238E27FC236}">
                <a16:creationId xmlns:a16="http://schemas.microsoft.com/office/drawing/2014/main" id="{C4CFC5A7-8C8B-4687-B28B-5BF9AEB6A4DE}"/>
              </a:ext>
            </a:extLst>
          </p:cNvPr>
          <p:cNvSpPr>
            <a:spLocks noGrp="1"/>
          </p:cNvSpPr>
          <p:nvPr>
            <p:ph type="dt" idx="1"/>
          </p:nvPr>
        </p:nvSpPr>
        <p:spPr>
          <a:xfrm>
            <a:off x="3854450" y="0"/>
            <a:ext cx="2949575" cy="496888"/>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6E418932-800F-49B7-9B85-80D8118CABFE}" type="datetimeFigureOut">
              <a:rPr lang="en-GB"/>
              <a:pPr>
                <a:defRPr/>
              </a:pPr>
              <a:t>09/11/2023</a:t>
            </a:fld>
            <a:endParaRPr lang="en-GB"/>
          </a:p>
        </p:txBody>
      </p:sp>
      <p:sp>
        <p:nvSpPr>
          <p:cNvPr id="4" name="Slide Image Placeholder 3">
            <a:extLst>
              <a:ext uri="{FF2B5EF4-FFF2-40B4-BE49-F238E27FC236}">
                <a16:creationId xmlns:a16="http://schemas.microsoft.com/office/drawing/2014/main" id="{46F1F158-007E-427F-8465-C2613159418F}"/>
              </a:ext>
            </a:extLst>
          </p:cNvPr>
          <p:cNvSpPr>
            <a:spLocks noGrp="1" noRot="1" noChangeAspect="1"/>
          </p:cNvSpPr>
          <p:nvPr>
            <p:ph type="sldImg" idx="2"/>
          </p:nvPr>
        </p:nvSpPr>
        <p:spPr>
          <a:xfrm>
            <a:off x="88900" y="746125"/>
            <a:ext cx="6627813" cy="3729038"/>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44E36E06-D37F-4889-B95F-01BE44729479}"/>
              </a:ext>
            </a:extLst>
          </p:cNvPr>
          <p:cNvSpPr>
            <a:spLocks noGrp="1"/>
          </p:cNvSpPr>
          <p:nvPr>
            <p:ph type="body" sz="quarter" idx="3"/>
          </p:nvPr>
        </p:nvSpPr>
        <p:spPr>
          <a:xfrm>
            <a:off x="681038" y="4722813"/>
            <a:ext cx="5443537" cy="4475162"/>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07F15012-0BDA-4DFA-8088-A120A094BDD7}"/>
              </a:ext>
            </a:extLst>
          </p:cNvPr>
          <p:cNvSpPr>
            <a:spLocks noGrp="1"/>
          </p:cNvSpPr>
          <p:nvPr>
            <p:ph type="ftr" sz="quarter" idx="4"/>
          </p:nvPr>
        </p:nvSpPr>
        <p:spPr>
          <a:xfrm>
            <a:off x="0" y="9445625"/>
            <a:ext cx="2949575" cy="496888"/>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GB"/>
          </a:p>
        </p:txBody>
      </p:sp>
      <p:sp>
        <p:nvSpPr>
          <p:cNvPr id="7" name="Slide Number Placeholder 6">
            <a:extLst>
              <a:ext uri="{FF2B5EF4-FFF2-40B4-BE49-F238E27FC236}">
                <a16:creationId xmlns:a16="http://schemas.microsoft.com/office/drawing/2014/main" id="{39AE7443-C6D5-424B-AFA3-DE5D710955E3}"/>
              </a:ext>
            </a:extLst>
          </p:cNvPr>
          <p:cNvSpPr>
            <a:spLocks noGrp="1"/>
          </p:cNvSpPr>
          <p:nvPr>
            <p:ph type="sldNum" sz="quarter" idx="5"/>
          </p:nvPr>
        </p:nvSpPr>
        <p:spPr>
          <a:xfrm>
            <a:off x="3854450" y="9445625"/>
            <a:ext cx="2949575" cy="49688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B20FE0A2-34EE-413D-B87D-BE548BE2D9D5}"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1</a:t>
            </a:fld>
            <a:endParaRPr lang="en-GB" altLang="en-US"/>
          </a:p>
        </p:txBody>
      </p:sp>
    </p:spTree>
    <p:extLst>
      <p:ext uri="{BB962C8B-B14F-4D97-AF65-F5344CB8AC3E}">
        <p14:creationId xmlns:p14="http://schemas.microsoft.com/office/powerpoint/2010/main" val="1733262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d4de49b789_2_0:notes"/>
          <p:cNvSpPr txBox="1">
            <a:spLocks noGrp="1"/>
          </p:cNvSpPr>
          <p:nvPr>
            <p:ph type="body" idx="1"/>
          </p:nvPr>
        </p:nvSpPr>
        <p:spPr>
          <a:xfrm>
            <a:off x="681038" y="4722813"/>
            <a:ext cx="5443537" cy="4475162"/>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endParaRPr lang="en-US" dirty="0"/>
          </a:p>
        </p:txBody>
      </p:sp>
      <p:sp>
        <p:nvSpPr>
          <p:cNvPr id="288" name="Google Shape;288;gd4de49b789_2_0:notes"/>
          <p:cNvSpPr>
            <a:spLocks noGrp="1" noRot="1" noChangeAspect="1"/>
          </p:cNvSpPr>
          <p:nvPr>
            <p:ph type="sldImg" idx="2"/>
          </p:nvPr>
        </p:nvSpPr>
        <p:spPr>
          <a:xfrm>
            <a:off x="88900" y="746125"/>
            <a:ext cx="6627813"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Update diagram</a:t>
            </a:r>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11</a:t>
            </a:fld>
            <a:endParaRPr lang="en-GB" altLang="en-US"/>
          </a:p>
        </p:txBody>
      </p:sp>
    </p:spTree>
    <p:extLst>
      <p:ext uri="{BB962C8B-B14F-4D97-AF65-F5344CB8AC3E}">
        <p14:creationId xmlns:p14="http://schemas.microsoft.com/office/powerpoint/2010/main" val="4011495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Leave </a:t>
            </a:r>
            <a:r>
              <a:rPr lang="en-GB" dirty="0" err="1"/>
              <a:t>prev.and</a:t>
            </a:r>
            <a:r>
              <a:rPr lang="en-GB" dirty="0"/>
              <a:t> current  slide for COIN</a:t>
            </a:r>
          </a:p>
          <a:p>
            <a:endParaRPr lang="en-GB" dirty="0"/>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12</a:t>
            </a:fld>
            <a:endParaRPr lang="en-GB" altLang="en-US"/>
          </a:p>
        </p:txBody>
      </p:sp>
    </p:spTree>
    <p:extLst>
      <p:ext uri="{BB962C8B-B14F-4D97-AF65-F5344CB8AC3E}">
        <p14:creationId xmlns:p14="http://schemas.microsoft.com/office/powerpoint/2010/main" val="731138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Possible to show a distributed pipeline of </a:t>
            </a:r>
            <a:r>
              <a:rPr lang="en-GB" dirty="0" err="1"/>
              <a:t>FFlex</a:t>
            </a:r>
            <a:r>
              <a:rPr lang="en-GB" dirty="0"/>
              <a:t> with the 3 different offloading scenarios</a:t>
            </a:r>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13</a:t>
            </a:fld>
            <a:endParaRPr lang="en-GB" altLang="en-US"/>
          </a:p>
        </p:txBody>
      </p:sp>
    </p:spTree>
    <p:extLst>
      <p:ext uri="{BB962C8B-B14F-4D97-AF65-F5344CB8AC3E}">
        <p14:creationId xmlns:p14="http://schemas.microsoft.com/office/powerpoint/2010/main" val="1946066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Show coalescing pipelines</a:t>
            </a:r>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14</a:t>
            </a:fld>
            <a:endParaRPr lang="en-GB" altLang="en-US"/>
          </a:p>
        </p:txBody>
      </p:sp>
    </p:spTree>
    <p:extLst>
      <p:ext uri="{BB962C8B-B14F-4D97-AF65-F5344CB8AC3E}">
        <p14:creationId xmlns:p14="http://schemas.microsoft.com/office/powerpoint/2010/main" val="2199409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15</a:t>
            </a:fld>
            <a:endParaRPr lang="en-GB" altLang="en-US"/>
          </a:p>
        </p:txBody>
      </p:sp>
    </p:spTree>
    <p:extLst>
      <p:ext uri="{BB962C8B-B14F-4D97-AF65-F5344CB8AC3E}">
        <p14:creationId xmlns:p14="http://schemas.microsoft.com/office/powerpoint/2010/main" val="12670333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Delete slide</a:t>
            </a:r>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16</a:t>
            </a:fld>
            <a:endParaRPr lang="en-GB" altLang="en-US"/>
          </a:p>
        </p:txBody>
      </p:sp>
    </p:spTree>
    <p:extLst>
      <p:ext uri="{BB962C8B-B14F-4D97-AF65-F5344CB8AC3E}">
        <p14:creationId xmlns:p14="http://schemas.microsoft.com/office/powerpoint/2010/main" val="6541860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17</a:t>
            </a:fld>
            <a:endParaRPr lang="en-GB" altLang="en-US"/>
          </a:p>
        </p:txBody>
      </p:sp>
    </p:spTree>
    <p:extLst>
      <p:ext uri="{BB962C8B-B14F-4D97-AF65-F5344CB8AC3E}">
        <p14:creationId xmlns:p14="http://schemas.microsoft.com/office/powerpoint/2010/main" val="3345325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19</a:t>
            </a:fld>
            <a:endParaRPr lang="en-GB" altLang="en-US"/>
          </a:p>
        </p:txBody>
      </p:sp>
    </p:spTree>
    <p:extLst>
      <p:ext uri="{BB962C8B-B14F-4D97-AF65-F5344CB8AC3E}">
        <p14:creationId xmlns:p14="http://schemas.microsoft.com/office/powerpoint/2010/main" val="37157291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20</a:t>
            </a:fld>
            <a:endParaRPr lang="en-GB" altLang="en-US"/>
          </a:p>
        </p:txBody>
      </p:sp>
    </p:spTree>
    <p:extLst>
      <p:ext uri="{BB962C8B-B14F-4D97-AF65-F5344CB8AC3E}">
        <p14:creationId xmlns:p14="http://schemas.microsoft.com/office/powerpoint/2010/main" val="168250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2</a:t>
            </a:fld>
            <a:endParaRPr lang="en-GB" altLang="en-US"/>
          </a:p>
        </p:txBody>
      </p:sp>
    </p:spTree>
    <p:extLst>
      <p:ext uri="{BB962C8B-B14F-4D97-AF65-F5344CB8AC3E}">
        <p14:creationId xmlns:p14="http://schemas.microsoft.com/office/powerpoint/2010/main" val="2544727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20FE0A2-34EE-413D-B87D-BE548BE2D9D5}" type="slidenum">
              <a:rPr lang="en-GB" altLang="en-US" smtClean="0"/>
              <a:pPr>
                <a:defRPr/>
              </a:pPr>
              <a:t>21</a:t>
            </a:fld>
            <a:endParaRPr lang="en-GB" altLang="en-US"/>
          </a:p>
        </p:txBody>
      </p:sp>
    </p:spTree>
    <p:extLst>
      <p:ext uri="{BB962C8B-B14F-4D97-AF65-F5344CB8AC3E}">
        <p14:creationId xmlns:p14="http://schemas.microsoft.com/office/powerpoint/2010/main" val="1866814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3</a:t>
            </a:fld>
            <a:endParaRPr lang="en-GB" altLang="en-US"/>
          </a:p>
        </p:txBody>
      </p:sp>
    </p:spTree>
    <p:extLst>
      <p:ext uri="{BB962C8B-B14F-4D97-AF65-F5344CB8AC3E}">
        <p14:creationId xmlns:p14="http://schemas.microsoft.com/office/powerpoint/2010/main" val="3388742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4</a:t>
            </a:fld>
            <a:endParaRPr lang="en-GB" altLang="en-US"/>
          </a:p>
        </p:txBody>
      </p:sp>
    </p:spTree>
    <p:extLst>
      <p:ext uri="{BB962C8B-B14F-4D97-AF65-F5344CB8AC3E}">
        <p14:creationId xmlns:p14="http://schemas.microsoft.com/office/powerpoint/2010/main" val="1130721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dirty="0"/>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5</a:t>
            </a:fld>
            <a:endParaRPr lang="en-GB" altLang="en-US"/>
          </a:p>
        </p:txBody>
      </p:sp>
    </p:spTree>
    <p:extLst>
      <p:ext uri="{BB962C8B-B14F-4D97-AF65-F5344CB8AC3E}">
        <p14:creationId xmlns:p14="http://schemas.microsoft.com/office/powerpoint/2010/main" val="2367882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dirty="0"/>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6</a:t>
            </a:fld>
            <a:endParaRPr lang="en-GB" altLang="en-US"/>
          </a:p>
        </p:txBody>
      </p:sp>
    </p:spTree>
    <p:extLst>
      <p:ext uri="{BB962C8B-B14F-4D97-AF65-F5344CB8AC3E}">
        <p14:creationId xmlns:p14="http://schemas.microsoft.com/office/powerpoint/2010/main" val="1721330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dirty="0"/>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7</a:t>
            </a:fld>
            <a:endParaRPr lang="en-GB" altLang="en-US"/>
          </a:p>
        </p:txBody>
      </p:sp>
    </p:spTree>
    <p:extLst>
      <p:ext uri="{BB962C8B-B14F-4D97-AF65-F5344CB8AC3E}">
        <p14:creationId xmlns:p14="http://schemas.microsoft.com/office/powerpoint/2010/main" val="1951488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dirty="0"/>
          </a:p>
          <a:p>
            <a:r>
              <a:rPr lang="en-GB" sz="1400" dirty="0"/>
              <a:t>Signpost CATS applicability</a:t>
            </a:r>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8</a:t>
            </a:fld>
            <a:endParaRPr lang="en-GB" altLang="en-US"/>
          </a:p>
        </p:txBody>
      </p:sp>
    </p:spTree>
    <p:extLst>
      <p:ext uri="{BB962C8B-B14F-4D97-AF65-F5344CB8AC3E}">
        <p14:creationId xmlns:p14="http://schemas.microsoft.com/office/powerpoint/2010/main" val="3478388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dirty="0"/>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9</a:t>
            </a:fld>
            <a:endParaRPr lang="en-GB" altLang="en-US"/>
          </a:p>
        </p:txBody>
      </p:sp>
    </p:spTree>
    <p:extLst>
      <p:ext uri="{BB962C8B-B14F-4D97-AF65-F5344CB8AC3E}">
        <p14:creationId xmlns:p14="http://schemas.microsoft.com/office/powerpoint/2010/main" val="22082069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I4ME_titl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54" y="0"/>
            <a:ext cx="9141291" cy="5143500"/>
          </a:xfrm>
          <a:prstGeom prst="rect">
            <a:avLst/>
          </a:prstGeom>
        </p:spPr>
      </p:pic>
      <p:sp>
        <p:nvSpPr>
          <p:cNvPr id="12" name="Title 7">
            <a:extLst>
              <a:ext uri="{FF2B5EF4-FFF2-40B4-BE49-F238E27FC236}">
                <a16:creationId xmlns:a16="http://schemas.microsoft.com/office/drawing/2014/main" id="{3C2FC63F-2A00-421B-9E63-D0351F888F23}"/>
              </a:ext>
            </a:extLst>
          </p:cNvPr>
          <p:cNvSpPr>
            <a:spLocks noGrp="1"/>
          </p:cNvSpPr>
          <p:nvPr>
            <p:ph type="title" hasCustomPrompt="1"/>
          </p:nvPr>
        </p:nvSpPr>
        <p:spPr>
          <a:xfrm>
            <a:off x="450576" y="1358865"/>
            <a:ext cx="4653822" cy="1356618"/>
          </a:xfrm>
        </p:spPr>
        <p:txBody>
          <a:bodyPr anchor="b"/>
          <a:lstStyle>
            <a:lvl1pPr marL="0" indent="0">
              <a:lnSpc>
                <a:spcPct val="100000"/>
              </a:lnSpc>
              <a:buNone/>
              <a:defRPr sz="3800" b="1" baseline="0">
                <a:solidFill>
                  <a:schemeClr val="tx1"/>
                </a:solidFill>
                <a:latin typeface="+mj-lt"/>
              </a:defRPr>
            </a:lvl1pPr>
          </a:lstStyle>
          <a:p>
            <a:r>
              <a:rPr lang="en-US" b="0" dirty="0"/>
              <a:t>– </a:t>
            </a:r>
            <a:r>
              <a:rPr lang="en-US" dirty="0"/>
              <a:t>Type here 38p</a:t>
            </a:r>
            <a:endParaRPr lang="en-GB" dirty="0"/>
          </a:p>
        </p:txBody>
      </p:sp>
      <p:sp>
        <p:nvSpPr>
          <p:cNvPr id="14" name="Text Placeholder 25">
            <a:extLst>
              <a:ext uri="{FF2B5EF4-FFF2-40B4-BE49-F238E27FC236}">
                <a16:creationId xmlns:a16="http://schemas.microsoft.com/office/drawing/2014/main" id="{6BC44F65-A5E1-43D9-8A27-DDAA2656BC76}"/>
              </a:ext>
            </a:extLst>
          </p:cNvPr>
          <p:cNvSpPr>
            <a:spLocks noGrp="1"/>
          </p:cNvSpPr>
          <p:nvPr>
            <p:ph type="body" sz="quarter" idx="12" hasCustomPrompt="1"/>
          </p:nvPr>
        </p:nvSpPr>
        <p:spPr>
          <a:xfrm>
            <a:off x="450576" y="2824866"/>
            <a:ext cx="4661221" cy="619377"/>
          </a:xfrm>
        </p:spPr>
        <p:txBody>
          <a:bodyPr/>
          <a:lstStyle>
            <a:lvl1pPr marL="0" indent="0">
              <a:spcAft>
                <a:spcPts val="400"/>
              </a:spcAft>
              <a:buNone/>
              <a:defRPr sz="1400" b="0" baseline="0">
                <a:solidFill>
                  <a:schemeClr val="tx1"/>
                </a:solidFill>
              </a:defRPr>
            </a:lvl1pPr>
          </a:lstStyle>
          <a:p>
            <a:pPr lvl="0"/>
            <a:r>
              <a:rPr lang="en-US" b="0" dirty="0"/>
              <a:t>– </a:t>
            </a:r>
            <a:r>
              <a:rPr lang="en-US" dirty="0"/>
              <a:t>Type here 14p</a:t>
            </a:r>
            <a:endParaRPr lang="en-GB" dirty="0"/>
          </a:p>
        </p:txBody>
      </p:sp>
      <p:sp>
        <p:nvSpPr>
          <p:cNvPr id="5" name="Text Placeholder 25">
            <a:extLst>
              <a:ext uri="{FF2B5EF4-FFF2-40B4-BE49-F238E27FC236}">
                <a16:creationId xmlns:a16="http://schemas.microsoft.com/office/drawing/2014/main" id="{EC10DF50-A56F-414E-B883-3DB341BDBA12}"/>
              </a:ext>
            </a:extLst>
          </p:cNvPr>
          <p:cNvSpPr>
            <a:spLocks noGrp="1"/>
          </p:cNvSpPr>
          <p:nvPr>
            <p:ph type="body" sz="quarter" idx="13" hasCustomPrompt="1"/>
          </p:nvPr>
        </p:nvSpPr>
        <p:spPr>
          <a:xfrm>
            <a:off x="450576" y="3553206"/>
            <a:ext cx="4661221" cy="237623"/>
          </a:xfrm>
        </p:spPr>
        <p:txBody>
          <a:bodyPr/>
          <a:lstStyle>
            <a:lvl1pPr marL="0" indent="0">
              <a:spcAft>
                <a:spcPts val="400"/>
              </a:spcAft>
              <a:buNone/>
              <a:defRPr sz="1200" b="0" baseline="0">
                <a:solidFill>
                  <a:schemeClr val="tx1"/>
                </a:solidFill>
              </a:defRPr>
            </a:lvl1pPr>
          </a:lstStyle>
          <a:p>
            <a:pPr lvl="0"/>
            <a:r>
              <a:rPr lang="en-US" b="0" dirty="0"/>
              <a:t>– </a:t>
            </a:r>
            <a:r>
              <a:rPr lang="en-US" dirty="0"/>
              <a:t>Type here 12p</a:t>
            </a:r>
            <a:endParaRPr lang="en-GB" dirty="0"/>
          </a:p>
        </p:txBody>
      </p:sp>
    </p:spTree>
    <p:extLst>
      <p:ext uri="{BB962C8B-B14F-4D97-AF65-F5344CB8AC3E}">
        <p14:creationId xmlns:p14="http://schemas.microsoft.com/office/powerpoint/2010/main" val="1587065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859437" y="4259639"/>
            <a:ext cx="6284563" cy="883861"/>
          </a:xfrm>
          <a:prstGeom prst="rect">
            <a:avLst/>
          </a:prstGeom>
        </p:spPr>
      </p:pic>
      <p:cxnSp>
        <p:nvCxnSpPr>
          <p:cNvPr id="4" name="Straight Connector 3">
            <a:extLst>
              <a:ext uri="{FF2B5EF4-FFF2-40B4-BE49-F238E27FC236}">
                <a16:creationId xmlns:a16="http://schemas.microsoft.com/office/drawing/2014/main" id="{D89EFAA4-8473-E349-AA16-76EEED3C6239}"/>
              </a:ext>
            </a:extLst>
          </p:cNvPr>
          <p:cNvCxnSpPr/>
          <p:nvPr userDrawn="1"/>
        </p:nvCxnSpPr>
        <p:spPr>
          <a:xfrm>
            <a:off x="111568" y="544091"/>
            <a:ext cx="8885198" cy="68"/>
          </a:xfrm>
          <a:prstGeom prst="line">
            <a:avLst/>
          </a:prstGeom>
          <a:ln w="6350" cap="rnd" cmpd="sng">
            <a:solidFill>
              <a:schemeClr val="tx1"/>
            </a:solidFill>
            <a:prstDash val="solid"/>
            <a:headEnd type="none" w="med" len="med"/>
            <a:tailEnd type="none" w="sm" len="sm"/>
          </a:ln>
          <a:effectLst/>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7480" y="127185"/>
            <a:ext cx="1315224" cy="339205"/>
          </a:xfrm>
          <a:prstGeom prst="rect">
            <a:avLst/>
          </a:prstGeom>
        </p:spPr>
      </p:pic>
      <p:sp>
        <p:nvSpPr>
          <p:cNvPr id="10" name="Title 7">
            <a:extLst>
              <a:ext uri="{FF2B5EF4-FFF2-40B4-BE49-F238E27FC236}">
                <a16:creationId xmlns:a16="http://schemas.microsoft.com/office/drawing/2014/main" id="{3C2FC63F-2A00-421B-9E63-D0351F888F23}"/>
              </a:ext>
            </a:extLst>
          </p:cNvPr>
          <p:cNvSpPr>
            <a:spLocks noGrp="1"/>
          </p:cNvSpPr>
          <p:nvPr>
            <p:ph type="title" hasCustomPrompt="1"/>
          </p:nvPr>
        </p:nvSpPr>
        <p:spPr>
          <a:xfrm>
            <a:off x="820477" y="1305373"/>
            <a:ext cx="7431425" cy="1440727"/>
          </a:xfrm>
        </p:spPr>
        <p:txBody>
          <a:bodyPr bIns="180000" anchor="b"/>
          <a:lstStyle>
            <a:lvl1pPr marL="0" indent="0">
              <a:lnSpc>
                <a:spcPct val="100000"/>
              </a:lnSpc>
              <a:buNone/>
              <a:defRPr sz="3600" b="0">
                <a:solidFill>
                  <a:schemeClr val="tx1"/>
                </a:solidFill>
                <a:latin typeface="+mj-lt"/>
              </a:defRPr>
            </a:lvl1pPr>
          </a:lstStyle>
          <a:p>
            <a:pPr lvl="0"/>
            <a:r>
              <a:rPr lang="en-US" b="0" i="0" dirty="0">
                <a:solidFill>
                  <a:srgbClr val="4D5156"/>
                </a:solidFill>
                <a:effectLst/>
                <a:latin typeface="arial" charset="0"/>
              </a:rPr>
              <a:t>—</a:t>
            </a:r>
            <a:r>
              <a:rPr lang="en-US" dirty="0"/>
              <a:t> Type here 36p</a:t>
            </a:r>
            <a:endParaRPr lang="en-GB" dirty="0"/>
          </a:p>
        </p:txBody>
      </p:sp>
      <p:sp>
        <p:nvSpPr>
          <p:cNvPr id="11" name="Text Placeholder 25">
            <a:extLst>
              <a:ext uri="{FF2B5EF4-FFF2-40B4-BE49-F238E27FC236}">
                <a16:creationId xmlns:a16="http://schemas.microsoft.com/office/drawing/2014/main" id="{EC10DF50-A56F-414E-B883-3DB341BDBA12}"/>
              </a:ext>
            </a:extLst>
          </p:cNvPr>
          <p:cNvSpPr>
            <a:spLocks noGrp="1"/>
          </p:cNvSpPr>
          <p:nvPr>
            <p:ph type="body" sz="quarter" idx="13" hasCustomPrompt="1"/>
          </p:nvPr>
        </p:nvSpPr>
        <p:spPr>
          <a:xfrm>
            <a:off x="820514" y="2747312"/>
            <a:ext cx="7431425" cy="791307"/>
          </a:xfrm>
        </p:spPr>
        <p:txBody>
          <a:bodyPr/>
          <a:lstStyle>
            <a:lvl1pPr marL="0" indent="0">
              <a:spcAft>
                <a:spcPts val="400"/>
              </a:spcAft>
              <a:buNone/>
              <a:defRPr lang="en-US" b="0" i="0" u="none" strike="noStrike" smtClean="0">
                <a:solidFill>
                  <a:schemeClr val="tx1"/>
                </a:solidFill>
                <a:effectLst/>
              </a:defRPr>
            </a:lvl1pPr>
          </a:lstStyle>
          <a:p>
            <a:pPr lvl="0"/>
            <a:r>
              <a:rPr lang="en-US" b="0" i="0" dirty="0">
                <a:solidFill>
                  <a:srgbClr val="4D5156"/>
                </a:solidFill>
                <a:effectLst/>
                <a:latin typeface="arial" charset="0"/>
              </a:rPr>
              <a:t>—</a:t>
            </a:r>
            <a:r>
              <a:rPr lang="en-US" dirty="0"/>
              <a:t> Type here 20p</a:t>
            </a:r>
            <a:endParaRPr lang="en-GB" dirty="0"/>
          </a:p>
        </p:txBody>
      </p:sp>
    </p:spTree>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301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ullet point ">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05318D92-7125-4A8E-9F23-CCE84E4A66EE}"/>
              </a:ext>
            </a:extLst>
          </p:cNvPr>
          <p:cNvSpPr>
            <a:spLocks noGrp="1"/>
          </p:cNvSpPr>
          <p:nvPr>
            <p:ph type="body" sz="quarter" idx="14" hasCustomPrompt="1"/>
          </p:nvPr>
        </p:nvSpPr>
        <p:spPr>
          <a:xfrm>
            <a:off x="431800" y="708527"/>
            <a:ext cx="5645149" cy="2880000"/>
          </a:xfrm>
        </p:spPr>
        <p:txBody>
          <a:bodyPr/>
          <a:lstStyle>
            <a:lvl1pPr marL="288000" indent="-288000">
              <a:buFont typeface="Arial" panose="020B0604020202020204" pitchFamily="34" charset="0"/>
              <a:buChar char="–"/>
              <a:defRPr sz="2000">
                <a:solidFill>
                  <a:schemeClr val="tx1"/>
                </a:solidFill>
              </a:defRPr>
            </a:lvl1pPr>
            <a:lvl2pPr>
              <a:defRPr sz="1800"/>
            </a:lvl2pPr>
            <a:lvl3pPr>
              <a:defRPr sz="1800"/>
            </a:lvl3pPr>
            <a:lvl4pPr>
              <a:defRPr sz="1800"/>
            </a:lvl4pPr>
            <a:lvl5pPr>
              <a:defRPr sz="1800"/>
            </a:lvl5pPr>
          </a:lstStyle>
          <a:p>
            <a:pPr lvl="0"/>
            <a:r>
              <a:rPr lang="en-GB" dirty="0"/>
              <a:t>4 to 6 bullet points</a:t>
            </a:r>
          </a:p>
        </p:txBody>
      </p:sp>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859437" y="4259639"/>
            <a:ext cx="6284563" cy="883861"/>
          </a:xfrm>
          <a:prstGeom prst="rect">
            <a:avLst/>
          </a:prstGeom>
        </p:spPr>
      </p:pic>
      <p:cxnSp>
        <p:nvCxnSpPr>
          <p:cNvPr id="4" name="Straight Connector 3">
            <a:extLst>
              <a:ext uri="{FF2B5EF4-FFF2-40B4-BE49-F238E27FC236}">
                <a16:creationId xmlns:a16="http://schemas.microsoft.com/office/drawing/2014/main" id="{D89EFAA4-8473-E349-AA16-76EEED3C6239}"/>
              </a:ext>
            </a:extLst>
          </p:cNvPr>
          <p:cNvCxnSpPr/>
          <p:nvPr userDrawn="1"/>
        </p:nvCxnSpPr>
        <p:spPr>
          <a:xfrm>
            <a:off x="111568" y="544091"/>
            <a:ext cx="8885198" cy="68"/>
          </a:xfrm>
          <a:prstGeom prst="line">
            <a:avLst/>
          </a:prstGeom>
          <a:ln w="6350" cap="rnd" cmpd="sng">
            <a:solidFill>
              <a:schemeClr val="tx1"/>
            </a:solidFill>
            <a:prstDash val="solid"/>
            <a:headEnd type="none" w="med" len="med"/>
            <a:tailEnd type="none" w="sm" len="sm"/>
          </a:ln>
          <a:effectLst/>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7480" y="127185"/>
            <a:ext cx="1315224" cy="339205"/>
          </a:xfrm>
          <a:prstGeom prst="rect">
            <a:avLst/>
          </a:prstGeom>
        </p:spPr>
      </p:pic>
      <p:sp>
        <p:nvSpPr>
          <p:cNvPr id="6" name="Title 7">
            <a:extLst>
              <a:ext uri="{FF2B5EF4-FFF2-40B4-BE49-F238E27FC236}">
                <a16:creationId xmlns:a16="http://schemas.microsoft.com/office/drawing/2014/main" id="{3C2FC63F-2A00-421B-9E63-D0351F888F23}"/>
              </a:ext>
            </a:extLst>
          </p:cNvPr>
          <p:cNvSpPr>
            <a:spLocks noGrp="1"/>
          </p:cNvSpPr>
          <p:nvPr>
            <p:ph type="title" hasCustomPrompt="1"/>
          </p:nvPr>
        </p:nvSpPr>
        <p:spPr>
          <a:xfrm>
            <a:off x="1761892" y="111511"/>
            <a:ext cx="7077307" cy="341971"/>
          </a:xfrm>
        </p:spPr>
        <p:txBody>
          <a:bodyPr anchor="b"/>
          <a:lstStyle>
            <a:lvl1pPr marL="0" indent="0" algn="r">
              <a:lnSpc>
                <a:spcPct val="100000"/>
              </a:lnSpc>
              <a:buNone/>
              <a:defRPr sz="1400" b="0" baseline="0">
                <a:solidFill>
                  <a:schemeClr val="tx1"/>
                </a:solidFill>
                <a:latin typeface="+mj-lt"/>
              </a:defRPr>
            </a:lvl1pPr>
          </a:lstStyle>
          <a:p>
            <a:r>
              <a:rPr lang="en-US" b="0" dirty="0"/>
              <a:t>Title (optional)</a:t>
            </a:r>
            <a:endParaRPr lang="en-GB" dirty="0"/>
          </a:p>
        </p:txBody>
      </p:sp>
    </p:spTree>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bullet points">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05318D92-7125-4A8E-9F23-CCE84E4A66EE}"/>
              </a:ext>
            </a:extLst>
          </p:cNvPr>
          <p:cNvSpPr>
            <a:spLocks noGrp="1"/>
          </p:cNvSpPr>
          <p:nvPr>
            <p:ph type="body" sz="quarter" idx="14" hasCustomPrompt="1"/>
          </p:nvPr>
        </p:nvSpPr>
        <p:spPr>
          <a:xfrm>
            <a:off x="431801" y="1648520"/>
            <a:ext cx="5645149" cy="2895598"/>
          </a:xfrm>
        </p:spPr>
        <p:txBody>
          <a:bodyPr/>
          <a:lstStyle>
            <a:lvl1pPr marL="288000" indent="-288000">
              <a:buFont typeface="Arial" panose="020B0604020202020204" pitchFamily="34" charset="0"/>
              <a:buChar char="–"/>
              <a:defRPr sz="2000">
                <a:solidFill>
                  <a:schemeClr val="tx1"/>
                </a:solidFill>
              </a:defRPr>
            </a:lvl1pPr>
            <a:lvl2pPr>
              <a:defRPr sz="1800"/>
            </a:lvl2pPr>
            <a:lvl3pPr>
              <a:defRPr sz="1800"/>
            </a:lvl3pPr>
            <a:lvl4pPr>
              <a:defRPr sz="1800"/>
            </a:lvl4pPr>
            <a:lvl5pPr>
              <a:defRPr sz="1800"/>
            </a:lvl5pPr>
          </a:lstStyle>
          <a:p>
            <a:pPr lvl="0"/>
            <a:r>
              <a:rPr lang="en-GB" dirty="0"/>
              <a:t>4 to 6 bullet points</a:t>
            </a:r>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859437" y="4259639"/>
            <a:ext cx="6284563" cy="883861"/>
          </a:xfrm>
          <a:prstGeom prst="rect">
            <a:avLst/>
          </a:prstGeom>
        </p:spPr>
      </p:pic>
      <p:cxnSp>
        <p:nvCxnSpPr>
          <p:cNvPr id="5" name="Straight Connector 4">
            <a:extLst>
              <a:ext uri="{FF2B5EF4-FFF2-40B4-BE49-F238E27FC236}">
                <a16:creationId xmlns:a16="http://schemas.microsoft.com/office/drawing/2014/main" id="{D89EFAA4-8473-E349-AA16-76EEED3C6239}"/>
              </a:ext>
            </a:extLst>
          </p:cNvPr>
          <p:cNvCxnSpPr/>
          <p:nvPr userDrawn="1"/>
        </p:nvCxnSpPr>
        <p:spPr>
          <a:xfrm>
            <a:off x="111568" y="544091"/>
            <a:ext cx="8885198" cy="68"/>
          </a:xfrm>
          <a:prstGeom prst="line">
            <a:avLst/>
          </a:prstGeom>
          <a:ln w="6350" cap="rnd" cmpd="sng">
            <a:solidFill>
              <a:schemeClr val="tx1"/>
            </a:solidFill>
            <a:prstDash val="solid"/>
            <a:headEnd type="none" w="med" len="med"/>
            <a:tailEnd type="none" w="sm" len="sm"/>
          </a:ln>
          <a:effectLst/>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7480" y="127185"/>
            <a:ext cx="1315224" cy="339205"/>
          </a:xfrm>
          <a:prstGeom prst="rect">
            <a:avLst/>
          </a:prstGeom>
        </p:spPr>
      </p:pic>
      <p:sp>
        <p:nvSpPr>
          <p:cNvPr id="7" name="Title 7">
            <a:extLst>
              <a:ext uri="{FF2B5EF4-FFF2-40B4-BE49-F238E27FC236}">
                <a16:creationId xmlns:a16="http://schemas.microsoft.com/office/drawing/2014/main" id="{3C2FC63F-2A00-421B-9E63-D0351F888F23}"/>
              </a:ext>
            </a:extLst>
          </p:cNvPr>
          <p:cNvSpPr>
            <a:spLocks noGrp="1"/>
          </p:cNvSpPr>
          <p:nvPr>
            <p:ph type="title" hasCustomPrompt="1"/>
          </p:nvPr>
        </p:nvSpPr>
        <p:spPr>
          <a:xfrm>
            <a:off x="438615" y="602166"/>
            <a:ext cx="8281639" cy="639336"/>
          </a:xfrm>
        </p:spPr>
        <p:txBody>
          <a:bodyPr anchor="t"/>
          <a:lstStyle>
            <a:lvl1pPr marL="0" indent="0">
              <a:lnSpc>
                <a:spcPct val="100000"/>
              </a:lnSpc>
              <a:buNone/>
              <a:defRPr sz="2800" b="0" baseline="0">
                <a:solidFill>
                  <a:schemeClr val="tx1"/>
                </a:solidFill>
                <a:latin typeface="+mj-lt"/>
              </a:defRPr>
            </a:lvl1pPr>
          </a:lstStyle>
          <a:p>
            <a:r>
              <a:rPr lang="en-US" b="0" dirty="0"/>
              <a:t>Title</a:t>
            </a:r>
            <a:endParaRPr lang="en-GB" dirty="0"/>
          </a:p>
        </p:txBody>
      </p:sp>
    </p:spTree>
    <p:extLst>
      <p:ext uri="{BB962C8B-B14F-4D97-AF65-F5344CB8AC3E}">
        <p14:creationId xmlns:p14="http://schemas.microsoft.com/office/powerpoint/2010/main" val="386212523"/>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Heading, bullets, image right">
    <p:spTree>
      <p:nvGrpSpPr>
        <p:cNvPr id="1" name=""/>
        <p:cNvGrpSpPr/>
        <p:nvPr/>
      </p:nvGrpSpPr>
      <p:grpSpPr>
        <a:xfrm>
          <a:off x="0" y="0"/>
          <a:ext cx="0" cy="0"/>
          <a:chOff x="0" y="0"/>
          <a:chExt cx="0" cy="0"/>
        </a:xfrm>
      </p:grpSpPr>
      <p:sp>
        <p:nvSpPr>
          <p:cNvPr id="6" name="Text Placeholder 25">
            <a:extLst>
              <a:ext uri="{FF2B5EF4-FFF2-40B4-BE49-F238E27FC236}">
                <a16:creationId xmlns:a16="http://schemas.microsoft.com/office/drawing/2014/main" id="{018247D9-5503-486A-97BE-69C90ACD679B}"/>
              </a:ext>
            </a:extLst>
          </p:cNvPr>
          <p:cNvSpPr>
            <a:spLocks noGrp="1"/>
          </p:cNvSpPr>
          <p:nvPr>
            <p:ph type="body" sz="quarter" idx="12" hasCustomPrompt="1"/>
          </p:nvPr>
        </p:nvSpPr>
        <p:spPr>
          <a:xfrm>
            <a:off x="431800" y="1325887"/>
            <a:ext cx="3921124" cy="3017512"/>
          </a:xfrm>
        </p:spPr>
        <p:txBody>
          <a:bodyPr/>
          <a:lstStyle>
            <a:lvl1pPr marL="288000" indent="-288000">
              <a:buFont typeface="Arial" panose="020B0604020202020204" pitchFamily="34" charset="0"/>
              <a:buChar char="–"/>
              <a:defRPr sz="1600" b="0">
                <a:solidFill>
                  <a:schemeClr val="tx1"/>
                </a:solidFill>
              </a:defRPr>
            </a:lvl1pPr>
          </a:lstStyle>
          <a:p>
            <a:pPr lvl="0"/>
            <a:r>
              <a:rPr lang="en-US" dirty="0"/>
              <a:t>4 to 6 bullet points</a:t>
            </a:r>
            <a:endParaRPr lang="en-GB"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859437" y="4259639"/>
            <a:ext cx="6284563" cy="883861"/>
          </a:xfrm>
          <a:prstGeom prst="rect">
            <a:avLst/>
          </a:prstGeom>
        </p:spPr>
      </p:pic>
      <p:cxnSp>
        <p:nvCxnSpPr>
          <p:cNvPr id="7" name="Straight Connector 6">
            <a:extLst>
              <a:ext uri="{FF2B5EF4-FFF2-40B4-BE49-F238E27FC236}">
                <a16:creationId xmlns:a16="http://schemas.microsoft.com/office/drawing/2014/main" id="{D89EFAA4-8473-E349-AA16-76EEED3C6239}"/>
              </a:ext>
            </a:extLst>
          </p:cNvPr>
          <p:cNvCxnSpPr/>
          <p:nvPr userDrawn="1"/>
        </p:nvCxnSpPr>
        <p:spPr>
          <a:xfrm>
            <a:off x="111568" y="544091"/>
            <a:ext cx="8885198" cy="68"/>
          </a:xfrm>
          <a:prstGeom prst="line">
            <a:avLst/>
          </a:prstGeom>
          <a:ln w="6350" cap="rnd" cmpd="sng">
            <a:solidFill>
              <a:schemeClr val="tx1"/>
            </a:solidFill>
            <a:prstDash val="solid"/>
            <a:headEnd type="none" w="med" len="med"/>
            <a:tailEnd type="none" w="sm" len="sm"/>
          </a:ln>
          <a:effectLst/>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7480" y="127185"/>
            <a:ext cx="1315224" cy="339205"/>
          </a:xfrm>
          <a:prstGeom prst="rect">
            <a:avLst/>
          </a:prstGeom>
        </p:spPr>
      </p:pic>
      <p:sp>
        <p:nvSpPr>
          <p:cNvPr id="10" name="Picture Placeholder 2">
            <a:extLst>
              <a:ext uri="{FF2B5EF4-FFF2-40B4-BE49-F238E27FC236}">
                <a16:creationId xmlns:a16="http://schemas.microsoft.com/office/drawing/2014/main" id="{657E95CB-6286-4E8D-8ABC-6A9BD85351FD}"/>
              </a:ext>
            </a:extLst>
          </p:cNvPr>
          <p:cNvSpPr>
            <a:spLocks noGrp="1"/>
          </p:cNvSpPr>
          <p:nvPr>
            <p:ph type="pic" sz="quarter" idx="10"/>
          </p:nvPr>
        </p:nvSpPr>
        <p:spPr>
          <a:xfrm>
            <a:off x="4742959" y="702658"/>
            <a:ext cx="4393580" cy="3631449"/>
          </a:xfrm>
        </p:spPr>
        <p:txBody>
          <a:bodyPr/>
          <a:lstStyle>
            <a:lvl1pPr marL="0" indent="0">
              <a:buNone/>
              <a:defRPr b="0">
                <a:solidFill>
                  <a:schemeClr val="tx1"/>
                </a:solidFill>
              </a:defRPr>
            </a:lvl1pPr>
          </a:lstStyle>
          <a:p>
            <a:r>
              <a:rPr lang="en-GB" dirty="0"/>
              <a:t>Click icon to add picture</a:t>
            </a:r>
          </a:p>
        </p:txBody>
      </p:sp>
      <p:sp>
        <p:nvSpPr>
          <p:cNvPr id="11" name="Title 7">
            <a:extLst>
              <a:ext uri="{FF2B5EF4-FFF2-40B4-BE49-F238E27FC236}">
                <a16:creationId xmlns:a16="http://schemas.microsoft.com/office/drawing/2014/main" id="{3C2FC63F-2A00-421B-9E63-D0351F888F23}"/>
              </a:ext>
            </a:extLst>
          </p:cNvPr>
          <p:cNvSpPr>
            <a:spLocks noGrp="1"/>
          </p:cNvSpPr>
          <p:nvPr>
            <p:ph type="title" hasCustomPrompt="1"/>
          </p:nvPr>
        </p:nvSpPr>
        <p:spPr>
          <a:xfrm>
            <a:off x="431180" y="713678"/>
            <a:ext cx="3925254" cy="475786"/>
          </a:xfrm>
        </p:spPr>
        <p:txBody>
          <a:bodyPr anchor="t"/>
          <a:lstStyle>
            <a:lvl1pPr marL="0" indent="0">
              <a:lnSpc>
                <a:spcPct val="100000"/>
              </a:lnSpc>
              <a:buNone/>
              <a:defRPr sz="2400" b="0" baseline="0">
                <a:solidFill>
                  <a:schemeClr val="tx1"/>
                </a:solidFill>
                <a:latin typeface="+mj-lt"/>
              </a:defRPr>
            </a:lvl1pPr>
          </a:lstStyle>
          <a:p>
            <a:r>
              <a:rPr lang="en-US" b="0" dirty="0"/>
              <a:t>Title</a:t>
            </a:r>
            <a:endParaRPr lang="en-GB" dirty="0"/>
          </a:p>
        </p:txBody>
      </p:sp>
    </p:spTree>
    <p:extLst>
      <p:ext uri="{BB962C8B-B14F-4D97-AF65-F5344CB8AC3E}">
        <p14:creationId xmlns:p14="http://schemas.microsoft.com/office/powerpoint/2010/main" val="3588053609"/>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2744">
          <p15:clr>
            <a:srgbClr val="FBAE40"/>
          </p15:clr>
        </p15:guide>
        <p15:guide id="6" pos="548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ullets, image right">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1BA11250-F612-4164-9C20-CAEEC9CF7F9C}"/>
              </a:ext>
            </a:extLst>
          </p:cNvPr>
          <p:cNvSpPr>
            <a:spLocks noGrp="1"/>
          </p:cNvSpPr>
          <p:nvPr>
            <p:ph type="body" sz="quarter" idx="14" hasCustomPrompt="1"/>
          </p:nvPr>
        </p:nvSpPr>
        <p:spPr>
          <a:xfrm>
            <a:off x="431801" y="682938"/>
            <a:ext cx="3921124" cy="3660460"/>
          </a:xfrm>
        </p:spPr>
        <p:txBody>
          <a:bodyPr/>
          <a:lstStyle>
            <a:lvl1pPr marL="288000" indent="-288000">
              <a:buFont typeface="Arial" panose="020B0604020202020204" pitchFamily="34" charset="0"/>
              <a:buChar char="–"/>
              <a:defRPr sz="2000">
                <a:solidFill>
                  <a:schemeClr val="tx1"/>
                </a:solidFill>
              </a:defRPr>
            </a:lvl1pPr>
            <a:lvl2pPr>
              <a:defRPr sz="1800"/>
            </a:lvl2pPr>
            <a:lvl3pPr>
              <a:defRPr sz="1800"/>
            </a:lvl3pPr>
            <a:lvl4pPr>
              <a:defRPr sz="1800"/>
            </a:lvl4pPr>
            <a:lvl5pPr>
              <a:defRPr sz="1800"/>
            </a:lvl5pPr>
          </a:lstStyle>
          <a:p>
            <a:pPr lvl="0"/>
            <a:r>
              <a:rPr lang="en-GB" dirty="0"/>
              <a:t>4 to 6 bullet points</a:t>
            </a:r>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859437" y="4259639"/>
            <a:ext cx="6284563" cy="883861"/>
          </a:xfrm>
          <a:prstGeom prst="rect">
            <a:avLst/>
          </a:prstGeom>
        </p:spPr>
      </p:pic>
      <p:cxnSp>
        <p:nvCxnSpPr>
          <p:cNvPr id="5" name="Straight Connector 4">
            <a:extLst>
              <a:ext uri="{FF2B5EF4-FFF2-40B4-BE49-F238E27FC236}">
                <a16:creationId xmlns:a16="http://schemas.microsoft.com/office/drawing/2014/main" id="{D89EFAA4-8473-E349-AA16-76EEED3C6239}"/>
              </a:ext>
            </a:extLst>
          </p:cNvPr>
          <p:cNvCxnSpPr/>
          <p:nvPr userDrawn="1"/>
        </p:nvCxnSpPr>
        <p:spPr>
          <a:xfrm>
            <a:off x="111568" y="544091"/>
            <a:ext cx="8885198" cy="68"/>
          </a:xfrm>
          <a:prstGeom prst="line">
            <a:avLst/>
          </a:prstGeom>
          <a:ln w="6350" cap="rnd" cmpd="sng">
            <a:solidFill>
              <a:schemeClr val="tx1"/>
            </a:solidFill>
            <a:prstDash val="solid"/>
            <a:headEnd type="none" w="med" len="med"/>
            <a:tailEnd type="none" w="sm" len="sm"/>
          </a:ln>
          <a:effectLst/>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7480" y="127185"/>
            <a:ext cx="1315224" cy="339205"/>
          </a:xfrm>
          <a:prstGeom prst="rect">
            <a:avLst/>
          </a:prstGeom>
        </p:spPr>
      </p:pic>
      <p:sp>
        <p:nvSpPr>
          <p:cNvPr id="7" name="Picture Placeholder 2">
            <a:extLst>
              <a:ext uri="{FF2B5EF4-FFF2-40B4-BE49-F238E27FC236}">
                <a16:creationId xmlns:a16="http://schemas.microsoft.com/office/drawing/2014/main" id="{657E95CB-6286-4E8D-8ABC-6A9BD85351FD}"/>
              </a:ext>
            </a:extLst>
          </p:cNvPr>
          <p:cNvSpPr>
            <a:spLocks noGrp="1"/>
          </p:cNvSpPr>
          <p:nvPr>
            <p:ph type="pic" sz="quarter" idx="10"/>
          </p:nvPr>
        </p:nvSpPr>
        <p:spPr>
          <a:xfrm>
            <a:off x="4742959" y="702658"/>
            <a:ext cx="4393580" cy="3631449"/>
          </a:xfrm>
        </p:spPr>
        <p:txBody>
          <a:bodyPr/>
          <a:lstStyle>
            <a:lvl1pPr marL="0" indent="0">
              <a:buNone/>
              <a:defRPr b="0">
                <a:solidFill>
                  <a:schemeClr val="tx1"/>
                </a:solidFill>
              </a:defRPr>
            </a:lvl1pPr>
          </a:lstStyle>
          <a:p>
            <a:r>
              <a:rPr lang="en-GB" dirty="0"/>
              <a:t>Click icon to add picture</a:t>
            </a:r>
          </a:p>
        </p:txBody>
      </p:sp>
      <p:sp>
        <p:nvSpPr>
          <p:cNvPr id="10" name="Title 7">
            <a:extLst>
              <a:ext uri="{FF2B5EF4-FFF2-40B4-BE49-F238E27FC236}">
                <a16:creationId xmlns:a16="http://schemas.microsoft.com/office/drawing/2014/main" id="{3C2FC63F-2A00-421B-9E63-D0351F888F23}"/>
              </a:ext>
            </a:extLst>
          </p:cNvPr>
          <p:cNvSpPr>
            <a:spLocks noGrp="1"/>
          </p:cNvSpPr>
          <p:nvPr>
            <p:ph type="title" hasCustomPrompt="1"/>
          </p:nvPr>
        </p:nvSpPr>
        <p:spPr>
          <a:xfrm>
            <a:off x="1761892" y="111511"/>
            <a:ext cx="7077307" cy="341971"/>
          </a:xfrm>
        </p:spPr>
        <p:txBody>
          <a:bodyPr anchor="b"/>
          <a:lstStyle>
            <a:lvl1pPr marL="0" indent="0" algn="r">
              <a:lnSpc>
                <a:spcPct val="100000"/>
              </a:lnSpc>
              <a:buNone/>
              <a:defRPr sz="1400" b="0" baseline="0">
                <a:solidFill>
                  <a:schemeClr val="tx1"/>
                </a:solidFill>
                <a:latin typeface="+mj-lt"/>
              </a:defRPr>
            </a:lvl1pPr>
          </a:lstStyle>
          <a:p>
            <a:r>
              <a:rPr lang="en-US" b="0" dirty="0"/>
              <a:t>Title (optional)</a:t>
            </a:r>
            <a:endParaRPr lang="en-GB" dirty="0"/>
          </a:p>
        </p:txBody>
      </p:sp>
    </p:spTree>
    <p:extLst>
      <p:ext uri="{BB962C8B-B14F-4D97-AF65-F5344CB8AC3E}">
        <p14:creationId xmlns:p14="http://schemas.microsoft.com/office/powerpoint/2010/main" val="1690686073"/>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2744">
          <p15:clr>
            <a:srgbClr val="FBAE40"/>
          </p15:clr>
        </p15:guide>
        <p15:guide id="6" pos="548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Heading, bullets, image lef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657E95CB-6286-4E8D-8ABC-6A9BD85351FD}"/>
              </a:ext>
            </a:extLst>
          </p:cNvPr>
          <p:cNvSpPr>
            <a:spLocks noGrp="1"/>
          </p:cNvSpPr>
          <p:nvPr>
            <p:ph type="pic" sz="quarter" idx="10"/>
          </p:nvPr>
        </p:nvSpPr>
        <p:spPr>
          <a:xfrm>
            <a:off x="0" y="702658"/>
            <a:ext cx="4393580" cy="3631449"/>
          </a:xfrm>
        </p:spPr>
        <p:txBody>
          <a:bodyPr/>
          <a:lstStyle>
            <a:lvl1pPr marL="0" indent="0">
              <a:buNone/>
              <a:defRPr b="0">
                <a:solidFill>
                  <a:schemeClr val="tx1"/>
                </a:solidFill>
              </a:defRPr>
            </a:lvl1pPr>
          </a:lstStyle>
          <a:p>
            <a:r>
              <a:rPr lang="en-GB" dirty="0"/>
              <a:t>Click icon to add picture</a:t>
            </a:r>
          </a:p>
        </p:txBody>
      </p:sp>
      <p:sp>
        <p:nvSpPr>
          <p:cNvPr id="9" name="Text Placeholder 25">
            <a:extLst>
              <a:ext uri="{FF2B5EF4-FFF2-40B4-BE49-F238E27FC236}">
                <a16:creationId xmlns:a16="http://schemas.microsoft.com/office/drawing/2014/main" id="{FA79611A-8145-4287-999D-C17E624B80A5}"/>
              </a:ext>
            </a:extLst>
          </p:cNvPr>
          <p:cNvSpPr>
            <a:spLocks noGrp="1"/>
          </p:cNvSpPr>
          <p:nvPr>
            <p:ph type="body" sz="quarter" idx="12" hasCustomPrompt="1"/>
          </p:nvPr>
        </p:nvSpPr>
        <p:spPr>
          <a:xfrm>
            <a:off x="4791075" y="1294731"/>
            <a:ext cx="3921125" cy="3048668"/>
          </a:xfrm>
        </p:spPr>
        <p:txBody>
          <a:bodyPr/>
          <a:lstStyle>
            <a:lvl1pPr marL="288000" indent="-288000">
              <a:buFont typeface="Arial" panose="020B0604020202020204" pitchFamily="34" charset="0"/>
              <a:buChar char="–"/>
              <a:defRPr sz="1600" b="0">
                <a:solidFill>
                  <a:schemeClr val="tx1"/>
                </a:solidFill>
              </a:defRPr>
            </a:lvl1pPr>
          </a:lstStyle>
          <a:p>
            <a:pPr lvl="0"/>
            <a:r>
              <a:rPr lang="en-US" dirty="0"/>
              <a:t>4 to 6 bullet points</a:t>
            </a:r>
            <a:endParaRPr lang="en-GB"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859437" y="4259639"/>
            <a:ext cx="6284563" cy="883861"/>
          </a:xfrm>
          <a:prstGeom prst="rect">
            <a:avLst/>
          </a:prstGeom>
        </p:spPr>
      </p:pic>
      <p:cxnSp>
        <p:nvCxnSpPr>
          <p:cNvPr id="7" name="Straight Connector 6">
            <a:extLst>
              <a:ext uri="{FF2B5EF4-FFF2-40B4-BE49-F238E27FC236}">
                <a16:creationId xmlns:a16="http://schemas.microsoft.com/office/drawing/2014/main" id="{D89EFAA4-8473-E349-AA16-76EEED3C6239}"/>
              </a:ext>
            </a:extLst>
          </p:cNvPr>
          <p:cNvCxnSpPr/>
          <p:nvPr userDrawn="1"/>
        </p:nvCxnSpPr>
        <p:spPr>
          <a:xfrm>
            <a:off x="111568" y="544091"/>
            <a:ext cx="8885198" cy="68"/>
          </a:xfrm>
          <a:prstGeom prst="line">
            <a:avLst/>
          </a:prstGeom>
          <a:ln w="6350" cap="rnd" cmpd="sng">
            <a:solidFill>
              <a:schemeClr val="tx1"/>
            </a:solidFill>
            <a:prstDash val="solid"/>
            <a:headEnd type="none" w="med" len="med"/>
            <a:tailEnd type="none" w="sm" len="sm"/>
          </a:ln>
          <a:effectLst/>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7480" y="127185"/>
            <a:ext cx="1315224" cy="339205"/>
          </a:xfrm>
          <a:prstGeom prst="rect">
            <a:avLst/>
          </a:prstGeom>
        </p:spPr>
      </p:pic>
      <p:sp>
        <p:nvSpPr>
          <p:cNvPr id="11" name="Title 7">
            <a:extLst>
              <a:ext uri="{FF2B5EF4-FFF2-40B4-BE49-F238E27FC236}">
                <a16:creationId xmlns:a16="http://schemas.microsoft.com/office/drawing/2014/main" id="{3C2FC63F-2A00-421B-9E63-D0351F888F23}"/>
              </a:ext>
            </a:extLst>
          </p:cNvPr>
          <p:cNvSpPr>
            <a:spLocks noGrp="1"/>
          </p:cNvSpPr>
          <p:nvPr>
            <p:ph type="title" hasCustomPrompt="1"/>
          </p:nvPr>
        </p:nvSpPr>
        <p:spPr>
          <a:xfrm>
            <a:off x="4787590" y="713678"/>
            <a:ext cx="3925230" cy="475786"/>
          </a:xfrm>
        </p:spPr>
        <p:txBody>
          <a:bodyPr anchor="t"/>
          <a:lstStyle>
            <a:lvl1pPr marL="0" indent="0">
              <a:lnSpc>
                <a:spcPct val="100000"/>
              </a:lnSpc>
              <a:buNone/>
              <a:defRPr sz="2400" b="0" baseline="0">
                <a:solidFill>
                  <a:schemeClr val="tx1"/>
                </a:solidFill>
                <a:latin typeface="+mj-lt"/>
              </a:defRPr>
            </a:lvl1pPr>
          </a:lstStyle>
          <a:p>
            <a:r>
              <a:rPr lang="en-US" b="0" dirty="0"/>
              <a:t>Title</a:t>
            </a:r>
            <a:endParaRPr lang="en-GB" dirty="0"/>
          </a:p>
        </p:txBody>
      </p:sp>
    </p:spTree>
    <p:extLst>
      <p:ext uri="{BB962C8B-B14F-4D97-AF65-F5344CB8AC3E}">
        <p14:creationId xmlns:p14="http://schemas.microsoft.com/office/powerpoint/2010/main" val="4188982697"/>
      </p:ext>
    </p:extLst>
  </p:cSld>
  <p:clrMapOvr>
    <a:masterClrMapping/>
  </p:clrMapOvr>
  <p:extLst>
    <p:ext uri="{DCECCB84-F9BA-43D5-87BE-67443E8EF086}">
      <p15:sldGuideLst xmlns:p15="http://schemas.microsoft.com/office/powerpoint/2012/main">
        <p15:guide id="3" orient="horz" pos="2981">
          <p15:clr>
            <a:srgbClr val="FBAE40"/>
          </p15:clr>
        </p15:guide>
        <p15:guide id="4" orient="horz" pos="259">
          <p15:clr>
            <a:srgbClr val="FBAE40"/>
          </p15:clr>
        </p15:guide>
        <p15:guide id="5" pos="5488">
          <p15:clr>
            <a:srgbClr val="FBAE40"/>
          </p15:clr>
        </p15:guide>
        <p15:guide id="6" pos="3016">
          <p15:clr>
            <a:srgbClr val="FBAE40"/>
          </p15:clr>
        </p15:guide>
        <p15:guide id="7" pos="27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ullets, image left">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1BA11250-F612-4164-9C20-CAEEC9CF7F9C}"/>
              </a:ext>
            </a:extLst>
          </p:cNvPr>
          <p:cNvSpPr>
            <a:spLocks noGrp="1"/>
          </p:cNvSpPr>
          <p:nvPr>
            <p:ph type="body" sz="quarter" idx="14" hasCustomPrompt="1"/>
          </p:nvPr>
        </p:nvSpPr>
        <p:spPr>
          <a:xfrm>
            <a:off x="4791076" y="682940"/>
            <a:ext cx="3921124" cy="3660460"/>
          </a:xfrm>
        </p:spPr>
        <p:txBody>
          <a:bodyPr/>
          <a:lstStyle>
            <a:lvl1pPr marL="288000" indent="-288000">
              <a:buFont typeface="Arial" panose="020B0604020202020204" pitchFamily="34" charset="0"/>
              <a:buChar char="–"/>
              <a:defRPr sz="2000">
                <a:solidFill>
                  <a:schemeClr val="tx1"/>
                </a:solidFill>
              </a:defRPr>
            </a:lvl1pPr>
            <a:lvl2pPr>
              <a:defRPr sz="1800"/>
            </a:lvl2pPr>
            <a:lvl3pPr>
              <a:defRPr sz="1800"/>
            </a:lvl3pPr>
            <a:lvl4pPr>
              <a:defRPr sz="1800"/>
            </a:lvl4pPr>
            <a:lvl5pPr>
              <a:defRPr sz="1800"/>
            </a:lvl5pPr>
          </a:lstStyle>
          <a:p>
            <a:pPr lvl="0"/>
            <a:r>
              <a:rPr lang="en-GB" dirty="0"/>
              <a:t>4 to 6 bullet points</a:t>
            </a:r>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859437" y="4259639"/>
            <a:ext cx="6284563" cy="883861"/>
          </a:xfrm>
          <a:prstGeom prst="rect">
            <a:avLst/>
          </a:prstGeom>
        </p:spPr>
      </p:pic>
      <p:cxnSp>
        <p:nvCxnSpPr>
          <p:cNvPr id="6" name="Straight Connector 5">
            <a:extLst>
              <a:ext uri="{FF2B5EF4-FFF2-40B4-BE49-F238E27FC236}">
                <a16:creationId xmlns:a16="http://schemas.microsoft.com/office/drawing/2014/main" id="{D89EFAA4-8473-E349-AA16-76EEED3C6239}"/>
              </a:ext>
            </a:extLst>
          </p:cNvPr>
          <p:cNvCxnSpPr/>
          <p:nvPr userDrawn="1"/>
        </p:nvCxnSpPr>
        <p:spPr>
          <a:xfrm>
            <a:off x="111568" y="544091"/>
            <a:ext cx="8885198" cy="68"/>
          </a:xfrm>
          <a:prstGeom prst="line">
            <a:avLst/>
          </a:prstGeom>
          <a:ln w="6350" cap="rnd" cmpd="sng">
            <a:solidFill>
              <a:schemeClr val="tx1"/>
            </a:solidFill>
            <a:prstDash val="solid"/>
            <a:headEnd type="none" w="med" len="med"/>
            <a:tailEnd type="none" w="sm" len="sm"/>
          </a:ln>
          <a:effectLst/>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7480" y="127185"/>
            <a:ext cx="1315224" cy="339205"/>
          </a:xfrm>
          <a:prstGeom prst="rect">
            <a:avLst/>
          </a:prstGeom>
        </p:spPr>
      </p:pic>
      <p:sp>
        <p:nvSpPr>
          <p:cNvPr id="10" name="Picture Placeholder 2">
            <a:extLst>
              <a:ext uri="{FF2B5EF4-FFF2-40B4-BE49-F238E27FC236}">
                <a16:creationId xmlns:a16="http://schemas.microsoft.com/office/drawing/2014/main" id="{657E95CB-6286-4E8D-8ABC-6A9BD85351FD}"/>
              </a:ext>
            </a:extLst>
          </p:cNvPr>
          <p:cNvSpPr>
            <a:spLocks noGrp="1"/>
          </p:cNvSpPr>
          <p:nvPr>
            <p:ph type="pic" sz="quarter" idx="10"/>
          </p:nvPr>
        </p:nvSpPr>
        <p:spPr>
          <a:xfrm>
            <a:off x="0" y="702658"/>
            <a:ext cx="4393580" cy="3631449"/>
          </a:xfrm>
        </p:spPr>
        <p:txBody>
          <a:bodyPr/>
          <a:lstStyle>
            <a:lvl1pPr marL="0" indent="0">
              <a:buNone/>
              <a:defRPr b="0">
                <a:solidFill>
                  <a:schemeClr val="tx1"/>
                </a:solidFill>
              </a:defRPr>
            </a:lvl1pPr>
          </a:lstStyle>
          <a:p>
            <a:r>
              <a:rPr lang="en-GB" dirty="0"/>
              <a:t>Click icon to add picture</a:t>
            </a:r>
          </a:p>
        </p:txBody>
      </p:sp>
      <p:sp>
        <p:nvSpPr>
          <p:cNvPr id="11" name="Title 7">
            <a:extLst>
              <a:ext uri="{FF2B5EF4-FFF2-40B4-BE49-F238E27FC236}">
                <a16:creationId xmlns:a16="http://schemas.microsoft.com/office/drawing/2014/main" id="{3C2FC63F-2A00-421B-9E63-D0351F888F23}"/>
              </a:ext>
            </a:extLst>
          </p:cNvPr>
          <p:cNvSpPr>
            <a:spLocks noGrp="1"/>
          </p:cNvSpPr>
          <p:nvPr>
            <p:ph type="title" hasCustomPrompt="1"/>
          </p:nvPr>
        </p:nvSpPr>
        <p:spPr>
          <a:xfrm>
            <a:off x="1761892" y="111511"/>
            <a:ext cx="7077307" cy="341971"/>
          </a:xfrm>
        </p:spPr>
        <p:txBody>
          <a:bodyPr anchor="b"/>
          <a:lstStyle>
            <a:lvl1pPr marL="0" indent="0" algn="r">
              <a:lnSpc>
                <a:spcPct val="100000"/>
              </a:lnSpc>
              <a:buNone/>
              <a:defRPr sz="1400" b="0" baseline="0">
                <a:solidFill>
                  <a:schemeClr val="tx1"/>
                </a:solidFill>
                <a:latin typeface="+mj-lt"/>
              </a:defRPr>
            </a:lvl1pPr>
          </a:lstStyle>
          <a:p>
            <a:r>
              <a:rPr lang="en-US" b="0" dirty="0"/>
              <a:t>Title (optional)</a:t>
            </a:r>
            <a:endParaRPr lang="en-GB" dirty="0"/>
          </a:p>
        </p:txBody>
      </p:sp>
    </p:spTree>
    <p:extLst>
      <p:ext uri="{BB962C8B-B14F-4D97-AF65-F5344CB8AC3E}">
        <p14:creationId xmlns:p14="http://schemas.microsoft.com/office/powerpoint/2010/main" val="814480472"/>
      </p:ext>
    </p:extLst>
  </p:cSld>
  <p:clrMapOvr>
    <a:masterClrMapping/>
  </p:clrMapOvr>
  <p:extLst>
    <p:ext uri="{DCECCB84-F9BA-43D5-87BE-67443E8EF086}">
      <p15:sldGuideLst xmlns:p15="http://schemas.microsoft.com/office/powerpoint/2012/main">
        <p15:guide id="3" orient="horz" pos="2981">
          <p15:clr>
            <a:srgbClr val="FBAE40"/>
          </p15:clr>
        </p15:guide>
        <p15:guide id="4" orient="horz" pos="259">
          <p15:clr>
            <a:srgbClr val="FBAE40"/>
          </p15:clr>
        </p15:guide>
        <p15:guide id="5" pos="5488">
          <p15:clr>
            <a:srgbClr val="FBAE40"/>
          </p15:clr>
        </p15:guide>
        <p15:guide id="6" pos="272">
          <p15:clr>
            <a:srgbClr val="FBAE40"/>
          </p15:clr>
        </p15:guide>
        <p15:guide id="7" pos="301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 boxes ">
    <p:spTree>
      <p:nvGrpSpPr>
        <p:cNvPr id="1" name=""/>
        <p:cNvGrpSpPr/>
        <p:nvPr/>
      </p:nvGrpSpPr>
      <p:grpSpPr>
        <a:xfrm>
          <a:off x="0" y="0"/>
          <a:ext cx="0" cy="0"/>
          <a:chOff x="0" y="0"/>
          <a:chExt cx="0" cy="0"/>
        </a:xfrm>
      </p:grpSpPr>
      <p:sp>
        <p:nvSpPr>
          <p:cNvPr id="15" name="Text Placeholder 10">
            <a:extLst>
              <a:ext uri="{FF2B5EF4-FFF2-40B4-BE49-F238E27FC236}">
                <a16:creationId xmlns:a16="http://schemas.microsoft.com/office/drawing/2014/main" id="{2E9D6D81-F605-4611-878D-235C279E4A8E}"/>
              </a:ext>
            </a:extLst>
          </p:cNvPr>
          <p:cNvSpPr>
            <a:spLocks noGrp="1"/>
          </p:cNvSpPr>
          <p:nvPr>
            <p:ph type="body" sz="quarter" idx="15" hasCustomPrompt="1"/>
          </p:nvPr>
        </p:nvSpPr>
        <p:spPr>
          <a:xfrm>
            <a:off x="1079498" y="1636850"/>
            <a:ext cx="3050407" cy="1362389"/>
          </a:xfrm>
        </p:spPr>
        <p:txBody>
          <a:bodyPr/>
          <a:lstStyle>
            <a:lvl1pPr>
              <a:spcAft>
                <a:spcPts val="600"/>
              </a:spcAft>
              <a:defRPr>
                <a:solidFill>
                  <a:schemeClr val="tx1"/>
                </a:solidFill>
              </a:defRPr>
            </a:lvl1pPr>
          </a:lstStyle>
          <a:p>
            <a:pPr lvl="0"/>
            <a:r>
              <a:rPr lang="en-US" dirty="0"/>
              <a:t>Click to add text</a:t>
            </a:r>
          </a:p>
        </p:txBody>
      </p:sp>
      <p:sp>
        <p:nvSpPr>
          <p:cNvPr id="16" name="Text Placeholder 10">
            <a:extLst>
              <a:ext uri="{FF2B5EF4-FFF2-40B4-BE49-F238E27FC236}">
                <a16:creationId xmlns:a16="http://schemas.microsoft.com/office/drawing/2014/main" id="{7EC6CF01-8567-4E9F-AA45-61AA44F6B90E}"/>
              </a:ext>
            </a:extLst>
          </p:cNvPr>
          <p:cNvSpPr>
            <a:spLocks noGrp="1"/>
          </p:cNvSpPr>
          <p:nvPr>
            <p:ph type="body" sz="quarter" idx="16" hasCustomPrompt="1"/>
          </p:nvPr>
        </p:nvSpPr>
        <p:spPr>
          <a:xfrm>
            <a:off x="5003800" y="1636849"/>
            <a:ext cx="3060700" cy="1362389"/>
          </a:xfrm>
        </p:spPr>
        <p:txBody>
          <a:bodyPr/>
          <a:lstStyle>
            <a:lvl1pPr>
              <a:spcAft>
                <a:spcPts val="600"/>
              </a:spcAft>
              <a:defRPr>
                <a:solidFill>
                  <a:schemeClr val="tx1"/>
                </a:solidFill>
              </a:defRPr>
            </a:lvl1pPr>
          </a:lstStyle>
          <a:p>
            <a:pPr lvl="0"/>
            <a:r>
              <a:rPr lang="en-US" dirty="0"/>
              <a:t>Click to add text</a:t>
            </a:r>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859437" y="4259639"/>
            <a:ext cx="6284563" cy="883861"/>
          </a:xfrm>
          <a:prstGeom prst="rect">
            <a:avLst/>
          </a:prstGeom>
        </p:spPr>
      </p:pic>
      <p:cxnSp>
        <p:nvCxnSpPr>
          <p:cNvPr id="5" name="Straight Connector 4">
            <a:extLst>
              <a:ext uri="{FF2B5EF4-FFF2-40B4-BE49-F238E27FC236}">
                <a16:creationId xmlns:a16="http://schemas.microsoft.com/office/drawing/2014/main" id="{D89EFAA4-8473-E349-AA16-76EEED3C6239}"/>
              </a:ext>
            </a:extLst>
          </p:cNvPr>
          <p:cNvCxnSpPr/>
          <p:nvPr userDrawn="1"/>
        </p:nvCxnSpPr>
        <p:spPr>
          <a:xfrm>
            <a:off x="111568" y="544091"/>
            <a:ext cx="8885198" cy="68"/>
          </a:xfrm>
          <a:prstGeom prst="line">
            <a:avLst/>
          </a:prstGeom>
          <a:ln w="6350" cap="rnd" cmpd="sng">
            <a:solidFill>
              <a:schemeClr val="tx1"/>
            </a:solidFill>
            <a:prstDash val="solid"/>
            <a:headEnd type="none" w="med" len="med"/>
            <a:tailEnd type="none" w="sm" len="sm"/>
          </a:ln>
          <a:effectLst/>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7480" y="127185"/>
            <a:ext cx="1315224" cy="339205"/>
          </a:xfrm>
          <a:prstGeom prst="rect">
            <a:avLst/>
          </a:prstGeom>
        </p:spPr>
      </p:pic>
      <p:sp>
        <p:nvSpPr>
          <p:cNvPr id="7" name="Title 7">
            <a:extLst>
              <a:ext uri="{FF2B5EF4-FFF2-40B4-BE49-F238E27FC236}">
                <a16:creationId xmlns:a16="http://schemas.microsoft.com/office/drawing/2014/main" id="{3C2FC63F-2A00-421B-9E63-D0351F888F23}"/>
              </a:ext>
            </a:extLst>
          </p:cNvPr>
          <p:cNvSpPr>
            <a:spLocks noGrp="1"/>
          </p:cNvSpPr>
          <p:nvPr>
            <p:ph type="title" hasCustomPrompt="1"/>
          </p:nvPr>
        </p:nvSpPr>
        <p:spPr>
          <a:xfrm>
            <a:off x="1761892" y="111511"/>
            <a:ext cx="7077307" cy="341971"/>
          </a:xfrm>
        </p:spPr>
        <p:txBody>
          <a:bodyPr anchor="b"/>
          <a:lstStyle>
            <a:lvl1pPr marL="0" indent="0" algn="r">
              <a:lnSpc>
                <a:spcPct val="100000"/>
              </a:lnSpc>
              <a:buNone/>
              <a:defRPr sz="1400" b="0" baseline="0">
                <a:solidFill>
                  <a:schemeClr val="tx1"/>
                </a:solidFill>
                <a:latin typeface="+mj-lt"/>
              </a:defRPr>
            </a:lvl1pPr>
          </a:lstStyle>
          <a:p>
            <a:r>
              <a:rPr lang="en-US" b="0" dirty="0"/>
              <a:t>Title (optional)</a:t>
            </a:r>
            <a:endParaRPr lang="en-GB" dirty="0"/>
          </a:p>
        </p:txBody>
      </p:sp>
    </p:spTree>
    <p:extLst>
      <p:ext uri="{BB962C8B-B14F-4D97-AF65-F5344CB8AC3E}">
        <p14:creationId xmlns:p14="http://schemas.microsoft.com/office/powerpoint/2010/main" val="3418453883"/>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2608">
          <p15:clr>
            <a:srgbClr val="FBAE40"/>
          </p15:clr>
        </p15:guide>
        <p15:guide id="7" pos="680">
          <p15:clr>
            <a:srgbClr val="FBAE40"/>
          </p15:clr>
        </p15:guide>
        <p15:guide id="8" pos="3152">
          <p15:clr>
            <a:srgbClr val="FBAE40"/>
          </p15:clr>
        </p15:guide>
        <p15:guide id="9" pos="50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3 boxes ">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EC9224A-09C5-42AB-BE72-2D01A39D187F}"/>
              </a:ext>
            </a:extLst>
          </p:cNvPr>
          <p:cNvSpPr>
            <a:spLocks noGrp="1"/>
          </p:cNvSpPr>
          <p:nvPr>
            <p:ph type="body" sz="quarter" idx="13" hasCustomPrompt="1"/>
          </p:nvPr>
        </p:nvSpPr>
        <p:spPr>
          <a:xfrm>
            <a:off x="3310575" y="1539436"/>
            <a:ext cx="2520950" cy="701302"/>
          </a:xfrm>
        </p:spPr>
        <p:txBody>
          <a:bodyPr/>
          <a:lstStyle>
            <a:lvl1pPr marL="216000" indent="-216000">
              <a:spcAft>
                <a:spcPts val="500"/>
              </a:spcAft>
              <a:buFontTx/>
              <a:buChar char="–"/>
              <a:defRPr sz="1800">
                <a:solidFill>
                  <a:schemeClr val="tx1"/>
                </a:solidFill>
              </a:defRPr>
            </a:lvl1pPr>
            <a:lvl2pPr>
              <a:defRPr sz="1800"/>
            </a:lvl2pPr>
            <a:lvl3pPr>
              <a:defRPr sz="1800"/>
            </a:lvl3pPr>
            <a:lvl4pPr>
              <a:defRPr sz="1800"/>
            </a:lvl4pPr>
            <a:lvl5pPr>
              <a:defRPr sz="1800"/>
            </a:lvl5pPr>
          </a:lstStyle>
          <a:p>
            <a:pPr lvl="0"/>
            <a:r>
              <a:rPr lang="en-GB" dirty="0"/>
              <a:t>Click to add text</a:t>
            </a:r>
          </a:p>
        </p:txBody>
      </p:sp>
      <p:sp>
        <p:nvSpPr>
          <p:cNvPr id="22" name="Text Placeholder 11">
            <a:extLst>
              <a:ext uri="{FF2B5EF4-FFF2-40B4-BE49-F238E27FC236}">
                <a16:creationId xmlns:a16="http://schemas.microsoft.com/office/drawing/2014/main" id="{223FD6B0-E4D1-480A-8912-97C55DB2CF6B}"/>
              </a:ext>
            </a:extLst>
          </p:cNvPr>
          <p:cNvSpPr>
            <a:spLocks noGrp="1"/>
          </p:cNvSpPr>
          <p:nvPr>
            <p:ph type="body" sz="quarter" idx="14" hasCustomPrompt="1"/>
          </p:nvPr>
        </p:nvSpPr>
        <p:spPr>
          <a:xfrm>
            <a:off x="6191250" y="1539436"/>
            <a:ext cx="2520950" cy="701301"/>
          </a:xfrm>
        </p:spPr>
        <p:txBody>
          <a:bodyPr/>
          <a:lstStyle>
            <a:lvl1pPr marL="216000" indent="-216000">
              <a:spcAft>
                <a:spcPts val="500"/>
              </a:spcAft>
              <a:buFontTx/>
              <a:buChar char="–"/>
              <a:defRPr sz="1800">
                <a:solidFill>
                  <a:schemeClr val="tx1"/>
                </a:solidFill>
              </a:defRPr>
            </a:lvl1pPr>
            <a:lvl2pPr>
              <a:defRPr sz="1800"/>
            </a:lvl2pPr>
            <a:lvl3pPr>
              <a:defRPr sz="1800"/>
            </a:lvl3pPr>
            <a:lvl4pPr>
              <a:defRPr sz="1800"/>
            </a:lvl4pPr>
            <a:lvl5pPr>
              <a:defRPr sz="1800"/>
            </a:lvl5pPr>
          </a:lstStyle>
          <a:p>
            <a:pPr lvl="0"/>
            <a:r>
              <a:rPr lang="en-GB" dirty="0"/>
              <a:t>Click to add text</a:t>
            </a:r>
          </a:p>
        </p:txBody>
      </p:sp>
      <p:sp>
        <p:nvSpPr>
          <p:cNvPr id="11" name="Text Placeholder 10">
            <a:extLst>
              <a:ext uri="{FF2B5EF4-FFF2-40B4-BE49-F238E27FC236}">
                <a16:creationId xmlns:a16="http://schemas.microsoft.com/office/drawing/2014/main" id="{8B5972E1-EF4A-4234-99B1-AF32BAA9EA9D}"/>
              </a:ext>
            </a:extLst>
          </p:cNvPr>
          <p:cNvSpPr>
            <a:spLocks noGrp="1"/>
          </p:cNvSpPr>
          <p:nvPr>
            <p:ph type="body" sz="quarter" idx="16" hasCustomPrompt="1"/>
          </p:nvPr>
        </p:nvSpPr>
        <p:spPr>
          <a:xfrm>
            <a:off x="429900" y="1540481"/>
            <a:ext cx="2519363" cy="700256"/>
          </a:xfrm>
        </p:spPr>
        <p:txBody>
          <a:bodyPr/>
          <a:lstStyle>
            <a:lvl1pPr marL="216000" indent="-216000">
              <a:spcAft>
                <a:spcPts val="600"/>
              </a:spcAft>
              <a:defRPr sz="1800">
                <a:solidFill>
                  <a:schemeClr val="tx1"/>
                </a:solidFill>
              </a:defRPr>
            </a:lvl1pPr>
          </a:lstStyle>
          <a:p>
            <a:pPr lvl="0"/>
            <a:r>
              <a:rPr lang="en-US" dirty="0"/>
              <a:t>Click to add text</a:t>
            </a:r>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859437" y="4259639"/>
            <a:ext cx="6284563" cy="883861"/>
          </a:xfrm>
          <a:prstGeom prst="rect">
            <a:avLst/>
          </a:prstGeom>
        </p:spPr>
      </p:pic>
      <p:cxnSp>
        <p:nvCxnSpPr>
          <p:cNvPr id="6" name="Straight Connector 5">
            <a:extLst>
              <a:ext uri="{FF2B5EF4-FFF2-40B4-BE49-F238E27FC236}">
                <a16:creationId xmlns:a16="http://schemas.microsoft.com/office/drawing/2014/main" id="{D89EFAA4-8473-E349-AA16-76EEED3C6239}"/>
              </a:ext>
            </a:extLst>
          </p:cNvPr>
          <p:cNvCxnSpPr/>
          <p:nvPr userDrawn="1"/>
        </p:nvCxnSpPr>
        <p:spPr>
          <a:xfrm>
            <a:off x="111568" y="544091"/>
            <a:ext cx="8885198" cy="68"/>
          </a:xfrm>
          <a:prstGeom prst="line">
            <a:avLst/>
          </a:prstGeom>
          <a:ln w="6350" cap="rnd" cmpd="sng">
            <a:solidFill>
              <a:schemeClr val="tx1"/>
            </a:solidFill>
            <a:prstDash val="solid"/>
            <a:headEnd type="none" w="med" len="med"/>
            <a:tailEnd type="none" w="sm" len="sm"/>
          </a:ln>
          <a:effectLst/>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7480" y="127185"/>
            <a:ext cx="1315224" cy="339205"/>
          </a:xfrm>
          <a:prstGeom prst="rect">
            <a:avLst/>
          </a:prstGeom>
        </p:spPr>
      </p:pic>
      <p:sp>
        <p:nvSpPr>
          <p:cNvPr id="8" name="Title 7">
            <a:extLst>
              <a:ext uri="{FF2B5EF4-FFF2-40B4-BE49-F238E27FC236}">
                <a16:creationId xmlns:a16="http://schemas.microsoft.com/office/drawing/2014/main" id="{3C2FC63F-2A00-421B-9E63-D0351F888F23}"/>
              </a:ext>
            </a:extLst>
          </p:cNvPr>
          <p:cNvSpPr>
            <a:spLocks noGrp="1"/>
          </p:cNvSpPr>
          <p:nvPr>
            <p:ph type="title" hasCustomPrompt="1"/>
          </p:nvPr>
        </p:nvSpPr>
        <p:spPr>
          <a:xfrm>
            <a:off x="1761892" y="111511"/>
            <a:ext cx="7077307" cy="341971"/>
          </a:xfrm>
        </p:spPr>
        <p:txBody>
          <a:bodyPr anchor="b"/>
          <a:lstStyle>
            <a:lvl1pPr marL="0" indent="0" algn="r">
              <a:lnSpc>
                <a:spcPct val="100000"/>
              </a:lnSpc>
              <a:buNone/>
              <a:defRPr sz="1400" b="0" baseline="0">
                <a:solidFill>
                  <a:schemeClr val="tx1"/>
                </a:solidFill>
                <a:latin typeface="+mj-lt"/>
              </a:defRPr>
            </a:lvl1pPr>
          </a:lstStyle>
          <a:p>
            <a:r>
              <a:rPr lang="en-US" b="0" dirty="0"/>
              <a:t>Title (optional)</a:t>
            </a:r>
            <a:endParaRPr lang="en-GB" dirty="0"/>
          </a:p>
        </p:txBody>
      </p:sp>
    </p:spTree>
    <p:extLst>
      <p:ext uri="{BB962C8B-B14F-4D97-AF65-F5344CB8AC3E}">
        <p14:creationId xmlns:p14="http://schemas.microsoft.com/office/powerpoint/2010/main" val="1352191755"/>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1859">
          <p15:clr>
            <a:srgbClr val="FBAE40"/>
          </p15:clr>
        </p15:guide>
        <p15:guide id="8" pos="3674">
          <p15:clr>
            <a:srgbClr val="FBAE40"/>
          </p15:clr>
        </p15:guide>
        <p15:guide id="9" pos="3901">
          <p15:clr>
            <a:srgbClr val="FBAE40"/>
          </p15:clr>
        </p15:guide>
        <p15:guide id="10" pos="208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 images ">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63DD6AC7-34D2-4DCA-AEEA-3FFE241C700A}"/>
              </a:ext>
            </a:extLst>
          </p:cNvPr>
          <p:cNvSpPr>
            <a:spLocks noGrp="1"/>
          </p:cNvSpPr>
          <p:nvPr>
            <p:ph type="pic" sz="quarter" idx="10"/>
          </p:nvPr>
        </p:nvSpPr>
        <p:spPr>
          <a:xfrm>
            <a:off x="1079500" y="1111132"/>
            <a:ext cx="3060700" cy="1923283"/>
          </a:xfrm>
        </p:spPr>
        <p:txBody>
          <a:bodyPr/>
          <a:lstStyle>
            <a:lvl1pPr marL="0" indent="0">
              <a:buNone/>
              <a:defRPr b="0">
                <a:solidFill>
                  <a:schemeClr val="tx1"/>
                </a:solidFill>
                <a:effectLst/>
              </a:defRPr>
            </a:lvl1pPr>
          </a:lstStyle>
          <a:p>
            <a:r>
              <a:rPr lang="en-GB" dirty="0"/>
              <a:t>Click icon to add picture</a:t>
            </a:r>
          </a:p>
        </p:txBody>
      </p:sp>
      <p:sp>
        <p:nvSpPr>
          <p:cNvPr id="13" name="Picture Placeholder 2">
            <a:extLst>
              <a:ext uri="{FF2B5EF4-FFF2-40B4-BE49-F238E27FC236}">
                <a16:creationId xmlns:a16="http://schemas.microsoft.com/office/drawing/2014/main" id="{DDDC7B71-8338-4886-9324-FE1079858609}"/>
              </a:ext>
            </a:extLst>
          </p:cNvPr>
          <p:cNvSpPr>
            <a:spLocks noGrp="1"/>
          </p:cNvSpPr>
          <p:nvPr>
            <p:ph type="pic" sz="quarter" idx="11"/>
          </p:nvPr>
        </p:nvSpPr>
        <p:spPr>
          <a:xfrm>
            <a:off x="5003801" y="1111132"/>
            <a:ext cx="3060699" cy="1923283"/>
          </a:xfrm>
        </p:spPr>
        <p:txBody>
          <a:bodyPr/>
          <a:lstStyle>
            <a:lvl1pPr marL="0" indent="0">
              <a:buNone/>
              <a:defRPr b="0">
                <a:solidFill>
                  <a:schemeClr val="tx1"/>
                </a:solidFill>
                <a:effectLst/>
              </a:defRPr>
            </a:lvl1pPr>
          </a:lstStyle>
          <a:p>
            <a:r>
              <a:rPr lang="en-GB" dirty="0"/>
              <a:t>Click icon to add picture</a:t>
            </a:r>
          </a:p>
        </p:txBody>
      </p:sp>
      <p:sp>
        <p:nvSpPr>
          <p:cNvPr id="15" name="Text Placeholder 10">
            <a:extLst>
              <a:ext uri="{FF2B5EF4-FFF2-40B4-BE49-F238E27FC236}">
                <a16:creationId xmlns:a16="http://schemas.microsoft.com/office/drawing/2014/main" id="{2E9D6D81-F605-4611-878D-235C279E4A8E}"/>
              </a:ext>
            </a:extLst>
          </p:cNvPr>
          <p:cNvSpPr>
            <a:spLocks noGrp="1"/>
          </p:cNvSpPr>
          <p:nvPr>
            <p:ph type="body" sz="quarter" idx="15" hasCustomPrompt="1"/>
          </p:nvPr>
        </p:nvSpPr>
        <p:spPr>
          <a:xfrm>
            <a:off x="1079500" y="3273311"/>
            <a:ext cx="3050407" cy="823514"/>
          </a:xfrm>
        </p:spPr>
        <p:txBody>
          <a:bodyPr/>
          <a:lstStyle>
            <a:lvl1pPr>
              <a:spcAft>
                <a:spcPts val="600"/>
              </a:spcAft>
              <a:defRPr sz="1400">
                <a:solidFill>
                  <a:schemeClr val="tx1"/>
                </a:solidFill>
                <a:effectLst/>
              </a:defRPr>
            </a:lvl1pPr>
          </a:lstStyle>
          <a:p>
            <a:pPr lvl="0"/>
            <a:r>
              <a:rPr lang="en-US" dirty="0"/>
              <a:t>Click to add text</a:t>
            </a:r>
          </a:p>
        </p:txBody>
      </p:sp>
      <p:sp>
        <p:nvSpPr>
          <p:cNvPr id="16" name="Text Placeholder 10">
            <a:extLst>
              <a:ext uri="{FF2B5EF4-FFF2-40B4-BE49-F238E27FC236}">
                <a16:creationId xmlns:a16="http://schemas.microsoft.com/office/drawing/2014/main" id="{7EC6CF01-8567-4E9F-AA45-61AA44F6B90E}"/>
              </a:ext>
            </a:extLst>
          </p:cNvPr>
          <p:cNvSpPr>
            <a:spLocks noGrp="1"/>
          </p:cNvSpPr>
          <p:nvPr>
            <p:ph type="body" sz="quarter" idx="16" hasCustomPrompt="1"/>
          </p:nvPr>
        </p:nvSpPr>
        <p:spPr>
          <a:xfrm>
            <a:off x="5003802" y="3273310"/>
            <a:ext cx="3060700" cy="823514"/>
          </a:xfrm>
        </p:spPr>
        <p:txBody>
          <a:bodyPr/>
          <a:lstStyle>
            <a:lvl1pPr>
              <a:spcAft>
                <a:spcPts val="600"/>
              </a:spcAft>
              <a:defRPr sz="1400">
                <a:solidFill>
                  <a:schemeClr val="tx1"/>
                </a:solidFill>
                <a:effectLst/>
              </a:defRPr>
            </a:lvl1pPr>
          </a:lstStyle>
          <a:p>
            <a:pPr lvl="0"/>
            <a:r>
              <a:rPr lang="en-US" dirty="0"/>
              <a:t>Click to add text</a:t>
            </a: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859437" y="4259639"/>
            <a:ext cx="6284563" cy="883861"/>
          </a:xfrm>
          <a:prstGeom prst="rect">
            <a:avLst/>
          </a:prstGeom>
        </p:spPr>
      </p:pic>
      <p:cxnSp>
        <p:nvCxnSpPr>
          <p:cNvPr id="7" name="Straight Connector 6">
            <a:extLst>
              <a:ext uri="{FF2B5EF4-FFF2-40B4-BE49-F238E27FC236}">
                <a16:creationId xmlns:a16="http://schemas.microsoft.com/office/drawing/2014/main" id="{D89EFAA4-8473-E349-AA16-76EEED3C6239}"/>
              </a:ext>
            </a:extLst>
          </p:cNvPr>
          <p:cNvCxnSpPr/>
          <p:nvPr userDrawn="1"/>
        </p:nvCxnSpPr>
        <p:spPr>
          <a:xfrm>
            <a:off x="111568" y="544091"/>
            <a:ext cx="8885198" cy="68"/>
          </a:xfrm>
          <a:prstGeom prst="line">
            <a:avLst/>
          </a:prstGeom>
          <a:ln w="6350" cap="rnd" cmpd="sng">
            <a:solidFill>
              <a:schemeClr val="tx1"/>
            </a:solidFill>
            <a:prstDash val="solid"/>
            <a:headEnd type="none" w="med" len="med"/>
            <a:tailEnd type="none" w="sm" len="sm"/>
          </a:ln>
          <a:effectLst/>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7480" y="127185"/>
            <a:ext cx="1315224" cy="339205"/>
          </a:xfrm>
          <a:prstGeom prst="rect">
            <a:avLst/>
          </a:prstGeom>
        </p:spPr>
      </p:pic>
      <p:sp>
        <p:nvSpPr>
          <p:cNvPr id="9" name="Title 7">
            <a:extLst>
              <a:ext uri="{FF2B5EF4-FFF2-40B4-BE49-F238E27FC236}">
                <a16:creationId xmlns:a16="http://schemas.microsoft.com/office/drawing/2014/main" id="{3C2FC63F-2A00-421B-9E63-D0351F888F23}"/>
              </a:ext>
            </a:extLst>
          </p:cNvPr>
          <p:cNvSpPr>
            <a:spLocks noGrp="1"/>
          </p:cNvSpPr>
          <p:nvPr>
            <p:ph type="title" hasCustomPrompt="1"/>
          </p:nvPr>
        </p:nvSpPr>
        <p:spPr>
          <a:xfrm>
            <a:off x="1761892" y="111511"/>
            <a:ext cx="7077307" cy="341971"/>
          </a:xfrm>
        </p:spPr>
        <p:txBody>
          <a:bodyPr anchor="b"/>
          <a:lstStyle>
            <a:lvl1pPr marL="0" indent="0" algn="r">
              <a:lnSpc>
                <a:spcPct val="100000"/>
              </a:lnSpc>
              <a:buNone/>
              <a:defRPr sz="1400" b="0" baseline="0">
                <a:solidFill>
                  <a:schemeClr val="tx1"/>
                </a:solidFill>
                <a:latin typeface="+mj-lt"/>
              </a:defRPr>
            </a:lvl1pPr>
          </a:lstStyle>
          <a:p>
            <a:r>
              <a:rPr lang="en-US" b="0" dirty="0"/>
              <a:t>Title (optional)</a:t>
            </a:r>
            <a:endParaRPr lang="en-GB" dirty="0"/>
          </a:p>
        </p:txBody>
      </p:sp>
    </p:spTree>
    <p:extLst>
      <p:ext uri="{BB962C8B-B14F-4D97-AF65-F5344CB8AC3E}">
        <p14:creationId xmlns:p14="http://schemas.microsoft.com/office/powerpoint/2010/main" val="2478245744"/>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2608">
          <p15:clr>
            <a:srgbClr val="FBAE40"/>
          </p15:clr>
        </p15:guide>
        <p15:guide id="7" pos="680">
          <p15:clr>
            <a:srgbClr val="FBAE40"/>
          </p15:clr>
        </p15:guide>
        <p15:guide id="8" pos="3152">
          <p15:clr>
            <a:srgbClr val="FBAE40"/>
          </p15:clr>
        </p15:guide>
        <p15:guide id="9" pos="50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I4ME slide">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65392" y="4358925"/>
            <a:ext cx="5578608" cy="784575"/>
          </a:xfrm>
          <a:prstGeom prst="rect">
            <a:avLst/>
          </a:prstGeom>
        </p:spPr>
      </p:pic>
      <p:cxnSp>
        <p:nvCxnSpPr>
          <p:cNvPr id="20" name="Straight Connector 19">
            <a:extLst>
              <a:ext uri="{FF2B5EF4-FFF2-40B4-BE49-F238E27FC236}">
                <a16:creationId xmlns:a16="http://schemas.microsoft.com/office/drawing/2014/main" id="{D89EFAA4-8473-E349-AA16-76EEED3C6239}"/>
              </a:ext>
            </a:extLst>
          </p:cNvPr>
          <p:cNvCxnSpPr/>
          <p:nvPr userDrawn="1"/>
        </p:nvCxnSpPr>
        <p:spPr>
          <a:xfrm>
            <a:off x="129401" y="766928"/>
            <a:ext cx="8885198" cy="68"/>
          </a:xfrm>
          <a:prstGeom prst="line">
            <a:avLst/>
          </a:prstGeom>
          <a:ln w="6350" cap="rnd" cmpd="sng">
            <a:solidFill>
              <a:schemeClr val="tx1"/>
            </a:solidFill>
            <a:prstDash val="solid"/>
            <a:headEnd type="none" w="med" len="med"/>
            <a:tailEnd type="none" w="sm" len="sm"/>
          </a:ln>
          <a:effectLst/>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7480" y="119501"/>
            <a:ext cx="2351304" cy="647086"/>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3 images">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EC9224A-09C5-42AB-BE72-2D01A39D187F}"/>
              </a:ext>
            </a:extLst>
          </p:cNvPr>
          <p:cNvSpPr>
            <a:spLocks noGrp="1"/>
          </p:cNvSpPr>
          <p:nvPr>
            <p:ph type="body" sz="quarter" idx="13" hasCustomPrompt="1"/>
          </p:nvPr>
        </p:nvSpPr>
        <p:spPr>
          <a:xfrm>
            <a:off x="3311525" y="3160713"/>
            <a:ext cx="2520950" cy="701302"/>
          </a:xfrm>
        </p:spPr>
        <p:txBody>
          <a:bodyPr/>
          <a:lstStyle>
            <a:lvl1pPr marL="216000" indent="-216000">
              <a:spcAft>
                <a:spcPts val="500"/>
              </a:spcAft>
              <a:buFontTx/>
              <a:buChar char="–"/>
              <a:defRPr sz="1200">
                <a:solidFill>
                  <a:schemeClr val="tx1"/>
                </a:solidFill>
              </a:defRPr>
            </a:lvl1pPr>
            <a:lvl2pPr>
              <a:defRPr sz="1800"/>
            </a:lvl2pPr>
            <a:lvl3pPr>
              <a:defRPr sz="1800"/>
            </a:lvl3pPr>
            <a:lvl4pPr>
              <a:defRPr sz="1800"/>
            </a:lvl4pPr>
            <a:lvl5pPr>
              <a:defRPr sz="1800"/>
            </a:lvl5pPr>
          </a:lstStyle>
          <a:p>
            <a:pPr lvl="0"/>
            <a:r>
              <a:rPr lang="en-GB" dirty="0"/>
              <a:t>Click to add text</a:t>
            </a:r>
          </a:p>
        </p:txBody>
      </p:sp>
      <p:sp>
        <p:nvSpPr>
          <p:cNvPr id="22" name="Text Placeholder 11">
            <a:extLst>
              <a:ext uri="{FF2B5EF4-FFF2-40B4-BE49-F238E27FC236}">
                <a16:creationId xmlns:a16="http://schemas.microsoft.com/office/drawing/2014/main" id="{223FD6B0-E4D1-480A-8912-97C55DB2CF6B}"/>
              </a:ext>
            </a:extLst>
          </p:cNvPr>
          <p:cNvSpPr>
            <a:spLocks noGrp="1"/>
          </p:cNvSpPr>
          <p:nvPr>
            <p:ph type="body" sz="quarter" idx="14" hasCustomPrompt="1"/>
          </p:nvPr>
        </p:nvSpPr>
        <p:spPr>
          <a:xfrm>
            <a:off x="6192200" y="3160713"/>
            <a:ext cx="2520950" cy="701301"/>
          </a:xfrm>
        </p:spPr>
        <p:txBody>
          <a:bodyPr/>
          <a:lstStyle>
            <a:lvl1pPr marL="216000" indent="-216000">
              <a:spcAft>
                <a:spcPts val="500"/>
              </a:spcAft>
              <a:buFontTx/>
              <a:buChar char="–"/>
              <a:defRPr sz="1200">
                <a:solidFill>
                  <a:schemeClr val="tx1"/>
                </a:solidFill>
              </a:defRPr>
            </a:lvl1pPr>
            <a:lvl2pPr>
              <a:defRPr sz="1800"/>
            </a:lvl2pPr>
            <a:lvl3pPr>
              <a:defRPr sz="1800"/>
            </a:lvl3pPr>
            <a:lvl4pPr>
              <a:defRPr sz="1800"/>
            </a:lvl4pPr>
            <a:lvl5pPr>
              <a:defRPr sz="1800"/>
            </a:lvl5pPr>
          </a:lstStyle>
          <a:p>
            <a:pPr lvl="0"/>
            <a:r>
              <a:rPr lang="en-GB" dirty="0"/>
              <a:t>Click to add text</a:t>
            </a:r>
          </a:p>
        </p:txBody>
      </p:sp>
      <p:sp>
        <p:nvSpPr>
          <p:cNvPr id="3" name="Picture Placeholder 2">
            <a:extLst>
              <a:ext uri="{FF2B5EF4-FFF2-40B4-BE49-F238E27FC236}">
                <a16:creationId xmlns:a16="http://schemas.microsoft.com/office/drawing/2014/main" id="{9B42433C-D1E5-434C-A331-94DFD8E56DF1}"/>
              </a:ext>
            </a:extLst>
          </p:cNvPr>
          <p:cNvSpPr>
            <a:spLocks noGrp="1"/>
          </p:cNvSpPr>
          <p:nvPr>
            <p:ph type="pic" sz="quarter" idx="10"/>
          </p:nvPr>
        </p:nvSpPr>
        <p:spPr>
          <a:xfrm>
            <a:off x="431800" y="1254440"/>
            <a:ext cx="2519363" cy="1692000"/>
          </a:xfrm>
        </p:spPr>
        <p:txBody>
          <a:bodyPr/>
          <a:lstStyle>
            <a:lvl1pPr marL="0" indent="0">
              <a:buNone/>
              <a:defRPr b="0">
                <a:solidFill>
                  <a:schemeClr val="tx1"/>
                </a:solidFill>
              </a:defRPr>
            </a:lvl1pPr>
          </a:lstStyle>
          <a:p>
            <a:r>
              <a:rPr lang="en-GB" dirty="0"/>
              <a:t>Click icon to add picture</a:t>
            </a:r>
          </a:p>
        </p:txBody>
      </p:sp>
      <p:sp>
        <p:nvSpPr>
          <p:cNvPr id="8" name="Picture Placeholder 2">
            <a:extLst>
              <a:ext uri="{FF2B5EF4-FFF2-40B4-BE49-F238E27FC236}">
                <a16:creationId xmlns:a16="http://schemas.microsoft.com/office/drawing/2014/main" id="{2F6DC436-4D86-413D-BBB3-A15CE4285A13}"/>
              </a:ext>
            </a:extLst>
          </p:cNvPr>
          <p:cNvSpPr>
            <a:spLocks noGrp="1"/>
          </p:cNvSpPr>
          <p:nvPr>
            <p:ph type="pic" sz="quarter" idx="11"/>
          </p:nvPr>
        </p:nvSpPr>
        <p:spPr>
          <a:xfrm>
            <a:off x="3312000" y="1254440"/>
            <a:ext cx="2520000" cy="1692000"/>
          </a:xfrm>
        </p:spPr>
        <p:txBody>
          <a:bodyPr/>
          <a:lstStyle>
            <a:lvl1pPr marL="0" indent="0">
              <a:buNone/>
              <a:defRPr b="0">
                <a:solidFill>
                  <a:schemeClr val="tx1"/>
                </a:solidFill>
              </a:defRPr>
            </a:lvl1pPr>
          </a:lstStyle>
          <a:p>
            <a:r>
              <a:rPr lang="en-GB" dirty="0"/>
              <a:t>Click icon to add picture</a:t>
            </a:r>
          </a:p>
        </p:txBody>
      </p:sp>
      <p:sp>
        <p:nvSpPr>
          <p:cNvPr id="9" name="Picture Placeholder 2">
            <a:extLst>
              <a:ext uri="{FF2B5EF4-FFF2-40B4-BE49-F238E27FC236}">
                <a16:creationId xmlns:a16="http://schemas.microsoft.com/office/drawing/2014/main" id="{5337A4C9-22E2-49AC-B029-CC29936ED356}"/>
              </a:ext>
            </a:extLst>
          </p:cNvPr>
          <p:cNvSpPr>
            <a:spLocks noGrp="1"/>
          </p:cNvSpPr>
          <p:nvPr>
            <p:ph type="pic" sz="quarter" idx="12"/>
          </p:nvPr>
        </p:nvSpPr>
        <p:spPr>
          <a:xfrm>
            <a:off x="6192200" y="1254442"/>
            <a:ext cx="2520000" cy="1692000"/>
          </a:xfrm>
        </p:spPr>
        <p:txBody>
          <a:bodyPr/>
          <a:lstStyle>
            <a:lvl1pPr marL="0" indent="0">
              <a:buNone/>
              <a:defRPr b="0">
                <a:solidFill>
                  <a:schemeClr val="tx1"/>
                </a:solidFill>
              </a:defRPr>
            </a:lvl1pPr>
          </a:lstStyle>
          <a:p>
            <a:r>
              <a:rPr lang="en-GB" dirty="0"/>
              <a:t>Click icon to add picture</a:t>
            </a:r>
          </a:p>
        </p:txBody>
      </p:sp>
      <p:sp>
        <p:nvSpPr>
          <p:cNvPr id="11" name="Text Placeholder 10">
            <a:extLst>
              <a:ext uri="{FF2B5EF4-FFF2-40B4-BE49-F238E27FC236}">
                <a16:creationId xmlns:a16="http://schemas.microsoft.com/office/drawing/2014/main" id="{8B5972E1-EF4A-4234-99B1-AF32BAA9EA9D}"/>
              </a:ext>
            </a:extLst>
          </p:cNvPr>
          <p:cNvSpPr>
            <a:spLocks noGrp="1"/>
          </p:cNvSpPr>
          <p:nvPr>
            <p:ph type="body" sz="quarter" idx="16" hasCustomPrompt="1"/>
          </p:nvPr>
        </p:nvSpPr>
        <p:spPr>
          <a:xfrm>
            <a:off x="430850" y="3161758"/>
            <a:ext cx="2519363" cy="700256"/>
          </a:xfrm>
        </p:spPr>
        <p:txBody>
          <a:bodyPr/>
          <a:lstStyle>
            <a:lvl1pPr marL="216000" indent="-216000">
              <a:spcAft>
                <a:spcPts val="600"/>
              </a:spcAft>
              <a:defRPr sz="1200">
                <a:solidFill>
                  <a:schemeClr val="tx1"/>
                </a:solidFill>
              </a:defRPr>
            </a:lvl1pPr>
          </a:lstStyle>
          <a:p>
            <a:pPr lvl="0"/>
            <a:r>
              <a:rPr lang="en-US" dirty="0"/>
              <a:t>Click to add text</a:t>
            </a:r>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859437" y="4259639"/>
            <a:ext cx="6284563" cy="883861"/>
          </a:xfrm>
          <a:prstGeom prst="rect">
            <a:avLst/>
          </a:prstGeom>
        </p:spPr>
      </p:pic>
      <p:cxnSp>
        <p:nvCxnSpPr>
          <p:cNvPr id="13" name="Straight Connector 12">
            <a:extLst>
              <a:ext uri="{FF2B5EF4-FFF2-40B4-BE49-F238E27FC236}">
                <a16:creationId xmlns:a16="http://schemas.microsoft.com/office/drawing/2014/main" id="{D89EFAA4-8473-E349-AA16-76EEED3C6239}"/>
              </a:ext>
            </a:extLst>
          </p:cNvPr>
          <p:cNvCxnSpPr/>
          <p:nvPr userDrawn="1"/>
        </p:nvCxnSpPr>
        <p:spPr>
          <a:xfrm>
            <a:off x="111568" y="544091"/>
            <a:ext cx="8885198" cy="68"/>
          </a:xfrm>
          <a:prstGeom prst="line">
            <a:avLst/>
          </a:prstGeom>
          <a:ln w="6350" cap="rnd" cmpd="sng">
            <a:solidFill>
              <a:schemeClr val="tx1"/>
            </a:solidFill>
            <a:prstDash val="solid"/>
            <a:headEnd type="none" w="med" len="med"/>
            <a:tailEnd type="none" w="sm" len="sm"/>
          </a:ln>
          <a:effectLst/>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7480" y="127185"/>
            <a:ext cx="1315224" cy="339205"/>
          </a:xfrm>
          <a:prstGeom prst="rect">
            <a:avLst/>
          </a:prstGeom>
        </p:spPr>
      </p:pic>
      <p:sp>
        <p:nvSpPr>
          <p:cNvPr id="15" name="Title 7">
            <a:extLst>
              <a:ext uri="{FF2B5EF4-FFF2-40B4-BE49-F238E27FC236}">
                <a16:creationId xmlns:a16="http://schemas.microsoft.com/office/drawing/2014/main" id="{3C2FC63F-2A00-421B-9E63-D0351F888F23}"/>
              </a:ext>
            </a:extLst>
          </p:cNvPr>
          <p:cNvSpPr>
            <a:spLocks noGrp="1"/>
          </p:cNvSpPr>
          <p:nvPr>
            <p:ph type="title" hasCustomPrompt="1"/>
          </p:nvPr>
        </p:nvSpPr>
        <p:spPr>
          <a:xfrm>
            <a:off x="1761892" y="111511"/>
            <a:ext cx="7077307" cy="341971"/>
          </a:xfrm>
        </p:spPr>
        <p:txBody>
          <a:bodyPr anchor="b"/>
          <a:lstStyle>
            <a:lvl1pPr marL="0" indent="0" algn="r">
              <a:lnSpc>
                <a:spcPct val="100000"/>
              </a:lnSpc>
              <a:buNone/>
              <a:defRPr sz="1400" b="0" baseline="0">
                <a:solidFill>
                  <a:schemeClr val="tx1"/>
                </a:solidFill>
                <a:latin typeface="+mj-lt"/>
              </a:defRPr>
            </a:lvl1pPr>
          </a:lstStyle>
          <a:p>
            <a:r>
              <a:rPr lang="en-US" b="0" dirty="0"/>
              <a:t>Title (optional)</a:t>
            </a:r>
            <a:endParaRPr lang="en-GB" dirty="0"/>
          </a:p>
        </p:txBody>
      </p:sp>
    </p:spTree>
    <p:extLst>
      <p:ext uri="{BB962C8B-B14F-4D97-AF65-F5344CB8AC3E}">
        <p14:creationId xmlns:p14="http://schemas.microsoft.com/office/powerpoint/2010/main" val="81401009"/>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1859">
          <p15:clr>
            <a:srgbClr val="FBAE40"/>
          </p15:clr>
        </p15:guide>
        <p15:guide id="8" pos="3674">
          <p15:clr>
            <a:srgbClr val="FBAE40"/>
          </p15:clr>
        </p15:guide>
        <p15:guide id="9" pos="3901">
          <p15:clr>
            <a:srgbClr val="FBAE40"/>
          </p15:clr>
        </p15:guide>
        <p15:guide id="10" pos="208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4 images">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D89EFAA4-8473-E349-AA16-76EEED3C6239}"/>
              </a:ext>
            </a:extLst>
          </p:cNvPr>
          <p:cNvCxnSpPr/>
          <p:nvPr userDrawn="1"/>
        </p:nvCxnSpPr>
        <p:spPr>
          <a:xfrm>
            <a:off x="111568" y="544091"/>
            <a:ext cx="8885198" cy="68"/>
          </a:xfrm>
          <a:prstGeom prst="line">
            <a:avLst/>
          </a:prstGeom>
          <a:ln w="6350" cap="rnd" cmpd="sng">
            <a:solidFill>
              <a:schemeClr val="tx1"/>
            </a:solidFill>
            <a:prstDash val="solid"/>
            <a:headEnd type="none" w="med" len="med"/>
            <a:tailEnd type="none" w="sm" len="sm"/>
          </a:ln>
          <a:effectLst/>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7480" y="127185"/>
            <a:ext cx="1315224" cy="339205"/>
          </a:xfrm>
          <a:prstGeom prst="rect">
            <a:avLst/>
          </a:prstGeom>
        </p:spPr>
      </p:pic>
      <p:sp>
        <p:nvSpPr>
          <p:cNvPr id="15" name="Title 7">
            <a:extLst>
              <a:ext uri="{FF2B5EF4-FFF2-40B4-BE49-F238E27FC236}">
                <a16:creationId xmlns:a16="http://schemas.microsoft.com/office/drawing/2014/main" id="{3C2FC63F-2A00-421B-9E63-D0351F888F23}"/>
              </a:ext>
            </a:extLst>
          </p:cNvPr>
          <p:cNvSpPr>
            <a:spLocks noGrp="1"/>
          </p:cNvSpPr>
          <p:nvPr>
            <p:ph type="title" hasCustomPrompt="1"/>
          </p:nvPr>
        </p:nvSpPr>
        <p:spPr>
          <a:xfrm>
            <a:off x="1761892" y="111511"/>
            <a:ext cx="7077307" cy="341971"/>
          </a:xfrm>
        </p:spPr>
        <p:txBody>
          <a:bodyPr anchor="b"/>
          <a:lstStyle>
            <a:lvl1pPr marL="0" indent="0" algn="r">
              <a:lnSpc>
                <a:spcPct val="100000"/>
              </a:lnSpc>
              <a:buNone/>
              <a:defRPr sz="1400" b="0" baseline="0">
                <a:solidFill>
                  <a:schemeClr val="tx1"/>
                </a:solidFill>
                <a:latin typeface="+mj-lt"/>
              </a:defRPr>
            </a:lvl1pPr>
          </a:lstStyle>
          <a:p>
            <a:r>
              <a:rPr lang="en-US" b="0" dirty="0"/>
              <a:t>Title (optional)</a:t>
            </a:r>
            <a:endParaRPr lang="en-GB" dirty="0"/>
          </a:p>
        </p:txBody>
      </p:sp>
      <p:sp>
        <p:nvSpPr>
          <p:cNvPr id="20" name="Picture Placeholder 2">
            <a:extLst>
              <a:ext uri="{FF2B5EF4-FFF2-40B4-BE49-F238E27FC236}">
                <a16:creationId xmlns:a16="http://schemas.microsoft.com/office/drawing/2014/main" id="{3ACCC488-E951-4C81-B7B8-7BDAB396FBA5}"/>
              </a:ext>
            </a:extLst>
          </p:cNvPr>
          <p:cNvSpPr>
            <a:spLocks noGrp="1"/>
          </p:cNvSpPr>
          <p:nvPr>
            <p:ph type="pic" sz="quarter" idx="17"/>
          </p:nvPr>
        </p:nvSpPr>
        <p:spPr>
          <a:xfrm>
            <a:off x="1749764" y="611883"/>
            <a:ext cx="2299138" cy="1485084"/>
          </a:xfrm>
        </p:spPr>
        <p:txBody>
          <a:bodyPr/>
          <a:lstStyle>
            <a:lvl1pPr marL="0" indent="0">
              <a:buNone/>
              <a:defRPr b="0">
                <a:solidFill>
                  <a:schemeClr val="tx1"/>
                </a:solidFill>
                <a:latin typeface="+mn-lt"/>
              </a:defRPr>
            </a:lvl1pPr>
          </a:lstStyle>
          <a:p>
            <a:r>
              <a:rPr lang="en-GB" dirty="0"/>
              <a:t>Click icon to add picture</a:t>
            </a:r>
          </a:p>
        </p:txBody>
      </p:sp>
      <p:sp>
        <p:nvSpPr>
          <p:cNvPr id="21" name="Picture Placeholder 2">
            <a:extLst>
              <a:ext uri="{FF2B5EF4-FFF2-40B4-BE49-F238E27FC236}">
                <a16:creationId xmlns:a16="http://schemas.microsoft.com/office/drawing/2014/main" id="{059268D9-83A6-43BE-857F-4A80A1AFF683}"/>
              </a:ext>
            </a:extLst>
          </p:cNvPr>
          <p:cNvSpPr>
            <a:spLocks noGrp="1"/>
          </p:cNvSpPr>
          <p:nvPr>
            <p:ph type="pic" sz="quarter" idx="18"/>
          </p:nvPr>
        </p:nvSpPr>
        <p:spPr>
          <a:xfrm>
            <a:off x="1749761" y="2772470"/>
            <a:ext cx="2299138" cy="1485084"/>
          </a:xfrm>
        </p:spPr>
        <p:txBody>
          <a:bodyPr/>
          <a:lstStyle>
            <a:lvl1pPr marL="0" indent="0">
              <a:buNone/>
              <a:defRPr b="0">
                <a:solidFill>
                  <a:schemeClr val="tx1"/>
                </a:solidFill>
                <a:latin typeface="+mn-lt"/>
              </a:defRPr>
            </a:lvl1pPr>
          </a:lstStyle>
          <a:p>
            <a:r>
              <a:rPr lang="en-GB" dirty="0"/>
              <a:t>Click icon to add picture</a:t>
            </a:r>
          </a:p>
        </p:txBody>
      </p:sp>
      <p:sp>
        <p:nvSpPr>
          <p:cNvPr id="23" name="Text Placeholder 11">
            <a:extLst>
              <a:ext uri="{FF2B5EF4-FFF2-40B4-BE49-F238E27FC236}">
                <a16:creationId xmlns:a16="http://schemas.microsoft.com/office/drawing/2014/main" id="{2052E2BF-E587-4DC9-85FF-50ABA8434D69}"/>
              </a:ext>
            </a:extLst>
          </p:cNvPr>
          <p:cNvSpPr>
            <a:spLocks noGrp="1"/>
          </p:cNvSpPr>
          <p:nvPr>
            <p:ph type="body" sz="quarter" idx="19" hasCustomPrompt="1"/>
          </p:nvPr>
        </p:nvSpPr>
        <p:spPr>
          <a:xfrm>
            <a:off x="1749761" y="2229791"/>
            <a:ext cx="2299138" cy="319786"/>
          </a:xfrm>
        </p:spPr>
        <p:txBody>
          <a:bodyPr/>
          <a:lstStyle>
            <a:lvl1pPr marL="0" indent="0">
              <a:spcAft>
                <a:spcPts val="500"/>
              </a:spcAft>
              <a:buFontTx/>
              <a:buNone/>
              <a:defRPr sz="1200">
                <a:solidFill>
                  <a:schemeClr val="tx1"/>
                </a:solidFill>
                <a:latin typeface="+mn-lt"/>
              </a:defRPr>
            </a:lvl1pPr>
            <a:lvl2pPr>
              <a:defRPr sz="1800"/>
            </a:lvl2pPr>
            <a:lvl3pPr>
              <a:defRPr sz="1800"/>
            </a:lvl3pPr>
            <a:lvl4pPr>
              <a:defRPr sz="1800"/>
            </a:lvl4pPr>
            <a:lvl5pPr>
              <a:defRPr sz="1800"/>
            </a:lvl5pPr>
          </a:lstStyle>
          <a:p>
            <a:pPr lvl="0"/>
            <a:r>
              <a:rPr lang="en-GB" dirty="0"/>
              <a:t>Click to add text</a:t>
            </a:r>
          </a:p>
        </p:txBody>
      </p:sp>
      <p:sp>
        <p:nvSpPr>
          <p:cNvPr id="24" name="Text Placeholder 11">
            <a:extLst>
              <a:ext uri="{FF2B5EF4-FFF2-40B4-BE49-F238E27FC236}">
                <a16:creationId xmlns:a16="http://schemas.microsoft.com/office/drawing/2014/main" id="{3DA4DDD4-B4BF-4187-8FEB-DA7785CA093F}"/>
              </a:ext>
            </a:extLst>
          </p:cNvPr>
          <p:cNvSpPr>
            <a:spLocks noGrp="1"/>
          </p:cNvSpPr>
          <p:nvPr>
            <p:ph type="body" sz="quarter" idx="20" hasCustomPrompt="1"/>
          </p:nvPr>
        </p:nvSpPr>
        <p:spPr>
          <a:xfrm>
            <a:off x="1749760" y="4390377"/>
            <a:ext cx="2299138" cy="319786"/>
          </a:xfrm>
        </p:spPr>
        <p:txBody>
          <a:bodyPr/>
          <a:lstStyle>
            <a:lvl1pPr marL="0" indent="0">
              <a:spcAft>
                <a:spcPts val="500"/>
              </a:spcAft>
              <a:buFontTx/>
              <a:buNone/>
              <a:defRPr sz="1200">
                <a:solidFill>
                  <a:schemeClr val="tx1"/>
                </a:solidFill>
                <a:latin typeface="+mn-lt"/>
              </a:defRPr>
            </a:lvl1pPr>
            <a:lvl2pPr>
              <a:defRPr sz="1800"/>
            </a:lvl2pPr>
            <a:lvl3pPr>
              <a:defRPr sz="1800"/>
            </a:lvl3pPr>
            <a:lvl4pPr>
              <a:defRPr sz="1800"/>
            </a:lvl4pPr>
            <a:lvl5pPr>
              <a:defRPr sz="1800"/>
            </a:lvl5pPr>
          </a:lstStyle>
          <a:p>
            <a:pPr lvl="0"/>
            <a:r>
              <a:rPr lang="en-GB" dirty="0"/>
              <a:t>Click to add text</a:t>
            </a:r>
          </a:p>
        </p:txBody>
      </p:sp>
      <p:sp>
        <p:nvSpPr>
          <p:cNvPr id="29" name="Picture Placeholder 2">
            <a:extLst>
              <a:ext uri="{FF2B5EF4-FFF2-40B4-BE49-F238E27FC236}">
                <a16:creationId xmlns:a16="http://schemas.microsoft.com/office/drawing/2014/main" id="{3ACCC488-E951-4C81-B7B8-7BDAB396FBA5}"/>
              </a:ext>
            </a:extLst>
          </p:cNvPr>
          <p:cNvSpPr>
            <a:spLocks noGrp="1"/>
          </p:cNvSpPr>
          <p:nvPr>
            <p:ph type="pic" sz="quarter" idx="21"/>
          </p:nvPr>
        </p:nvSpPr>
        <p:spPr>
          <a:xfrm>
            <a:off x="5091395" y="615600"/>
            <a:ext cx="2299138" cy="1485084"/>
          </a:xfrm>
        </p:spPr>
        <p:txBody>
          <a:bodyPr/>
          <a:lstStyle>
            <a:lvl1pPr marL="0" indent="0">
              <a:buNone/>
              <a:defRPr b="0">
                <a:solidFill>
                  <a:schemeClr val="tx1"/>
                </a:solidFill>
                <a:latin typeface="+mn-lt"/>
              </a:defRPr>
            </a:lvl1pPr>
          </a:lstStyle>
          <a:p>
            <a:r>
              <a:rPr lang="en-GB" dirty="0"/>
              <a:t>Click icon to add picture</a:t>
            </a:r>
          </a:p>
        </p:txBody>
      </p:sp>
      <p:sp>
        <p:nvSpPr>
          <p:cNvPr id="30" name="Picture Placeholder 2">
            <a:extLst>
              <a:ext uri="{FF2B5EF4-FFF2-40B4-BE49-F238E27FC236}">
                <a16:creationId xmlns:a16="http://schemas.microsoft.com/office/drawing/2014/main" id="{059268D9-83A6-43BE-857F-4A80A1AFF683}"/>
              </a:ext>
            </a:extLst>
          </p:cNvPr>
          <p:cNvSpPr>
            <a:spLocks noGrp="1"/>
          </p:cNvSpPr>
          <p:nvPr>
            <p:ph type="pic" sz="quarter" idx="22"/>
          </p:nvPr>
        </p:nvSpPr>
        <p:spPr>
          <a:xfrm>
            <a:off x="5091392" y="2776187"/>
            <a:ext cx="2299138" cy="1485084"/>
          </a:xfrm>
        </p:spPr>
        <p:txBody>
          <a:bodyPr/>
          <a:lstStyle>
            <a:lvl1pPr marL="0" indent="0">
              <a:buNone/>
              <a:defRPr b="0">
                <a:solidFill>
                  <a:schemeClr val="tx1"/>
                </a:solidFill>
                <a:latin typeface="+mn-lt"/>
              </a:defRPr>
            </a:lvl1pPr>
          </a:lstStyle>
          <a:p>
            <a:r>
              <a:rPr lang="en-GB" dirty="0"/>
              <a:t>Click icon to add picture</a:t>
            </a:r>
          </a:p>
        </p:txBody>
      </p:sp>
      <p:sp>
        <p:nvSpPr>
          <p:cNvPr id="31" name="Text Placeholder 11">
            <a:extLst>
              <a:ext uri="{FF2B5EF4-FFF2-40B4-BE49-F238E27FC236}">
                <a16:creationId xmlns:a16="http://schemas.microsoft.com/office/drawing/2014/main" id="{2052E2BF-E587-4DC9-85FF-50ABA8434D69}"/>
              </a:ext>
            </a:extLst>
          </p:cNvPr>
          <p:cNvSpPr>
            <a:spLocks noGrp="1"/>
          </p:cNvSpPr>
          <p:nvPr>
            <p:ph type="body" sz="quarter" idx="23" hasCustomPrompt="1"/>
          </p:nvPr>
        </p:nvSpPr>
        <p:spPr>
          <a:xfrm>
            <a:off x="5091392" y="2233508"/>
            <a:ext cx="2299138" cy="319786"/>
          </a:xfrm>
        </p:spPr>
        <p:txBody>
          <a:bodyPr/>
          <a:lstStyle>
            <a:lvl1pPr marL="0" indent="0">
              <a:spcAft>
                <a:spcPts val="500"/>
              </a:spcAft>
              <a:buFontTx/>
              <a:buNone/>
              <a:defRPr sz="1200">
                <a:solidFill>
                  <a:schemeClr val="tx1"/>
                </a:solidFill>
                <a:latin typeface="+mn-lt"/>
              </a:defRPr>
            </a:lvl1pPr>
            <a:lvl2pPr>
              <a:defRPr sz="1800"/>
            </a:lvl2pPr>
            <a:lvl3pPr>
              <a:defRPr sz="1800"/>
            </a:lvl3pPr>
            <a:lvl4pPr>
              <a:defRPr sz="1800"/>
            </a:lvl4pPr>
            <a:lvl5pPr>
              <a:defRPr sz="1800"/>
            </a:lvl5pPr>
          </a:lstStyle>
          <a:p>
            <a:pPr lvl="0"/>
            <a:r>
              <a:rPr lang="en-GB" dirty="0"/>
              <a:t>Click to add text</a:t>
            </a:r>
          </a:p>
        </p:txBody>
      </p:sp>
      <p:sp>
        <p:nvSpPr>
          <p:cNvPr id="32" name="Text Placeholder 11">
            <a:extLst>
              <a:ext uri="{FF2B5EF4-FFF2-40B4-BE49-F238E27FC236}">
                <a16:creationId xmlns:a16="http://schemas.microsoft.com/office/drawing/2014/main" id="{3DA4DDD4-B4BF-4187-8FEB-DA7785CA093F}"/>
              </a:ext>
            </a:extLst>
          </p:cNvPr>
          <p:cNvSpPr>
            <a:spLocks noGrp="1"/>
          </p:cNvSpPr>
          <p:nvPr>
            <p:ph type="body" sz="quarter" idx="24" hasCustomPrompt="1"/>
          </p:nvPr>
        </p:nvSpPr>
        <p:spPr>
          <a:xfrm>
            <a:off x="5091391" y="4394094"/>
            <a:ext cx="2299138" cy="319786"/>
          </a:xfrm>
        </p:spPr>
        <p:txBody>
          <a:bodyPr/>
          <a:lstStyle>
            <a:lvl1pPr marL="0" indent="0">
              <a:spcAft>
                <a:spcPts val="500"/>
              </a:spcAft>
              <a:buFontTx/>
              <a:buNone/>
              <a:defRPr sz="1200">
                <a:solidFill>
                  <a:schemeClr val="tx1"/>
                </a:solidFill>
                <a:latin typeface="+mn-lt"/>
              </a:defRPr>
            </a:lvl1pPr>
            <a:lvl2pPr>
              <a:defRPr sz="1800"/>
            </a:lvl2pPr>
            <a:lvl3pPr>
              <a:defRPr sz="1800"/>
            </a:lvl3pPr>
            <a:lvl4pPr>
              <a:defRPr sz="1800"/>
            </a:lvl4pPr>
            <a:lvl5pPr>
              <a:defRPr sz="1800"/>
            </a:lvl5pPr>
          </a:lstStyle>
          <a:p>
            <a:pPr lvl="0"/>
            <a:r>
              <a:rPr lang="en-GB" dirty="0"/>
              <a:t>Click to add text</a:t>
            </a:r>
          </a:p>
        </p:txBody>
      </p:sp>
      <p:pic>
        <p:nvPicPr>
          <p:cNvPr id="33" name="Picture 3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859437" y="4259639"/>
            <a:ext cx="6284563" cy="883861"/>
          </a:xfrm>
          <a:prstGeom prst="rect">
            <a:avLst/>
          </a:prstGeom>
        </p:spPr>
      </p:pic>
    </p:spTree>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1859">
          <p15:clr>
            <a:srgbClr val="FBAE40"/>
          </p15:clr>
        </p15:guide>
        <p15:guide id="8" pos="3674">
          <p15:clr>
            <a:srgbClr val="FBAE40"/>
          </p15:clr>
        </p15:guide>
        <p15:guide id="9" pos="3901">
          <p15:clr>
            <a:srgbClr val="FBAE40"/>
          </p15:clr>
        </p15:guide>
        <p15:guide id="10" pos="208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6 images2">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D89EFAA4-8473-E349-AA16-76EEED3C6239}"/>
              </a:ext>
            </a:extLst>
          </p:cNvPr>
          <p:cNvCxnSpPr/>
          <p:nvPr userDrawn="1"/>
        </p:nvCxnSpPr>
        <p:spPr>
          <a:xfrm>
            <a:off x="111568" y="544091"/>
            <a:ext cx="8885198" cy="68"/>
          </a:xfrm>
          <a:prstGeom prst="line">
            <a:avLst/>
          </a:prstGeom>
          <a:ln w="6350" cap="rnd" cmpd="sng">
            <a:solidFill>
              <a:schemeClr val="tx1"/>
            </a:solidFill>
            <a:prstDash val="solid"/>
            <a:headEnd type="none" w="med" len="med"/>
            <a:tailEnd type="none" w="sm" len="sm"/>
          </a:ln>
          <a:effectLst/>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7480" y="127185"/>
            <a:ext cx="1315224" cy="339205"/>
          </a:xfrm>
          <a:prstGeom prst="rect">
            <a:avLst/>
          </a:prstGeom>
        </p:spPr>
      </p:pic>
      <p:sp>
        <p:nvSpPr>
          <p:cNvPr id="15" name="Title 7">
            <a:extLst>
              <a:ext uri="{FF2B5EF4-FFF2-40B4-BE49-F238E27FC236}">
                <a16:creationId xmlns:a16="http://schemas.microsoft.com/office/drawing/2014/main" id="{3C2FC63F-2A00-421B-9E63-D0351F888F23}"/>
              </a:ext>
            </a:extLst>
          </p:cNvPr>
          <p:cNvSpPr>
            <a:spLocks noGrp="1"/>
          </p:cNvSpPr>
          <p:nvPr>
            <p:ph type="title" hasCustomPrompt="1"/>
          </p:nvPr>
        </p:nvSpPr>
        <p:spPr>
          <a:xfrm>
            <a:off x="1761892" y="111511"/>
            <a:ext cx="7077307" cy="341971"/>
          </a:xfrm>
        </p:spPr>
        <p:txBody>
          <a:bodyPr anchor="b"/>
          <a:lstStyle>
            <a:lvl1pPr marL="0" indent="0" algn="r">
              <a:lnSpc>
                <a:spcPct val="100000"/>
              </a:lnSpc>
              <a:buNone/>
              <a:defRPr sz="1400" b="0" baseline="0">
                <a:solidFill>
                  <a:schemeClr val="tx1"/>
                </a:solidFill>
                <a:latin typeface="+mj-lt"/>
              </a:defRPr>
            </a:lvl1pPr>
          </a:lstStyle>
          <a:p>
            <a:r>
              <a:rPr lang="en-US" b="0" dirty="0"/>
              <a:t>Title (optional)</a:t>
            </a:r>
            <a:endParaRPr lang="en-GB" dirty="0"/>
          </a:p>
        </p:txBody>
      </p:sp>
      <p:sp>
        <p:nvSpPr>
          <p:cNvPr id="20" name="Picture Placeholder 2">
            <a:extLst>
              <a:ext uri="{FF2B5EF4-FFF2-40B4-BE49-F238E27FC236}">
                <a16:creationId xmlns:a16="http://schemas.microsoft.com/office/drawing/2014/main" id="{3ACCC488-E951-4C81-B7B8-7BDAB396FBA5}"/>
              </a:ext>
            </a:extLst>
          </p:cNvPr>
          <p:cNvSpPr>
            <a:spLocks noGrp="1"/>
          </p:cNvSpPr>
          <p:nvPr>
            <p:ph type="pic" sz="quarter" idx="17"/>
          </p:nvPr>
        </p:nvSpPr>
        <p:spPr>
          <a:xfrm>
            <a:off x="552876" y="611883"/>
            <a:ext cx="2299138" cy="1485084"/>
          </a:xfrm>
        </p:spPr>
        <p:txBody>
          <a:bodyPr/>
          <a:lstStyle>
            <a:lvl1pPr marL="0" indent="0">
              <a:buNone/>
              <a:defRPr b="0">
                <a:solidFill>
                  <a:schemeClr val="tx1"/>
                </a:solidFill>
                <a:latin typeface="+mn-lt"/>
              </a:defRPr>
            </a:lvl1pPr>
          </a:lstStyle>
          <a:p>
            <a:r>
              <a:rPr lang="en-GB" dirty="0"/>
              <a:t>Click icon to add picture</a:t>
            </a:r>
          </a:p>
        </p:txBody>
      </p:sp>
      <p:sp>
        <p:nvSpPr>
          <p:cNvPr id="21" name="Picture Placeholder 2">
            <a:extLst>
              <a:ext uri="{FF2B5EF4-FFF2-40B4-BE49-F238E27FC236}">
                <a16:creationId xmlns:a16="http://schemas.microsoft.com/office/drawing/2014/main" id="{059268D9-83A6-43BE-857F-4A80A1AFF683}"/>
              </a:ext>
            </a:extLst>
          </p:cNvPr>
          <p:cNvSpPr>
            <a:spLocks noGrp="1"/>
          </p:cNvSpPr>
          <p:nvPr>
            <p:ph type="pic" sz="quarter" idx="18"/>
          </p:nvPr>
        </p:nvSpPr>
        <p:spPr>
          <a:xfrm>
            <a:off x="552873" y="2772470"/>
            <a:ext cx="2299138" cy="1485084"/>
          </a:xfrm>
        </p:spPr>
        <p:txBody>
          <a:bodyPr/>
          <a:lstStyle>
            <a:lvl1pPr marL="0" indent="0">
              <a:buNone/>
              <a:defRPr b="0">
                <a:solidFill>
                  <a:schemeClr val="tx1"/>
                </a:solidFill>
                <a:latin typeface="+mn-lt"/>
              </a:defRPr>
            </a:lvl1pPr>
          </a:lstStyle>
          <a:p>
            <a:r>
              <a:rPr lang="en-GB" dirty="0"/>
              <a:t>Click icon to add picture</a:t>
            </a:r>
          </a:p>
        </p:txBody>
      </p:sp>
      <p:sp>
        <p:nvSpPr>
          <p:cNvPr id="23" name="Text Placeholder 11">
            <a:extLst>
              <a:ext uri="{FF2B5EF4-FFF2-40B4-BE49-F238E27FC236}">
                <a16:creationId xmlns:a16="http://schemas.microsoft.com/office/drawing/2014/main" id="{2052E2BF-E587-4DC9-85FF-50ABA8434D69}"/>
              </a:ext>
            </a:extLst>
          </p:cNvPr>
          <p:cNvSpPr>
            <a:spLocks noGrp="1"/>
          </p:cNvSpPr>
          <p:nvPr>
            <p:ph type="body" sz="quarter" idx="19" hasCustomPrompt="1"/>
          </p:nvPr>
        </p:nvSpPr>
        <p:spPr>
          <a:xfrm>
            <a:off x="552873" y="2229791"/>
            <a:ext cx="2299138" cy="319786"/>
          </a:xfrm>
        </p:spPr>
        <p:txBody>
          <a:bodyPr/>
          <a:lstStyle>
            <a:lvl1pPr marL="0" indent="0">
              <a:spcAft>
                <a:spcPts val="500"/>
              </a:spcAft>
              <a:buFontTx/>
              <a:buNone/>
              <a:defRPr sz="1200">
                <a:solidFill>
                  <a:schemeClr val="tx1"/>
                </a:solidFill>
                <a:latin typeface="+mn-lt"/>
              </a:defRPr>
            </a:lvl1pPr>
            <a:lvl2pPr>
              <a:defRPr sz="1800"/>
            </a:lvl2pPr>
            <a:lvl3pPr>
              <a:defRPr sz="1800"/>
            </a:lvl3pPr>
            <a:lvl4pPr>
              <a:defRPr sz="1800"/>
            </a:lvl4pPr>
            <a:lvl5pPr>
              <a:defRPr sz="1800"/>
            </a:lvl5pPr>
          </a:lstStyle>
          <a:p>
            <a:pPr lvl="0"/>
            <a:r>
              <a:rPr lang="en-GB" dirty="0"/>
              <a:t>Click to add text</a:t>
            </a:r>
          </a:p>
        </p:txBody>
      </p:sp>
      <p:sp>
        <p:nvSpPr>
          <p:cNvPr id="24" name="Text Placeholder 11">
            <a:extLst>
              <a:ext uri="{FF2B5EF4-FFF2-40B4-BE49-F238E27FC236}">
                <a16:creationId xmlns:a16="http://schemas.microsoft.com/office/drawing/2014/main" id="{3DA4DDD4-B4BF-4187-8FEB-DA7785CA093F}"/>
              </a:ext>
            </a:extLst>
          </p:cNvPr>
          <p:cNvSpPr>
            <a:spLocks noGrp="1"/>
          </p:cNvSpPr>
          <p:nvPr>
            <p:ph type="body" sz="quarter" idx="20" hasCustomPrompt="1"/>
          </p:nvPr>
        </p:nvSpPr>
        <p:spPr>
          <a:xfrm>
            <a:off x="552872" y="4390377"/>
            <a:ext cx="2299138" cy="319786"/>
          </a:xfrm>
        </p:spPr>
        <p:txBody>
          <a:bodyPr/>
          <a:lstStyle>
            <a:lvl1pPr marL="0" indent="0">
              <a:spcAft>
                <a:spcPts val="500"/>
              </a:spcAft>
              <a:buFontTx/>
              <a:buNone/>
              <a:defRPr sz="1200">
                <a:solidFill>
                  <a:schemeClr val="tx1"/>
                </a:solidFill>
                <a:latin typeface="+mn-lt"/>
              </a:defRPr>
            </a:lvl1pPr>
            <a:lvl2pPr>
              <a:defRPr sz="1800"/>
            </a:lvl2pPr>
            <a:lvl3pPr>
              <a:defRPr sz="1800"/>
            </a:lvl3pPr>
            <a:lvl4pPr>
              <a:defRPr sz="1800"/>
            </a:lvl4pPr>
            <a:lvl5pPr>
              <a:defRPr sz="1800"/>
            </a:lvl5pPr>
          </a:lstStyle>
          <a:p>
            <a:pPr lvl="0"/>
            <a:r>
              <a:rPr lang="en-GB" dirty="0"/>
              <a:t>Click to add text</a:t>
            </a:r>
          </a:p>
        </p:txBody>
      </p:sp>
      <p:sp>
        <p:nvSpPr>
          <p:cNvPr id="29" name="Picture Placeholder 2">
            <a:extLst>
              <a:ext uri="{FF2B5EF4-FFF2-40B4-BE49-F238E27FC236}">
                <a16:creationId xmlns:a16="http://schemas.microsoft.com/office/drawing/2014/main" id="{3ACCC488-E951-4C81-B7B8-7BDAB396FBA5}"/>
              </a:ext>
            </a:extLst>
          </p:cNvPr>
          <p:cNvSpPr>
            <a:spLocks noGrp="1"/>
          </p:cNvSpPr>
          <p:nvPr>
            <p:ph type="pic" sz="quarter" idx="21"/>
          </p:nvPr>
        </p:nvSpPr>
        <p:spPr>
          <a:xfrm>
            <a:off x="3426156" y="615600"/>
            <a:ext cx="2299138" cy="1485084"/>
          </a:xfrm>
        </p:spPr>
        <p:txBody>
          <a:bodyPr/>
          <a:lstStyle>
            <a:lvl1pPr marL="0" indent="0">
              <a:buNone/>
              <a:defRPr b="0">
                <a:solidFill>
                  <a:schemeClr val="tx1"/>
                </a:solidFill>
                <a:latin typeface="+mn-lt"/>
              </a:defRPr>
            </a:lvl1pPr>
          </a:lstStyle>
          <a:p>
            <a:r>
              <a:rPr lang="en-GB" dirty="0"/>
              <a:t>Click icon to add picture</a:t>
            </a:r>
          </a:p>
        </p:txBody>
      </p:sp>
      <p:sp>
        <p:nvSpPr>
          <p:cNvPr id="30" name="Picture Placeholder 2">
            <a:extLst>
              <a:ext uri="{FF2B5EF4-FFF2-40B4-BE49-F238E27FC236}">
                <a16:creationId xmlns:a16="http://schemas.microsoft.com/office/drawing/2014/main" id="{059268D9-83A6-43BE-857F-4A80A1AFF683}"/>
              </a:ext>
            </a:extLst>
          </p:cNvPr>
          <p:cNvSpPr>
            <a:spLocks noGrp="1"/>
          </p:cNvSpPr>
          <p:nvPr>
            <p:ph type="pic" sz="quarter" idx="22"/>
          </p:nvPr>
        </p:nvSpPr>
        <p:spPr>
          <a:xfrm>
            <a:off x="3426153" y="2776187"/>
            <a:ext cx="2299138" cy="1485084"/>
          </a:xfrm>
        </p:spPr>
        <p:txBody>
          <a:bodyPr/>
          <a:lstStyle>
            <a:lvl1pPr marL="0" indent="0">
              <a:buNone/>
              <a:defRPr b="0">
                <a:solidFill>
                  <a:schemeClr val="tx1"/>
                </a:solidFill>
                <a:latin typeface="+mn-lt"/>
              </a:defRPr>
            </a:lvl1pPr>
          </a:lstStyle>
          <a:p>
            <a:r>
              <a:rPr lang="en-GB" dirty="0"/>
              <a:t>Click icon to add picture</a:t>
            </a:r>
          </a:p>
        </p:txBody>
      </p:sp>
      <p:sp>
        <p:nvSpPr>
          <p:cNvPr id="31" name="Text Placeholder 11">
            <a:extLst>
              <a:ext uri="{FF2B5EF4-FFF2-40B4-BE49-F238E27FC236}">
                <a16:creationId xmlns:a16="http://schemas.microsoft.com/office/drawing/2014/main" id="{2052E2BF-E587-4DC9-85FF-50ABA8434D69}"/>
              </a:ext>
            </a:extLst>
          </p:cNvPr>
          <p:cNvSpPr>
            <a:spLocks noGrp="1"/>
          </p:cNvSpPr>
          <p:nvPr>
            <p:ph type="body" sz="quarter" idx="23" hasCustomPrompt="1"/>
          </p:nvPr>
        </p:nvSpPr>
        <p:spPr>
          <a:xfrm>
            <a:off x="3426153" y="2233508"/>
            <a:ext cx="2299138" cy="319786"/>
          </a:xfrm>
        </p:spPr>
        <p:txBody>
          <a:bodyPr/>
          <a:lstStyle>
            <a:lvl1pPr marL="0" indent="0">
              <a:spcAft>
                <a:spcPts val="500"/>
              </a:spcAft>
              <a:buFontTx/>
              <a:buNone/>
              <a:defRPr sz="1200">
                <a:solidFill>
                  <a:schemeClr val="tx1"/>
                </a:solidFill>
                <a:latin typeface="+mn-lt"/>
              </a:defRPr>
            </a:lvl1pPr>
            <a:lvl2pPr>
              <a:defRPr sz="1800"/>
            </a:lvl2pPr>
            <a:lvl3pPr>
              <a:defRPr sz="1800"/>
            </a:lvl3pPr>
            <a:lvl4pPr>
              <a:defRPr sz="1800"/>
            </a:lvl4pPr>
            <a:lvl5pPr>
              <a:defRPr sz="1800"/>
            </a:lvl5pPr>
          </a:lstStyle>
          <a:p>
            <a:pPr lvl="0"/>
            <a:r>
              <a:rPr lang="en-GB" dirty="0"/>
              <a:t>Click to add text</a:t>
            </a:r>
          </a:p>
        </p:txBody>
      </p:sp>
      <p:sp>
        <p:nvSpPr>
          <p:cNvPr id="32" name="Text Placeholder 11">
            <a:extLst>
              <a:ext uri="{FF2B5EF4-FFF2-40B4-BE49-F238E27FC236}">
                <a16:creationId xmlns:a16="http://schemas.microsoft.com/office/drawing/2014/main" id="{3DA4DDD4-B4BF-4187-8FEB-DA7785CA093F}"/>
              </a:ext>
            </a:extLst>
          </p:cNvPr>
          <p:cNvSpPr>
            <a:spLocks noGrp="1"/>
          </p:cNvSpPr>
          <p:nvPr>
            <p:ph type="body" sz="quarter" idx="24" hasCustomPrompt="1"/>
          </p:nvPr>
        </p:nvSpPr>
        <p:spPr>
          <a:xfrm>
            <a:off x="3426152" y="4394094"/>
            <a:ext cx="2299138" cy="319786"/>
          </a:xfrm>
        </p:spPr>
        <p:txBody>
          <a:bodyPr/>
          <a:lstStyle>
            <a:lvl1pPr marL="0" indent="0">
              <a:spcAft>
                <a:spcPts val="500"/>
              </a:spcAft>
              <a:buFontTx/>
              <a:buNone/>
              <a:defRPr sz="1200">
                <a:solidFill>
                  <a:schemeClr val="tx1"/>
                </a:solidFill>
                <a:latin typeface="+mn-lt"/>
              </a:defRPr>
            </a:lvl1pPr>
            <a:lvl2pPr>
              <a:defRPr sz="1800"/>
            </a:lvl2pPr>
            <a:lvl3pPr>
              <a:defRPr sz="1800"/>
            </a:lvl3pPr>
            <a:lvl4pPr>
              <a:defRPr sz="1800"/>
            </a:lvl4pPr>
            <a:lvl5pPr>
              <a:defRPr sz="1800"/>
            </a:lvl5pPr>
          </a:lstStyle>
          <a:p>
            <a:pPr lvl="0"/>
            <a:r>
              <a:rPr lang="en-GB" dirty="0"/>
              <a:t>Click to add text</a:t>
            </a:r>
          </a:p>
        </p:txBody>
      </p:sp>
      <p:sp>
        <p:nvSpPr>
          <p:cNvPr id="16" name="Picture Placeholder 2">
            <a:extLst>
              <a:ext uri="{FF2B5EF4-FFF2-40B4-BE49-F238E27FC236}">
                <a16:creationId xmlns:a16="http://schemas.microsoft.com/office/drawing/2014/main" id="{3ACCC488-E951-4C81-B7B8-7BDAB396FBA5}"/>
              </a:ext>
            </a:extLst>
          </p:cNvPr>
          <p:cNvSpPr>
            <a:spLocks noGrp="1"/>
          </p:cNvSpPr>
          <p:nvPr>
            <p:ph type="pic" sz="quarter" idx="25"/>
          </p:nvPr>
        </p:nvSpPr>
        <p:spPr>
          <a:xfrm>
            <a:off x="6277151" y="619319"/>
            <a:ext cx="2299138" cy="1485084"/>
          </a:xfrm>
        </p:spPr>
        <p:txBody>
          <a:bodyPr/>
          <a:lstStyle>
            <a:lvl1pPr marL="0" indent="0">
              <a:buNone/>
              <a:defRPr b="0">
                <a:solidFill>
                  <a:schemeClr val="tx1"/>
                </a:solidFill>
                <a:latin typeface="+mn-lt"/>
              </a:defRPr>
            </a:lvl1pPr>
          </a:lstStyle>
          <a:p>
            <a:r>
              <a:rPr lang="en-GB" dirty="0"/>
              <a:t>Click icon to add picture</a:t>
            </a:r>
          </a:p>
        </p:txBody>
      </p:sp>
      <p:sp>
        <p:nvSpPr>
          <p:cNvPr id="17" name="Picture Placeholder 2">
            <a:extLst>
              <a:ext uri="{FF2B5EF4-FFF2-40B4-BE49-F238E27FC236}">
                <a16:creationId xmlns:a16="http://schemas.microsoft.com/office/drawing/2014/main" id="{059268D9-83A6-43BE-857F-4A80A1AFF683}"/>
              </a:ext>
            </a:extLst>
          </p:cNvPr>
          <p:cNvSpPr>
            <a:spLocks noGrp="1"/>
          </p:cNvSpPr>
          <p:nvPr>
            <p:ph type="pic" sz="quarter" idx="26"/>
          </p:nvPr>
        </p:nvSpPr>
        <p:spPr>
          <a:xfrm>
            <a:off x="6277148" y="2779906"/>
            <a:ext cx="2299138" cy="1485084"/>
          </a:xfrm>
        </p:spPr>
        <p:txBody>
          <a:bodyPr/>
          <a:lstStyle>
            <a:lvl1pPr marL="0" indent="0">
              <a:buNone/>
              <a:defRPr b="0">
                <a:solidFill>
                  <a:schemeClr val="tx1"/>
                </a:solidFill>
                <a:latin typeface="+mn-lt"/>
              </a:defRPr>
            </a:lvl1pPr>
          </a:lstStyle>
          <a:p>
            <a:r>
              <a:rPr lang="en-GB" dirty="0"/>
              <a:t>Click icon to add picture</a:t>
            </a:r>
          </a:p>
        </p:txBody>
      </p:sp>
      <p:sp>
        <p:nvSpPr>
          <p:cNvPr id="18" name="Text Placeholder 11">
            <a:extLst>
              <a:ext uri="{FF2B5EF4-FFF2-40B4-BE49-F238E27FC236}">
                <a16:creationId xmlns:a16="http://schemas.microsoft.com/office/drawing/2014/main" id="{2052E2BF-E587-4DC9-85FF-50ABA8434D69}"/>
              </a:ext>
            </a:extLst>
          </p:cNvPr>
          <p:cNvSpPr>
            <a:spLocks noGrp="1"/>
          </p:cNvSpPr>
          <p:nvPr>
            <p:ph type="body" sz="quarter" idx="27" hasCustomPrompt="1"/>
          </p:nvPr>
        </p:nvSpPr>
        <p:spPr>
          <a:xfrm>
            <a:off x="6277148" y="2237227"/>
            <a:ext cx="2299138" cy="319786"/>
          </a:xfrm>
        </p:spPr>
        <p:txBody>
          <a:bodyPr/>
          <a:lstStyle>
            <a:lvl1pPr marL="0" indent="0">
              <a:spcAft>
                <a:spcPts val="500"/>
              </a:spcAft>
              <a:buFontTx/>
              <a:buNone/>
              <a:defRPr sz="1200">
                <a:solidFill>
                  <a:schemeClr val="tx1"/>
                </a:solidFill>
                <a:latin typeface="+mn-lt"/>
              </a:defRPr>
            </a:lvl1pPr>
            <a:lvl2pPr>
              <a:defRPr sz="1800"/>
            </a:lvl2pPr>
            <a:lvl3pPr>
              <a:defRPr sz="1800"/>
            </a:lvl3pPr>
            <a:lvl4pPr>
              <a:defRPr sz="1800"/>
            </a:lvl4pPr>
            <a:lvl5pPr>
              <a:defRPr sz="1800"/>
            </a:lvl5pPr>
          </a:lstStyle>
          <a:p>
            <a:pPr lvl="0"/>
            <a:r>
              <a:rPr lang="en-GB" dirty="0"/>
              <a:t>Click to add text</a:t>
            </a:r>
          </a:p>
        </p:txBody>
      </p:sp>
      <p:sp>
        <p:nvSpPr>
          <p:cNvPr id="19" name="Text Placeholder 11">
            <a:extLst>
              <a:ext uri="{FF2B5EF4-FFF2-40B4-BE49-F238E27FC236}">
                <a16:creationId xmlns:a16="http://schemas.microsoft.com/office/drawing/2014/main" id="{3DA4DDD4-B4BF-4187-8FEB-DA7785CA093F}"/>
              </a:ext>
            </a:extLst>
          </p:cNvPr>
          <p:cNvSpPr>
            <a:spLocks noGrp="1"/>
          </p:cNvSpPr>
          <p:nvPr>
            <p:ph type="body" sz="quarter" idx="28" hasCustomPrompt="1"/>
          </p:nvPr>
        </p:nvSpPr>
        <p:spPr>
          <a:xfrm>
            <a:off x="6277147" y="4397813"/>
            <a:ext cx="2299138" cy="319786"/>
          </a:xfrm>
        </p:spPr>
        <p:txBody>
          <a:bodyPr/>
          <a:lstStyle>
            <a:lvl1pPr marL="0" indent="0">
              <a:spcAft>
                <a:spcPts val="500"/>
              </a:spcAft>
              <a:buFontTx/>
              <a:buNone/>
              <a:defRPr sz="1200">
                <a:solidFill>
                  <a:schemeClr val="tx1"/>
                </a:solidFill>
                <a:latin typeface="+mn-lt"/>
              </a:defRPr>
            </a:lvl1pPr>
            <a:lvl2pPr>
              <a:defRPr sz="1800"/>
            </a:lvl2pPr>
            <a:lvl3pPr>
              <a:defRPr sz="1800"/>
            </a:lvl3pPr>
            <a:lvl4pPr>
              <a:defRPr sz="1800"/>
            </a:lvl4pPr>
            <a:lvl5pPr>
              <a:defRPr sz="1800"/>
            </a:lvl5pPr>
          </a:lstStyle>
          <a:p>
            <a:pPr lvl="0"/>
            <a:r>
              <a:rPr lang="en-GB" dirty="0"/>
              <a:t>Click to add text</a:t>
            </a:r>
          </a:p>
        </p:txBody>
      </p:sp>
      <p:pic>
        <p:nvPicPr>
          <p:cNvPr id="22" name="Picture 2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859437" y="4259639"/>
            <a:ext cx="6284563" cy="883861"/>
          </a:xfrm>
          <a:prstGeom prst="rect">
            <a:avLst/>
          </a:prstGeom>
        </p:spPr>
      </p:pic>
    </p:spTree>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1859">
          <p15:clr>
            <a:srgbClr val="FBAE40"/>
          </p15:clr>
        </p15:guide>
        <p15:guide id="8" pos="3674">
          <p15:clr>
            <a:srgbClr val="FBAE40"/>
          </p15:clr>
        </p15:guide>
        <p15:guide id="9" pos="3901">
          <p15:clr>
            <a:srgbClr val="FBAE40"/>
          </p15:clr>
        </p15:guide>
        <p15:guide id="10" pos="208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ullets, chart ">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B75E0450-A966-4DE2-A878-B35B1C17081C}"/>
              </a:ext>
            </a:extLst>
          </p:cNvPr>
          <p:cNvSpPr>
            <a:spLocks noGrp="1"/>
          </p:cNvSpPr>
          <p:nvPr>
            <p:ph type="chart" sz="quarter" idx="12" hasCustomPrompt="1"/>
          </p:nvPr>
        </p:nvSpPr>
        <p:spPr>
          <a:xfrm>
            <a:off x="4791077" y="682938"/>
            <a:ext cx="3921122" cy="3150000"/>
          </a:xfrm>
        </p:spPr>
        <p:txBody>
          <a:bodyPr/>
          <a:lstStyle>
            <a:lvl1pPr marL="0" indent="0">
              <a:buNone/>
              <a:defRPr>
                <a:solidFill>
                  <a:schemeClr val="tx1"/>
                </a:solidFill>
              </a:defRPr>
            </a:lvl1pPr>
          </a:lstStyle>
          <a:p>
            <a:r>
              <a:rPr lang="en-GB" dirty="0"/>
              <a:t>Click to add chart</a:t>
            </a:r>
          </a:p>
        </p:txBody>
      </p:sp>
      <p:sp>
        <p:nvSpPr>
          <p:cNvPr id="9" name="Text Placeholder 11">
            <a:extLst>
              <a:ext uri="{FF2B5EF4-FFF2-40B4-BE49-F238E27FC236}">
                <a16:creationId xmlns:a16="http://schemas.microsoft.com/office/drawing/2014/main" id="{226ACCD3-1FD3-493E-8616-B63E8A20F5BC}"/>
              </a:ext>
            </a:extLst>
          </p:cNvPr>
          <p:cNvSpPr>
            <a:spLocks noGrp="1"/>
          </p:cNvSpPr>
          <p:nvPr>
            <p:ph type="body" sz="quarter" idx="14" hasCustomPrompt="1"/>
          </p:nvPr>
        </p:nvSpPr>
        <p:spPr>
          <a:xfrm>
            <a:off x="431801" y="682938"/>
            <a:ext cx="3921124" cy="3660460"/>
          </a:xfrm>
        </p:spPr>
        <p:txBody>
          <a:bodyPr/>
          <a:lstStyle>
            <a:lvl1pPr marL="288000" indent="-288000">
              <a:buFont typeface="Arial" panose="020B0604020202020204" pitchFamily="34" charset="0"/>
              <a:buChar char="–"/>
              <a:defRPr sz="2000">
                <a:solidFill>
                  <a:schemeClr val="tx1"/>
                </a:solidFill>
              </a:defRPr>
            </a:lvl1pPr>
            <a:lvl2pPr>
              <a:defRPr sz="1800"/>
            </a:lvl2pPr>
            <a:lvl3pPr>
              <a:defRPr sz="1800"/>
            </a:lvl3pPr>
            <a:lvl4pPr>
              <a:defRPr sz="1800"/>
            </a:lvl4pPr>
            <a:lvl5pPr>
              <a:defRPr sz="1800"/>
            </a:lvl5pPr>
          </a:lstStyle>
          <a:p>
            <a:pPr lvl="0"/>
            <a:r>
              <a:rPr lang="en-GB" dirty="0"/>
              <a:t>4 to 6 bullet points</a:t>
            </a:r>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859437" y="4259639"/>
            <a:ext cx="6284563" cy="883861"/>
          </a:xfrm>
          <a:prstGeom prst="rect">
            <a:avLst/>
          </a:prstGeom>
        </p:spPr>
      </p:pic>
      <p:cxnSp>
        <p:nvCxnSpPr>
          <p:cNvPr id="6" name="Straight Connector 5">
            <a:extLst>
              <a:ext uri="{FF2B5EF4-FFF2-40B4-BE49-F238E27FC236}">
                <a16:creationId xmlns:a16="http://schemas.microsoft.com/office/drawing/2014/main" id="{D89EFAA4-8473-E349-AA16-76EEED3C6239}"/>
              </a:ext>
            </a:extLst>
          </p:cNvPr>
          <p:cNvCxnSpPr/>
          <p:nvPr userDrawn="1"/>
        </p:nvCxnSpPr>
        <p:spPr>
          <a:xfrm>
            <a:off x="111568" y="544091"/>
            <a:ext cx="8885198" cy="68"/>
          </a:xfrm>
          <a:prstGeom prst="line">
            <a:avLst/>
          </a:prstGeom>
          <a:ln w="6350" cap="rnd" cmpd="sng">
            <a:solidFill>
              <a:schemeClr val="tx1"/>
            </a:solidFill>
            <a:prstDash val="solid"/>
            <a:headEnd type="none" w="med" len="med"/>
            <a:tailEnd type="none" w="sm" len="sm"/>
          </a:ln>
          <a:effectLst/>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7480" y="127185"/>
            <a:ext cx="1315224" cy="339205"/>
          </a:xfrm>
          <a:prstGeom prst="rect">
            <a:avLst/>
          </a:prstGeom>
        </p:spPr>
      </p:pic>
      <p:sp>
        <p:nvSpPr>
          <p:cNvPr id="8" name="Title 7">
            <a:extLst>
              <a:ext uri="{FF2B5EF4-FFF2-40B4-BE49-F238E27FC236}">
                <a16:creationId xmlns:a16="http://schemas.microsoft.com/office/drawing/2014/main" id="{3C2FC63F-2A00-421B-9E63-D0351F888F23}"/>
              </a:ext>
            </a:extLst>
          </p:cNvPr>
          <p:cNvSpPr>
            <a:spLocks noGrp="1"/>
          </p:cNvSpPr>
          <p:nvPr>
            <p:ph type="title" hasCustomPrompt="1"/>
          </p:nvPr>
        </p:nvSpPr>
        <p:spPr>
          <a:xfrm>
            <a:off x="1761892" y="111511"/>
            <a:ext cx="7077307" cy="341971"/>
          </a:xfrm>
        </p:spPr>
        <p:txBody>
          <a:bodyPr anchor="b"/>
          <a:lstStyle>
            <a:lvl1pPr marL="0" indent="0" algn="r">
              <a:lnSpc>
                <a:spcPct val="100000"/>
              </a:lnSpc>
              <a:buNone/>
              <a:defRPr sz="1400" b="0" baseline="0">
                <a:solidFill>
                  <a:schemeClr val="tx1"/>
                </a:solidFill>
                <a:latin typeface="+mj-lt"/>
              </a:defRPr>
            </a:lvl1pPr>
          </a:lstStyle>
          <a:p>
            <a:r>
              <a:rPr lang="en-US" b="0" dirty="0"/>
              <a:t>Title (optional)</a:t>
            </a:r>
            <a:endParaRPr lang="en-GB" dirty="0"/>
          </a:p>
        </p:txBody>
      </p:sp>
    </p:spTree>
    <p:extLst>
      <p:ext uri="{BB962C8B-B14F-4D97-AF65-F5344CB8AC3E}">
        <p14:creationId xmlns:p14="http://schemas.microsoft.com/office/powerpoint/2010/main" val="4034072651"/>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2744">
          <p15:clr>
            <a:srgbClr val="FBAE40"/>
          </p15:clr>
        </p15:guide>
        <p15:guide id="7" pos="301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People circles ">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18AD8BE2-39B8-493E-A60F-709B51DE326A}"/>
              </a:ext>
            </a:extLst>
          </p:cNvPr>
          <p:cNvSpPr>
            <a:spLocks noGrp="1"/>
          </p:cNvSpPr>
          <p:nvPr>
            <p:ph type="pic" sz="quarter" idx="15" hasCustomPrompt="1"/>
          </p:nvPr>
        </p:nvSpPr>
        <p:spPr>
          <a:xfrm>
            <a:off x="479475" y="1565550"/>
            <a:ext cx="1692000" cy="1692000"/>
          </a:xfrm>
          <a:prstGeom prst="ellipse">
            <a:avLst/>
          </a:prstGeom>
        </p:spPr>
        <p:txBody>
          <a:bodyPr/>
          <a:lstStyle>
            <a:lvl1pPr marL="0" indent="0">
              <a:buNone/>
              <a:defRPr sz="1800" b="0">
                <a:solidFill>
                  <a:schemeClr val="tx1"/>
                </a:solidFill>
              </a:defRPr>
            </a:lvl1pPr>
          </a:lstStyle>
          <a:p>
            <a:r>
              <a:rPr lang="en-GB" dirty="0"/>
              <a:t>Click icon to add person</a:t>
            </a:r>
          </a:p>
        </p:txBody>
      </p:sp>
      <p:sp>
        <p:nvSpPr>
          <p:cNvPr id="13" name="Picture Placeholder 2">
            <a:extLst>
              <a:ext uri="{FF2B5EF4-FFF2-40B4-BE49-F238E27FC236}">
                <a16:creationId xmlns:a16="http://schemas.microsoft.com/office/drawing/2014/main" id="{86CEE51E-47DA-420E-A605-A66715C1C73A}"/>
              </a:ext>
            </a:extLst>
          </p:cNvPr>
          <p:cNvSpPr>
            <a:spLocks noGrp="1"/>
          </p:cNvSpPr>
          <p:nvPr>
            <p:ph type="pic" sz="quarter" idx="16" hasCustomPrompt="1"/>
          </p:nvPr>
        </p:nvSpPr>
        <p:spPr>
          <a:xfrm>
            <a:off x="2675608" y="1565550"/>
            <a:ext cx="1692000" cy="1692000"/>
          </a:xfrm>
          <a:prstGeom prst="ellipse">
            <a:avLst/>
          </a:prstGeom>
        </p:spPr>
        <p:txBody>
          <a:bodyPr/>
          <a:lstStyle>
            <a:lvl1pPr marL="0" indent="0">
              <a:buNone/>
              <a:defRPr sz="1800" b="0">
                <a:solidFill>
                  <a:schemeClr val="tx1"/>
                </a:solidFill>
              </a:defRPr>
            </a:lvl1pPr>
          </a:lstStyle>
          <a:p>
            <a:r>
              <a:rPr lang="en-GB" dirty="0"/>
              <a:t>Click icon to add person</a:t>
            </a:r>
          </a:p>
        </p:txBody>
      </p:sp>
      <p:sp>
        <p:nvSpPr>
          <p:cNvPr id="14" name="Picture Placeholder 2">
            <a:extLst>
              <a:ext uri="{FF2B5EF4-FFF2-40B4-BE49-F238E27FC236}">
                <a16:creationId xmlns:a16="http://schemas.microsoft.com/office/drawing/2014/main" id="{63DFB02D-3DF9-49E2-9A6D-B72407AD2A4D}"/>
              </a:ext>
            </a:extLst>
          </p:cNvPr>
          <p:cNvSpPr>
            <a:spLocks noGrp="1"/>
          </p:cNvSpPr>
          <p:nvPr>
            <p:ph type="pic" sz="quarter" idx="17" hasCustomPrompt="1"/>
          </p:nvPr>
        </p:nvSpPr>
        <p:spPr>
          <a:xfrm>
            <a:off x="4871742" y="1565550"/>
            <a:ext cx="1692000" cy="1692000"/>
          </a:xfrm>
          <a:prstGeom prst="ellipse">
            <a:avLst/>
          </a:prstGeom>
        </p:spPr>
        <p:txBody>
          <a:bodyPr/>
          <a:lstStyle>
            <a:lvl1pPr marL="0" indent="0">
              <a:buNone/>
              <a:defRPr sz="1800" b="0">
                <a:solidFill>
                  <a:schemeClr val="tx1"/>
                </a:solidFill>
              </a:defRPr>
            </a:lvl1pPr>
          </a:lstStyle>
          <a:p>
            <a:r>
              <a:rPr lang="en-GB" dirty="0"/>
              <a:t>Click icon to add person</a:t>
            </a:r>
          </a:p>
        </p:txBody>
      </p:sp>
      <p:sp>
        <p:nvSpPr>
          <p:cNvPr id="12" name="Text Placeholder 11">
            <a:extLst>
              <a:ext uri="{FF2B5EF4-FFF2-40B4-BE49-F238E27FC236}">
                <a16:creationId xmlns:a16="http://schemas.microsoft.com/office/drawing/2014/main" id="{2B46A236-957D-4887-92B6-C3508EBA752D}"/>
              </a:ext>
            </a:extLst>
          </p:cNvPr>
          <p:cNvSpPr>
            <a:spLocks noGrp="1"/>
          </p:cNvSpPr>
          <p:nvPr>
            <p:ph type="body" sz="quarter" idx="21" hasCustomPrompt="1"/>
          </p:nvPr>
        </p:nvSpPr>
        <p:spPr>
          <a:xfrm>
            <a:off x="479475" y="3348539"/>
            <a:ext cx="1692000" cy="701301"/>
          </a:xfrm>
        </p:spPr>
        <p:txBody>
          <a:bodyPr>
            <a:noAutofit/>
          </a:bodyPr>
          <a:lstStyle>
            <a:lvl1pPr marL="0" indent="0" algn="ctr">
              <a:spcAft>
                <a:spcPts val="400"/>
              </a:spcAft>
              <a:buNone/>
              <a:defRPr sz="1200">
                <a:solidFill>
                  <a:schemeClr val="tx1"/>
                </a:solidFill>
              </a:defRPr>
            </a:lvl1pPr>
            <a:lvl2pPr>
              <a:defRPr sz="1800"/>
            </a:lvl2pPr>
            <a:lvl3pPr>
              <a:defRPr sz="1800"/>
            </a:lvl3pPr>
            <a:lvl4pPr>
              <a:defRPr sz="1800"/>
            </a:lvl4pPr>
            <a:lvl5pPr>
              <a:defRPr sz="1800"/>
            </a:lvl5pPr>
          </a:lstStyle>
          <a:p>
            <a:pPr lvl="0"/>
            <a:r>
              <a:rPr lang="en-GB" dirty="0"/>
              <a:t>Click to add name</a:t>
            </a:r>
          </a:p>
        </p:txBody>
      </p:sp>
      <p:sp>
        <p:nvSpPr>
          <p:cNvPr id="15" name="Text Placeholder 11">
            <a:extLst>
              <a:ext uri="{FF2B5EF4-FFF2-40B4-BE49-F238E27FC236}">
                <a16:creationId xmlns:a16="http://schemas.microsoft.com/office/drawing/2014/main" id="{7BB2F8B0-CCF9-4D70-8E8C-5DB5EDD30632}"/>
              </a:ext>
            </a:extLst>
          </p:cNvPr>
          <p:cNvSpPr>
            <a:spLocks noGrp="1"/>
          </p:cNvSpPr>
          <p:nvPr>
            <p:ph type="body" sz="quarter" idx="22" hasCustomPrompt="1"/>
          </p:nvPr>
        </p:nvSpPr>
        <p:spPr>
          <a:xfrm>
            <a:off x="2675608" y="3348539"/>
            <a:ext cx="1692000" cy="701301"/>
          </a:xfrm>
        </p:spPr>
        <p:txBody>
          <a:bodyPr>
            <a:noAutofit/>
          </a:bodyPr>
          <a:lstStyle>
            <a:lvl1pPr marL="0" indent="0" algn="ctr">
              <a:spcAft>
                <a:spcPts val="400"/>
              </a:spcAft>
              <a:buNone/>
              <a:defRPr sz="1200">
                <a:solidFill>
                  <a:schemeClr val="tx1"/>
                </a:solidFill>
              </a:defRPr>
            </a:lvl1pPr>
            <a:lvl2pPr>
              <a:defRPr sz="1800"/>
            </a:lvl2pPr>
            <a:lvl3pPr>
              <a:defRPr sz="1800"/>
            </a:lvl3pPr>
            <a:lvl4pPr>
              <a:defRPr sz="1800"/>
            </a:lvl4pPr>
            <a:lvl5pPr>
              <a:defRPr sz="1800"/>
            </a:lvl5pPr>
          </a:lstStyle>
          <a:p>
            <a:pPr lvl="0"/>
            <a:r>
              <a:rPr lang="en-GB" dirty="0"/>
              <a:t>Click to add name</a:t>
            </a:r>
          </a:p>
        </p:txBody>
      </p:sp>
      <p:sp>
        <p:nvSpPr>
          <p:cNvPr id="17" name="Text Placeholder 11">
            <a:extLst>
              <a:ext uri="{FF2B5EF4-FFF2-40B4-BE49-F238E27FC236}">
                <a16:creationId xmlns:a16="http://schemas.microsoft.com/office/drawing/2014/main" id="{5E3CB6D2-1B45-4D2F-8AFC-B6E91CA4C443}"/>
              </a:ext>
            </a:extLst>
          </p:cNvPr>
          <p:cNvSpPr>
            <a:spLocks noGrp="1"/>
          </p:cNvSpPr>
          <p:nvPr>
            <p:ph type="body" sz="quarter" idx="23" hasCustomPrompt="1"/>
          </p:nvPr>
        </p:nvSpPr>
        <p:spPr>
          <a:xfrm>
            <a:off x="4871742" y="3348539"/>
            <a:ext cx="1692000" cy="701301"/>
          </a:xfrm>
        </p:spPr>
        <p:txBody>
          <a:bodyPr>
            <a:noAutofit/>
          </a:bodyPr>
          <a:lstStyle>
            <a:lvl1pPr marL="0" indent="0" algn="ctr">
              <a:spcAft>
                <a:spcPts val="400"/>
              </a:spcAft>
              <a:buNone/>
              <a:defRPr sz="1200">
                <a:solidFill>
                  <a:schemeClr val="tx1"/>
                </a:solidFill>
              </a:defRPr>
            </a:lvl1pPr>
            <a:lvl2pPr>
              <a:defRPr sz="1800"/>
            </a:lvl2pPr>
            <a:lvl3pPr>
              <a:defRPr sz="1800"/>
            </a:lvl3pPr>
            <a:lvl4pPr>
              <a:defRPr sz="1800"/>
            </a:lvl4pPr>
            <a:lvl5pPr>
              <a:defRPr sz="1800"/>
            </a:lvl5pPr>
          </a:lstStyle>
          <a:p>
            <a:pPr lvl="0"/>
            <a:r>
              <a:rPr lang="en-GB" dirty="0"/>
              <a:t>Click to add name</a:t>
            </a:r>
          </a:p>
        </p:txBody>
      </p: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859437" y="4259639"/>
            <a:ext cx="6284563" cy="883861"/>
          </a:xfrm>
          <a:prstGeom prst="rect">
            <a:avLst/>
          </a:prstGeom>
        </p:spPr>
      </p:pic>
      <p:cxnSp>
        <p:nvCxnSpPr>
          <p:cNvPr id="16" name="Straight Connector 15">
            <a:extLst>
              <a:ext uri="{FF2B5EF4-FFF2-40B4-BE49-F238E27FC236}">
                <a16:creationId xmlns:a16="http://schemas.microsoft.com/office/drawing/2014/main" id="{D89EFAA4-8473-E349-AA16-76EEED3C6239}"/>
              </a:ext>
            </a:extLst>
          </p:cNvPr>
          <p:cNvCxnSpPr/>
          <p:nvPr userDrawn="1"/>
        </p:nvCxnSpPr>
        <p:spPr>
          <a:xfrm>
            <a:off x="111568" y="544091"/>
            <a:ext cx="8885198" cy="68"/>
          </a:xfrm>
          <a:prstGeom prst="line">
            <a:avLst/>
          </a:prstGeom>
          <a:ln w="6350" cap="rnd" cmpd="sng">
            <a:solidFill>
              <a:schemeClr val="tx1"/>
            </a:solidFill>
            <a:prstDash val="solid"/>
            <a:headEnd type="none" w="med" len="med"/>
            <a:tailEnd type="none" w="sm" len="sm"/>
          </a:ln>
          <a:effectLst/>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7480" y="127185"/>
            <a:ext cx="1315224" cy="339205"/>
          </a:xfrm>
          <a:prstGeom prst="rect">
            <a:avLst/>
          </a:prstGeom>
        </p:spPr>
      </p:pic>
      <p:sp>
        <p:nvSpPr>
          <p:cNvPr id="21" name="Title 7">
            <a:extLst>
              <a:ext uri="{FF2B5EF4-FFF2-40B4-BE49-F238E27FC236}">
                <a16:creationId xmlns:a16="http://schemas.microsoft.com/office/drawing/2014/main" id="{3C2FC63F-2A00-421B-9E63-D0351F888F23}"/>
              </a:ext>
            </a:extLst>
          </p:cNvPr>
          <p:cNvSpPr>
            <a:spLocks noGrp="1"/>
          </p:cNvSpPr>
          <p:nvPr>
            <p:ph type="title" hasCustomPrompt="1"/>
          </p:nvPr>
        </p:nvSpPr>
        <p:spPr>
          <a:xfrm>
            <a:off x="443142" y="646772"/>
            <a:ext cx="8277112" cy="542692"/>
          </a:xfrm>
        </p:spPr>
        <p:txBody>
          <a:bodyPr anchor="t"/>
          <a:lstStyle>
            <a:lvl1pPr marL="0" indent="0">
              <a:lnSpc>
                <a:spcPct val="100000"/>
              </a:lnSpc>
              <a:buNone/>
              <a:defRPr sz="2800" b="0" baseline="0">
                <a:solidFill>
                  <a:schemeClr val="tx1"/>
                </a:solidFill>
                <a:latin typeface="+mj-lt"/>
              </a:defRPr>
            </a:lvl1pPr>
          </a:lstStyle>
          <a:p>
            <a:r>
              <a:rPr lang="en-US" b="0"/>
              <a:t>People</a:t>
            </a:r>
            <a:endParaRPr lang="en-GB" dirty="0"/>
          </a:p>
        </p:txBody>
      </p:sp>
      <p:sp>
        <p:nvSpPr>
          <p:cNvPr id="22" name="Picture Placeholder 2">
            <a:extLst>
              <a:ext uri="{FF2B5EF4-FFF2-40B4-BE49-F238E27FC236}">
                <a16:creationId xmlns:a16="http://schemas.microsoft.com/office/drawing/2014/main" id="{63DFB02D-3DF9-49E2-9A6D-B72407AD2A4D}"/>
              </a:ext>
            </a:extLst>
          </p:cNvPr>
          <p:cNvSpPr>
            <a:spLocks noGrp="1"/>
          </p:cNvSpPr>
          <p:nvPr>
            <p:ph type="pic" sz="quarter" idx="24" hasCustomPrompt="1"/>
          </p:nvPr>
        </p:nvSpPr>
        <p:spPr>
          <a:xfrm>
            <a:off x="7016485" y="1561833"/>
            <a:ext cx="1692000" cy="1692000"/>
          </a:xfrm>
          <a:prstGeom prst="ellipse">
            <a:avLst/>
          </a:prstGeom>
        </p:spPr>
        <p:txBody>
          <a:bodyPr/>
          <a:lstStyle>
            <a:lvl1pPr marL="0" indent="0">
              <a:buNone/>
              <a:defRPr sz="1800" b="0">
                <a:solidFill>
                  <a:schemeClr val="tx1"/>
                </a:solidFill>
              </a:defRPr>
            </a:lvl1pPr>
          </a:lstStyle>
          <a:p>
            <a:r>
              <a:rPr lang="en-GB" dirty="0"/>
              <a:t>Click icon to add person</a:t>
            </a:r>
          </a:p>
        </p:txBody>
      </p:sp>
      <p:sp>
        <p:nvSpPr>
          <p:cNvPr id="23" name="Text Placeholder 11">
            <a:extLst>
              <a:ext uri="{FF2B5EF4-FFF2-40B4-BE49-F238E27FC236}">
                <a16:creationId xmlns:a16="http://schemas.microsoft.com/office/drawing/2014/main" id="{5E3CB6D2-1B45-4D2F-8AFC-B6E91CA4C443}"/>
              </a:ext>
            </a:extLst>
          </p:cNvPr>
          <p:cNvSpPr>
            <a:spLocks noGrp="1"/>
          </p:cNvSpPr>
          <p:nvPr>
            <p:ph type="body" sz="quarter" idx="25" hasCustomPrompt="1"/>
          </p:nvPr>
        </p:nvSpPr>
        <p:spPr>
          <a:xfrm>
            <a:off x="7016485" y="3344822"/>
            <a:ext cx="1692000" cy="701301"/>
          </a:xfrm>
        </p:spPr>
        <p:txBody>
          <a:bodyPr>
            <a:noAutofit/>
          </a:bodyPr>
          <a:lstStyle>
            <a:lvl1pPr marL="0" indent="0" algn="ctr">
              <a:spcAft>
                <a:spcPts val="400"/>
              </a:spcAft>
              <a:buNone/>
              <a:defRPr sz="1200">
                <a:solidFill>
                  <a:schemeClr val="tx1"/>
                </a:solidFill>
              </a:defRPr>
            </a:lvl1pPr>
            <a:lvl2pPr>
              <a:defRPr sz="1800"/>
            </a:lvl2pPr>
            <a:lvl3pPr>
              <a:defRPr sz="1800"/>
            </a:lvl3pPr>
            <a:lvl4pPr>
              <a:defRPr sz="1800"/>
            </a:lvl4pPr>
            <a:lvl5pPr>
              <a:defRPr sz="1800"/>
            </a:lvl5pPr>
          </a:lstStyle>
          <a:p>
            <a:pPr lvl="0"/>
            <a:r>
              <a:rPr lang="en-GB" dirty="0"/>
              <a:t>Click to add name</a:t>
            </a:r>
          </a:p>
        </p:txBody>
      </p:sp>
    </p:spTree>
    <p:extLst>
      <p:ext uri="{BB962C8B-B14F-4D97-AF65-F5344CB8AC3E}">
        <p14:creationId xmlns:p14="http://schemas.microsoft.com/office/powerpoint/2010/main" val="855647107"/>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1655">
          <p15:clr>
            <a:srgbClr val="FBAE40"/>
          </p15:clr>
        </p15:guide>
        <p15:guide id="7" pos="1338">
          <p15:clr>
            <a:srgbClr val="FBAE40"/>
          </p15:clr>
        </p15:guide>
        <p15:guide id="8" pos="2721">
          <p15:clr>
            <a:srgbClr val="FBAE40"/>
          </p15:clr>
        </p15:guide>
        <p15:guide id="9" pos="3039">
          <p15:clr>
            <a:srgbClr val="FBAE40"/>
          </p15:clr>
        </p15:guide>
        <p15:guide id="10" pos="4105">
          <p15:clr>
            <a:srgbClr val="FBAE40"/>
          </p15:clr>
        </p15:guide>
        <p15:guide id="11" pos="442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Full image ">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438DEE8-034B-4AA1-A8A7-6DFB691A441C}"/>
              </a:ext>
            </a:extLst>
          </p:cNvPr>
          <p:cNvSpPr>
            <a:spLocks noGrp="1"/>
          </p:cNvSpPr>
          <p:nvPr>
            <p:ph type="pic" sz="quarter" idx="10" hasCustomPrompt="1"/>
          </p:nvPr>
        </p:nvSpPr>
        <p:spPr>
          <a:xfrm>
            <a:off x="0" y="0"/>
            <a:ext cx="9144000" cy="5143500"/>
          </a:xfrm>
        </p:spPr>
        <p:txBody>
          <a:bodyPr/>
          <a:lstStyle>
            <a:lvl1pPr marL="0" indent="0">
              <a:buNone/>
              <a:defRPr b="0">
                <a:solidFill>
                  <a:schemeClr val="tx1"/>
                </a:solidFill>
              </a:defRPr>
            </a:lvl1pPr>
          </a:lstStyle>
          <a:p>
            <a:r>
              <a:rPr lang="en-GB" dirty="0"/>
              <a:t>Click icon to add picture </a:t>
            </a:r>
          </a:p>
        </p:txBody>
      </p:sp>
      <p:sp>
        <p:nvSpPr>
          <p:cNvPr id="4" name="Title 7">
            <a:extLst>
              <a:ext uri="{FF2B5EF4-FFF2-40B4-BE49-F238E27FC236}">
                <a16:creationId xmlns:a16="http://schemas.microsoft.com/office/drawing/2014/main" id="{3C2FC63F-2A00-421B-9E63-D0351F888F23}"/>
              </a:ext>
            </a:extLst>
          </p:cNvPr>
          <p:cNvSpPr>
            <a:spLocks noGrp="1"/>
          </p:cNvSpPr>
          <p:nvPr>
            <p:ph type="title" hasCustomPrompt="1"/>
          </p:nvPr>
        </p:nvSpPr>
        <p:spPr>
          <a:xfrm>
            <a:off x="0" y="4786553"/>
            <a:ext cx="4467922" cy="356948"/>
          </a:xfrm>
        </p:spPr>
        <p:txBody>
          <a:bodyPr lIns="72000" tIns="72000" rIns="72000" bIns="72000" anchor="b"/>
          <a:lstStyle>
            <a:lvl1pPr marL="0" indent="0">
              <a:lnSpc>
                <a:spcPct val="100000"/>
              </a:lnSpc>
              <a:buNone/>
              <a:defRPr sz="800" b="0">
                <a:solidFill>
                  <a:schemeClr val="bg1">
                    <a:lumMod val="50000"/>
                  </a:schemeClr>
                </a:solidFill>
                <a:latin typeface="+mj-lt"/>
              </a:defRPr>
            </a:lvl1pPr>
          </a:lstStyle>
          <a:p>
            <a:pPr lvl="0"/>
            <a:r>
              <a:rPr lang="en-US" b="0" i="0" dirty="0">
                <a:solidFill>
                  <a:srgbClr val="4D5156"/>
                </a:solidFill>
                <a:effectLst/>
                <a:latin typeface="arial" charset="0"/>
              </a:rPr>
              <a:t>—</a:t>
            </a:r>
            <a:r>
              <a:rPr lang="en-US" dirty="0"/>
              <a:t> Type here</a:t>
            </a:r>
            <a:endParaRPr lang="en-GB" dirty="0"/>
          </a:p>
        </p:txBody>
      </p:sp>
      <p:sp>
        <p:nvSpPr>
          <p:cNvPr id="5" name="Text Placeholder 25">
            <a:extLst>
              <a:ext uri="{FF2B5EF4-FFF2-40B4-BE49-F238E27FC236}">
                <a16:creationId xmlns:a16="http://schemas.microsoft.com/office/drawing/2014/main" id="{EC10DF50-A56F-414E-B883-3DB341BDBA12}"/>
              </a:ext>
            </a:extLst>
          </p:cNvPr>
          <p:cNvSpPr>
            <a:spLocks noGrp="1"/>
          </p:cNvSpPr>
          <p:nvPr>
            <p:ph type="body" sz="quarter" idx="13" hasCustomPrompt="1"/>
          </p:nvPr>
        </p:nvSpPr>
        <p:spPr>
          <a:xfrm>
            <a:off x="4676078" y="4787590"/>
            <a:ext cx="4467922" cy="355910"/>
          </a:xfrm>
        </p:spPr>
        <p:txBody>
          <a:bodyPr lIns="72000" tIns="72000" rIns="72000" bIns="72000" anchor="b"/>
          <a:lstStyle>
            <a:lvl1pPr marL="0" indent="0" algn="r">
              <a:spcAft>
                <a:spcPts val="400"/>
              </a:spcAft>
              <a:buNone/>
              <a:defRPr lang="en-US" sz="800" b="0" i="0" u="none" strike="noStrike" smtClean="0">
                <a:solidFill>
                  <a:schemeClr val="bg1">
                    <a:lumMod val="50000"/>
                  </a:schemeClr>
                </a:solidFill>
                <a:effectLst/>
              </a:defRPr>
            </a:lvl1pPr>
          </a:lstStyle>
          <a:p>
            <a:pPr lvl="0"/>
            <a:r>
              <a:rPr lang="en-US" b="0" i="0" dirty="0">
                <a:solidFill>
                  <a:srgbClr val="4D5156"/>
                </a:solidFill>
                <a:effectLst/>
                <a:latin typeface="arial" charset="0"/>
              </a:rPr>
              <a:t>—</a:t>
            </a:r>
            <a:r>
              <a:rPr lang="en-US" dirty="0"/>
              <a:t> Type here</a:t>
            </a:r>
            <a:endParaRPr lang="en-GB" dirty="0"/>
          </a:p>
        </p:txBody>
      </p:sp>
    </p:spTree>
    <p:extLst>
      <p:ext uri="{BB962C8B-B14F-4D97-AF65-F5344CB8AC3E}">
        <p14:creationId xmlns:p14="http://schemas.microsoft.com/office/powerpoint/2010/main" val="4279381055"/>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Full image frame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438DEE8-034B-4AA1-A8A7-6DFB691A441C}"/>
              </a:ext>
            </a:extLst>
          </p:cNvPr>
          <p:cNvSpPr>
            <a:spLocks noGrp="1"/>
          </p:cNvSpPr>
          <p:nvPr>
            <p:ph type="pic" sz="quarter" idx="10" hasCustomPrompt="1"/>
          </p:nvPr>
        </p:nvSpPr>
        <p:spPr>
          <a:xfrm>
            <a:off x="450000" y="450000"/>
            <a:ext cx="8243999" cy="4248000"/>
          </a:xfrm>
        </p:spPr>
        <p:txBody>
          <a:bodyPr/>
          <a:lstStyle>
            <a:lvl1pPr marL="0" indent="0">
              <a:buNone/>
              <a:defRPr b="0">
                <a:solidFill>
                  <a:schemeClr val="tx1"/>
                </a:solidFill>
              </a:defRPr>
            </a:lvl1pPr>
          </a:lstStyle>
          <a:p>
            <a:r>
              <a:rPr lang="en-GB" dirty="0"/>
              <a:t>Click icon to add picture</a:t>
            </a:r>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859437" y="4259639"/>
            <a:ext cx="6284563" cy="883861"/>
          </a:xfrm>
          <a:prstGeom prst="rect">
            <a:avLst/>
          </a:prstGeom>
        </p:spPr>
      </p:pic>
      <p:sp>
        <p:nvSpPr>
          <p:cNvPr id="5" name="Title 7">
            <a:extLst>
              <a:ext uri="{FF2B5EF4-FFF2-40B4-BE49-F238E27FC236}">
                <a16:creationId xmlns:a16="http://schemas.microsoft.com/office/drawing/2014/main" id="{3C2FC63F-2A00-421B-9E63-D0351F888F23}"/>
              </a:ext>
            </a:extLst>
          </p:cNvPr>
          <p:cNvSpPr>
            <a:spLocks noGrp="1"/>
          </p:cNvSpPr>
          <p:nvPr>
            <p:ph type="title" hasCustomPrompt="1"/>
          </p:nvPr>
        </p:nvSpPr>
        <p:spPr>
          <a:xfrm>
            <a:off x="4222595" y="59473"/>
            <a:ext cx="4467922" cy="356948"/>
          </a:xfrm>
        </p:spPr>
        <p:txBody>
          <a:bodyPr lIns="72000" tIns="72000" rIns="72000" bIns="72000" anchor="b"/>
          <a:lstStyle>
            <a:lvl1pPr marL="0" indent="0" algn="r">
              <a:lnSpc>
                <a:spcPct val="100000"/>
              </a:lnSpc>
              <a:buNone/>
              <a:defRPr sz="800" b="0">
                <a:solidFill>
                  <a:schemeClr val="bg1">
                    <a:lumMod val="50000"/>
                  </a:schemeClr>
                </a:solidFill>
                <a:latin typeface="+mj-lt"/>
              </a:defRPr>
            </a:lvl1pPr>
          </a:lstStyle>
          <a:p>
            <a:pPr lvl="0"/>
            <a:r>
              <a:rPr lang="en-US" b="0" i="0" dirty="0">
                <a:solidFill>
                  <a:srgbClr val="4D5156"/>
                </a:solidFill>
                <a:effectLst/>
                <a:latin typeface="arial" charset="0"/>
              </a:rPr>
              <a:t>—</a:t>
            </a:r>
            <a:r>
              <a:rPr lang="en-US" dirty="0"/>
              <a:t> Type here (optional)</a:t>
            </a:r>
            <a:endParaRPr lang="en-GB" dirty="0"/>
          </a:p>
        </p:txBody>
      </p:sp>
      <p:sp>
        <p:nvSpPr>
          <p:cNvPr id="6" name="Text Placeholder 25">
            <a:extLst>
              <a:ext uri="{FF2B5EF4-FFF2-40B4-BE49-F238E27FC236}">
                <a16:creationId xmlns:a16="http://schemas.microsoft.com/office/drawing/2014/main" id="{EC10DF50-A56F-414E-B883-3DB341BDBA12}"/>
              </a:ext>
            </a:extLst>
          </p:cNvPr>
          <p:cNvSpPr>
            <a:spLocks noGrp="1"/>
          </p:cNvSpPr>
          <p:nvPr>
            <p:ph type="body" sz="quarter" idx="13" hasCustomPrompt="1"/>
          </p:nvPr>
        </p:nvSpPr>
        <p:spPr>
          <a:xfrm>
            <a:off x="453483" y="4742986"/>
            <a:ext cx="4467922" cy="355910"/>
          </a:xfrm>
        </p:spPr>
        <p:txBody>
          <a:bodyPr lIns="72000" tIns="72000" rIns="72000" bIns="72000" anchor="t"/>
          <a:lstStyle>
            <a:lvl1pPr marL="0" indent="0" algn="l">
              <a:spcAft>
                <a:spcPts val="400"/>
              </a:spcAft>
              <a:buNone/>
              <a:defRPr lang="en-US" sz="800" b="0" i="0" u="none" strike="noStrike" smtClean="0">
                <a:solidFill>
                  <a:schemeClr val="bg1">
                    <a:lumMod val="50000"/>
                  </a:schemeClr>
                </a:solidFill>
                <a:effectLst/>
              </a:defRPr>
            </a:lvl1pPr>
          </a:lstStyle>
          <a:p>
            <a:pPr lvl="0"/>
            <a:r>
              <a:rPr lang="en-US" b="0" i="0" dirty="0">
                <a:solidFill>
                  <a:srgbClr val="4D5156"/>
                </a:solidFill>
                <a:effectLst/>
                <a:latin typeface="arial" charset="0"/>
              </a:rPr>
              <a:t>—</a:t>
            </a:r>
            <a:r>
              <a:rPr lang="en-US" dirty="0"/>
              <a:t> Type here (optional)</a:t>
            </a:r>
            <a:endParaRPr lang="en-GB" dirty="0"/>
          </a:p>
        </p:txBody>
      </p:sp>
    </p:spTree>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4ME_blank+titl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5FA0B099-D98B-4334-B69B-347B6181D5C2}"/>
              </a:ext>
            </a:extLst>
          </p:cNvPr>
          <p:cNvSpPr>
            <a:spLocks noGrp="1"/>
          </p:cNvSpPr>
          <p:nvPr>
            <p:ph type="title"/>
          </p:nvPr>
        </p:nvSpPr>
        <p:spPr bwMode="auto">
          <a:xfrm>
            <a:off x="431800" y="431800"/>
            <a:ext cx="82804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a:t>Click to edit</a:t>
            </a:r>
            <a:endParaRPr lang="en-GB" alt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859437" y="4259639"/>
            <a:ext cx="6284563" cy="883861"/>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4ME_blank">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859437" y="4259639"/>
            <a:ext cx="6284563" cy="883861"/>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553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long custom img">
    <p:bg>
      <p:bgPr>
        <a:solidFill>
          <a:schemeClr val="bg1"/>
        </a:solidFill>
        <a:effectLst/>
      </p:bgPr>
    </p:bg>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E70E3B20-94D5-4F38-BAE2-3DD3B53ED096}"/>
              </a:ext>
            </a:extLst>
          </p:cNvPr>
          <p:cNvSpPr>
            <a:spLocks noGrp="1"/>
          </p:cNvSpPr>
          <p:nvPr>
            <p:ph type="pic" sz="quarter" idx="10" hasCustomPrompt="1"/>
          </p:nvPr>
        </p:nvSpPr>
        <p:spPr>
          <a:xfrm>
            <a:off x="0" y="0"/>
            <a:ext cx="9144000" cy="2012400"/>
          </a:xfrm>
          <a:solidFill>
            <a:schemeClr val="bg2">
              <a:alpha val="0"/>
            </a:schemeClr>
          </a:solidFill>
          <a:ln w="34925">
            <a:noFill/>
          </a:ln>
        </p:spPr>
        <p:txBody>
          <a:bodyPr tIns="720000" anchor="t"/>
          <a:lstStyle>
            <a:lvl1pPr marL="0" indent="0" algn="ctr">
              <a:buNone/>
              <a:defRPr sz="1800" b="0" i="1" u="sng">
                <a:solidFill>
                  <a:schemeClr val="tx1"/>
                </a:solidFill>
              </a:defRPr>
            </a:lvl1pPr>
          </a:lstStyle>
          <a:p>
            <a:r>
              <a:rPr lang="en-GB" dirty="0"/>
              <a:t>Click icon to add picture</a:t>
            </a:r>
          </a:p>
        </p:txBody>
      </p:sp>
      <p:sp>
        <p:nvSpPr>
          <p:cNvPr id="14" name="Title 7">
            <a:extLst>
              <a:ext uri="{FF2B5EF4-FFF2-40B4-BE49-F238E27FC236}">
                <a16:creationId xmlns:a16="http://schemas.microsoft.com/office/drawing/2014/main" id="{3C2FC63F-2A00-421B-9E63-D0351F888F23}"/>
              </a:ext>
            </a:extLst>
          </p:cNvPr>
          <p:cNvSpPr>
            <a:spLocks noGrp="1"/>
          </p:cNvSpPr>
          <p:nvPr>
            <p:ph type="title" hasCustomPrompt="1"/>
          </p:nvPr>
        </p:nvSpPr>
        <p:spPr>
          <a:xfrm>
            <a:off x="450576" y="2286708"/>
            <a:ext cx="8243999" cy="1356618"/>
          </a:xfrm>
        </p:spPr>
        <p:txBody>
          <a:bodyPr anchor="b"/>
          <a:lstStyle>
            <a:lvl1pPr marL="0" indent="0">
              <a:lnSpc>
                <a:spcPct val="100000"/>
              </a:lnSpc>
              <a:buNone/>
              <a:defRPr sz="2800" b="1">
                <a:solidFill>
                  <a:schemeClr val="tx1"/>
                </a:solidFill>
                <a:latin typeface="+mj-lt"/>
              </a:defRPr>
            </a:lvl1pPr>
          </a:lstStyle>
          <a:p>
            <a:r>
              <a:rPr lang="en-US" b="0" dirty="0"/>
              <a:t>– </a:t>
            </a:r>
            <a:r>
              <a:rPr lang="en-US" dirty="0"/>
              <a:t>Type here 28p</a:t>
            </a:r>
            <a:endParaRPr lang="en-GB" dirty="0"/>
          </a:p>
        </p:txBody>
      </p:sp>
      <p:sp>
        <p:nvSpPr>
          <p:cNvPr id="15" name="Text Placeholder 25">
            <a:extLst>
              <a:ext uri="{FF2B5EF4-FFF2-40B4-BE49-F238E27FC236}">
                <a16:creationId xmlns:a16="http://schemas.microsoft.com/office/drawing/2014/main" id="{EC10DF50-A56F-414E-B883-3DB341BDBA12}"/>
              </a:ext>
            </a:extLst>
          </p:cNvPr>
          <p:cNvSpPr>
            <a:spLocks noGrp="1"/>
          </p:cNvSpPr>
          <p:nvPr>
            <p:ph type="body" sz="quarter" idx="13" hasCustomPrompt="1"/>
          </p:nvPr>
        </p:nvSpPr>
        <p:spPr>
          <a:xfrm>
            <a:off x="450576" y="4461297"/>
            <a:ext cx="5656310" cy="237623"/>
          </a:xfrm>
        </p:spPr>
        <p:txBody>
          <a:bodyPr/>
          <a:lstStyle>
            <a:lvl1pPr marL="0" indent="0">
              <a:spcAft>
                <a:spcPts val="400"/>
              </a:spcAft>
              <a:buNone/>
              <a:defRPr sz="1400" b="0" baseline="0">
                <a:solidFill>
                  <a:schemeClr val="tx1"/>
                </a:solidFill>
              </a:defRPr>
            </a:lvl1pPr>
          </a:lstStyle>
          <a:p>
            <a:pPr lvl="0"/>
            <a:r>
              <a:rPr lang="en-US" b="0" dirty="0"/>
              <a:t>– </a:t>
            </a:r>
            <a:r>
              <a:rPr lang="en-US" dirty="0"/>
              <a:t>Type here 14p</a:t>
            </a:r>
            <a:endParaRPr lang="en-GB" dirty="0"/>
          </a:p>
        </p:txBody>
      </p:sp>
      <p:sp>
        <p:nvSpPr>
          <p:cNvPr id="18" name="Text Placeholder 25">
            <a:extLst>
              <a:ext uri="{FF2B5EF4-FFF2-40B4-BE49-F238E27FC236}">
                <a16:creationId xmlns:a16="http://schemas.microsoft.com/office/drawing/2014/main" id="{6BC44F65-A5E1-43D9-8A27-DDAA2656BC76}"/>
              </a:ext>
            </a:extLst>
          </p:cNvPr>
          <p:cNvSpPr>
            <a:spLocks noGrp="1"/>
          </p:cNvSpPr>
          <p:nvPr>
            <p:ph type="body" sz="quarter" idx="12" hasCustomPrompt="1"/>
          </p:nvPr>
        </p:nvSpPr>
        <p:spPr>
          <a:xfrm>
            <a:off x="450575" y="3752709"/>
            <a:ext cx="8243999" cy="619377"/>
          </a:xfrm>
        </p:spPr>
        <p:txBody>
          <a:bodyPr/>
          <a:lstStyle>
            <a:lvl1pPr marL="0" marR="0" indent="0" algn="l" defTabSz="914400" rtl="0" eaLnBrk="0" fontAlgn="base" latinLnBrk="0" hangingPunct="0">
              <a:lnSpc>
                <a:spcPct val="100000"/>
              </a:lnSpc>
              <a:spcBef>
                <a:spcPct val="0"/>
              </a:spcBef>
              <a:spcAft>
                <a:spcPts val="400"/>
              </a:spcAft>
              <a:buClrTx/>
              <a:buSzTx/>
              <a:buFont typeface="Arial" panose="020B0604020202020204" pitchFamily="34" charset="0"/>
              <a:buNone/>
              <a:tabLst/>
              <a:defRPr sz="1800" b="0" baseline="0">
                <a:solidFill>
                  <a:schemeClr val="tx1"/>
                </a:solidFill>
              </a:defRPr>
            </a:lvl1pPr>
          </a:lstStyle>
          <a:p>
            <a:pPr marL="0" marR="0" lvl="0" indent="0" algn="l" defTabSz="914400" rtl="0" eaLnBrk="0" fontAlgn="base" latinLnBrk="0" hangingPunct="0">
              <a:lnSpc>
                <a:spcPct val="100000"/>
              </a:lnSpc>
              <a:spcBef>
                <a:spcPct val="0"/>
              </a:spcBef>
              <a:spcAft>
                <a:spcPts val="400"/>
              </a:spcAft>
              <a:buClrTx/>
              <a:buSzTx/>
              <a:buFont typeface="Arial" panose="020B0604020202020204" pitchFamily="34" charset="0"/>
              <a:buNone/>
              <a:tabLst/>
              <a:defRPr/>
            </a:pPr>
            <a:r>
              <a:rPr lang="en-US" b="0" dirty="0"/>
              <a:t>– </a:t>
            </a:r>
            <a:r>
              <a:rPr lang="en-US" dirty="0"/>
              <a:t>Type here 18p</a:t>
            </a:r>
            <a:endParaRPr lang="en-GB" dirty="0"/>
          </a:p>
        </p:txBody>
      </p:sp>
      <p:pic>
        <p:nvPicPr>
          <p:cNvPr id="19" name="Picture 1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54265" y="4461297"/>
            <a:ext cx="2271554" cy="585849"/>
          </a:xfrm>
          <a:prstGeom prst="rect">
            <a:avLst/>
          </a:prstGeom>
        </p:spPr>
      </p:pic>
    </p:spTree>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hort custom img ">
    <p:bg>
      <p:bgPr>
        <a:solidFill>
          <a:schemeClr val="bg1"/>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E70E3B20-94D5-4F38-BAE2-3DD3B53ED096}"/>
              </a:ext>
            </a:extLst>
          </p:cNvPr>
          <p:cNvSpPr>
            <a:spLocks noGrp="1"/>
          </p:cNvSpPr>
          <p:nvPr>
            <p:ph type="pic" sz="quarter" idx="10" hasCustomPrompt="1"/>
          </p:nvPr>
        </p:nvSpPr>
        <p:spPr>
          <a:xfrm>
            <a:off x="0" y="0"/>
            <a:ext cx="9144000" cy="2012400"/>
          </a:xfrm>
          <a:solidFill>
            <a:schemeClr val="bg2">
              <a:alpha val="0"/>
            </a:schemeClr>
          </a:solidFill>
          <a:ln w="34925">
            <a:noFill/>
          </a:ln>
        </p:spPr>
        <p:txBody>
          <a:bodyPr tIns="720000" anchor="t"/>
          <a:lstStyle>
            <a:lvl1pPr marL="0" indent="0" algn="ctr">
              <a:buNone/>
              <a:defRPr sz="1800" b="0" i="1" u="sng">
                <a:solidFill>
                  <a:schemeClr val="tx1"/>
                </a:solidFill>
              </a:defRPr>
            </a:lvl1pPr>
          </a:lstStyle>
          <a:p>
            <a:r>
              <a:rPr lang="en-GB" dirty="0"/>
              <a:t>Click icon to add picture</a:t>
            </a:r>
          </a:p>
        </p:txBody>
      </p:sp>
      <p:sp>
        <p:nvSpPr>
          <p:cNvPr id="9" name="Title 7">
            <a:extLst>
              <a:ext uri="{FF2B5EF4-FFF2-40B4-BE49-F238E27FC236}">
                <a16:creationId xmlns:a16="http://schemas.microsoft.com/office/drawing/2014/main" id="{3C2FC63F-2A00-421B-9E63-D0351F888F23}"/>
              </a:ext>
            </a:extLst>
          </p:cNvPr>
          <p:cNvSpPr>
            <a:spLocks noGrp="1"/>
          </p:cNvSpPr>
          <p:nvPr>
            <p:ph type="title" hasCustomPrompt="1"/>
          </p:nvPr>
        </p:nvSpPr>
        <p:spPr>
          <a:xfrm>
            <a:off x="450576" y="2286708"/>
            <a:ext cx="4653822" cy="1356618"/>
          </a:xfrm>
        </p:spPr>
        <p:txBody>
          <a:bodyPr anchor="b"/>
          <a:lstStyle>
            <a:lvl1pPr marL="0" indent="0">
              <a:lnSpc>
                <a:spcPct val="100000"/>
              </a:lnSpc>
              <a:buNone/>
              <a:defRPr sz="2800" b="0" baseline="0">
                <a:solidFill>
                  <a:schemeClr val="tx1"/>
                </a:solidFill>
                <a:latin typeface="+mj-lt"/>
              </a:defRPr>
            </a:lvl1pPr>
          </a:lstStyle>
          <a:p>
            <a:r>
              <a:rPr lang="en-US" b="0" dirty="0"/>
              <a:t>– </a:t>
            </a:r>
            <a:r>
              <a:rPr lang="en-US" dirty="0"/>
              <a:t>Type here 28p</a:t>
            </a:r>
            <a:endParaRPr lang="en-GB" dirty="0"/>
          </a:p>
        </p:txBody>
      </p:sp>
      <p:sp>
        <p:nvSpPr>
          <p:cNvPr id="10" name="Text Placeholder 25">
            <a:extLst>
              <a:ext uri="{FF2B5EF4-FFF2-40B4-BE49-F238E27FC236}">
                <a16:creationId xmlns:a16="http://schemas.microsoft.com/office/drawing/2014/main" id="{EC10DF50-A56F-414E-B883-3DB341BDBA12}"/>
              </a:ext>
            </a:extLst>
          </p:cNvPr>
          <p:cNvSpPr>
            <a:spLocks noGrp="1"/>
          </p:cNvSpPr>
          <p:nvPr>
            <p:ph type="body" sz="quarter" idx="13" hasCustomPrompt="1"/>
          </p:nvPr>
        </p:nvSpPr>
        <p:spPr>
          <a:xfrm>
            <a:off x="450576" y="4461297"/>
            <a:ext cx="4661221" cy="237623"/>
          </a:xfrm>
        </p:spPr>
        <p:txBody>
          <a:bodyPr/>
          <a:lstStyle>
            <a:lvl1pPr marL="0" indent="0">
              <a:spcAft>
                <a:spcPts val="400"/>
              </a:spcAft>
              <a:buNone/>
              <a:defRPr sz="1200" b="0" baseline="0">
                <a:solidFill>
                  <a:schemeClr val="tx1"/>
                </a:solidFill>
              </a:defRPr>
            </a:lvl1pPr>
          </a:lstStyle>
          <a:p>
            <a:pPr lvl="0"/>
            <a:r>
              <a:rPr lang="en-US" b="0" dirty="0"/>
              <a:t>– </a:t>
            </a:r>
            <a:r>
              <a:rPr lang="en-US" dirty="0"/>
              <a:t>Type here 12p</a:t>
            </a:r>
            <a:endParaRPr lang="en-GB" dirty="0"/>
          </a:p>
        </p:txBody>
      </p:sp>
      <p:sp>
        <p:nvSpPr>
          <p:cNvPr id="12" name="Text Placeholder 25">
            <a:extLst>
              <a:ext uri="{FF2B5EF4-FFF2-40B4-BE49-F238E27FC236}">
                <a16:creationId xmlns:a16="http://schemas.microsoft.com/office/drawing/2014/main" id="{6BC44F65-A5E1-43D9-8A27-DDAA2656BC76}"/>
              </a:ext>
            </a:extLst>
          </p:cNvPr>
          <p:cNvSpPr>
            <a:spLocks noGrp="1"/>
          </p:cNvSpPr>
          <p:nvPr>
            <p:ph type="body" sz="quarter" idx="12" hasCustomPrompt="1"/>
          </p:nvPr>
        </p:nvSpPr>
        <p:spPr>
          <a:xfrm>
            <a:off x="450576" y="3752709"/>
            <a:ext cx="4661221" cy="619377"/>
          </a:xfrm>
        </p:spPr>
        <p:txBody>
          <a:bodyPr/>
          <a:lstStyle>
            <a:lvl1pPr marL="0" indent="0">
              <a:spcAft>
                <a:spcPts val="400"/>
              </a:spcAft>
              <a:buNone/>
              <a:defRPr sz="1600" b="0" baseline="0">
                <a:solidFill>
                  <a:schemeClr val="tx1"/>
                </a:solidFill>
              </a:defRPr>
            </a:lvl1pPr>
          </a:lstStyle>
          <a:p>
            <a:pPr lvl="0"/>
            <a:r>
              <a:rPr lang="en-US" b="0" dirty="0"/>
              <a:t>– </a:t>
            </a:r>
            <a:r>
              <a:rPr lang="en-US" dirty="0"/>
              <a:t>Type here 16p</a:t>
            </a:r>
            <a:endParaRPr lang="en-GB"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18602" y="4379516"/>
            <a:ext cx="1315224" cy="339205"/>
          </a:xfrm>
          <a:prstGeom prst="rect">
            <a:avLst/>
          </a:prstGeom>
        </p:spPr>
      </p:pic>
    </p:spTree>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IMG left (white)">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3816000" y="-4500"/>
            <a:ext cx="5328000" cy="514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Picture Placeholder 2">
            <a:extLst>
              <a:ext uri="{FF2B5EF4-FFF2-40B4-BE49-F238E27FC236}">
                <a16:creationId xmlns:a16="http://schemas.microsoft.com/office/drawing/2014/main" id="{E70E3B20-94D5-4F38-BAE2-3DD3B53ED096}"/>
              </a:ext>
            </a:extLst>
          </p:cNvPr>
          <p:cNvSpPr>
            <a:spLocks noGrp="1"/>
          </p:cNvSpPr>
          <p:nvPr>
            <p:ph type="pic" sz="quarter" idx="10" hasCustomPrompt="1"/>
          </p:nvPr>
        </p:nvSpPr>
        <p:spPr>
          <a:xfrm>
            <a:off x="0" y="0"/>
            <a:ext cx="3816000" cy="5148000"/>
          </a:xfrm>
          <a:solidFill>
            <a:schemeClr val="bg2">
              <a:alpha val="0"/>
            </a:schemeClr>
          </a:solidFill>
          <a:ln w="34925">
            <a:noFill/>
          </a:ln>
        </p:spPr>
        <p:txBody>
          <a:bodyPr tIns="720000" anchor="t"/>
          <a:lstStyle>
            <a:lvl1pPr marL="0" indent="0" algn="ctr">
              <a:buNone/>
              <a:defRPr sz="1800" b="0" i="1" u="sng">
                <a:solidFill>
                  <a:schemeClr val="tx1"/>
                </a:solidFill>
              </a:defRPr>
            </a:lvl1pPr>
          </a:lstStyle>
          <a:p>
            <a:r>
              <a:rPr lang="en-GB" dirty="0"/>
              <a:t>Click icon to add picture</a:t>
            </a:r>
          </a:p>
        </p:txBody>
      </p:sp>
      <p:sp>
        <p:nvSpPr>
          <p:cNvPr id="2" name="AutoShape 2" descr="data:image/png;base64,iVBORw0KGgoAAAANSUhEUgAAAhcAAAGTCAIAAAAUcqdMAAAAAXNSR0IArs4c6QAAAARnQU1BAACxjwv8YQUAAAAJcEhZcwAADsMAAA7DAcdvqGQAAJqnSURBVHhe7f0LnF3FdeeLH70lBHo33bSeSCIE2SPZAmGDpHguSRQMyRilAeVPlDi6JGZIcoX8SeDzDzdiPkEekjF3hsf9/D8EJwx2hpARSNN+JISrjMn1gMC2DAbNWARbWGqEZLVatNALvZD4r1prVe2q2lW1a+9zTr9U3886tdf6rVW1dx9pV/U++/Q5w9o2vFlLJBKJRKISYhX52Z/+PEeJRCKRSERzyZf+ZTi7iUQikUiUJ60iiUQikahOWkUSiUQiUZ20iiQSiUSiOmkVSSQSiUR10iqSSCQSieqkVSSRSCQS1UmrSCKRSCSqk1aRRCKROK8ZNmzYq6++yoEGiJDiwE/MKrLzkaUwFLL0kZ0s5vnHO4JpF9BFIfuKvfnGqbCLDDHwHf9o7rSO4foO30/d4H+Xup7cRCIxaPnBD35wzdJl1kICIYiQ4thP0SoiZqrLdvzpR8zXav8A83Ajufbhn4iBf/Jwbd3ncQ6bf9fWj7beNZ+yjWPnI59/5tafPP5ZDHinQBP21Cc04d/ls4//5NZn6N8gkUicR1x55ZWvbH1JX0hoCQERUqQECK8iMPWu+/hzH/HcC8y/6y7lN5T5d/3pF15+5h+aNoXt/IdnarfeODhXjDxN+neBf4SPr3uwwb8mJBKJgY++kJRaQoDgKgJT78tfuMk5PWmvpohXiSwcWfF6yR13gOwoN9FfWckGMrtBjZTsEueOihaRwgPOH4hUlj7yiDxgXxdjTPmjKR8dGAPJXlPKxv8xK4rm/btctuDa//VjeQSJROI8Qi0kpZYQoOgVrWsXXMaezj/ecZn4XVjwk4f/1w3Z1If4si//rwVf+0j7BVpn5yNf+sq11jwPc95lz9zKrz1p3UC/oQbjCwn2JUueq32J95Tf0U92vPzxn8sGf3ndZfpkWnjA+b1kXb5We+YrVC7QuwSeIouX1+24SVQ+94WX+VrAN76kSf8u83/u4y/v+AnJiUQiEUHRKuKcU3b++H/V5O/C+FKUUeTN2qsEwhO6mN+sexT4G/ef5u5bPPN5MaPzEiH2JZeEG74i9+TckU52X0SMU3jA+b2Acu3Dd2MX0UNsCb2L/ymykWN99qYv1PBawDu+xDleeKferP50pYuRROI8Rb2QpV7a4kQRwVVk/o23XvuVr+dfGGkkakLndaGIl6GLOTt+gX69FkSOUYW+2UscTfx3sS7aEonEeYF+L0S9tBW5kISvRcSvrF+5QXuFfecjj4A//+c+XpOzmHgpSv6GS4Sz8eBcKV+kUlx769e2PleTL8fgvnI1eYK/YhcecH4voMjXnkQP1AzcY8JhyBXwH7/u6KUoGL9p/y7iGsj5WlkikRiy5G+nl1pIil7R+uzj+Bq6eC1H8PnajWLq+ezjStReXpKEs/HMv2vrcx+XdzCyGZPfk3oZ3okW+6qZdzlcwIpU878DrPCA83v57OPPiXkc+HztVscrTu4xefYXfL3m6qUoGr9J/y7pUiSROP+46qqr9CWEoIUEUhz7OW++MXfnI0s/X/taM/48RLwJYMef9v/rXPXTvOcokUgMTc6nb8ydf9fX4PrFe7FSnX98cN3LQ+JVIHwLV/7dDIlEIhHivLkWaTDiAmTdy+R/Qf/7v0QikTh/OJ+uRRqM+JwWSVpCEonE+UtaRRKJRCJRnbSKJBKJRKI6aRVJJBKJRHXSKpJIJBKJ6qRVJJFIJBLVSatIIpFIJKqTVpFEIpFIVEf81eHS1/+Uo0QikUgkotn6iS+la5FEIpFIVCetIolEIpGoTlpFEolEIlGdtIokEolEojppFUkkEolEddIqkkgkEonqpFUkkUgkEtVJq0gikUgkqpNWkUQikUhUJ/3teiKRGOLMmzfv4osvnjRp0pQpU1hK1Gq9vb1HjhyB9s0332SpPFs/8aW0iiQSiaHJ5MmTb7zxxvnz54N/7NixDz744PDhw5RKABMnThw3btwFF1wwevToXbt2ffvb3+7q6uJcNGkVSSQSQ5OVK1cuXrz4Rz/60bZt295++21WEy5mzpx51VVXLVq0aPfu3Rs3bjxx4gQnIkirSCKRGGpMmDDhd37nd+Dio7Oz89ChQ6wmioDrErh0mzt37t/8zd/s37+f1SLSpzEmEokhBSwhf/iHfwiXIP/5P//ntISUAi5BNm3a9E//9E+//du/3dbWxmoEaRVJJBJDB7gK+d73vvftb3+b40RJfvjDH8JC8vnPf3706NEsFZFWkUQiMURYuXLlsWPH0hJSJ7CQ/PjHP169ejXHRaRVJJFIDAUmT568ePHizs5OjhN18A//8A+zZs2aN28ex0HSKpJIJIYCN954449+9KN0L6QhnD59+pVXXrn++us5DpJWkUQiMRSYP3/+tm3bOBhIzF71wBOSu5axiGoWLbvriSceWDWbowEBrCLTp08fN24cx37SKpJIJAY99NrLAPy7EFgs7lvR/eTtyP1bWtdoS4cElpA1tSdvv3dj6T/5ayb0Z+2f+MQnOPaTVpFEIjHoufjii48dO8bBAGLZTStqW+5/5CWKujY+vqV74Q3GNQcsM2tas5IBxdGjR6dOncqBn7SKJBKJQc+kSZM++OADDgYOs6e31rr3apcYXd99o7u1bSZH4jLkvkVv3D/ArkIUsDBPnDiRAz9pFUkkEoOeESNGnD17loOBw8y21u79ezhQtE7ni5GFa9YsJG9Qk1aRRCIx6Dl06NCFF17IwcBhz37jyoNRVyfbn7z9/i21Ffflb5UMDMaPH3/kyBEO/KRVJJFIDHp6e3svuOACDgYOXXu7sysPwexPLzKvTuhWyZqBuY7AKhLzKchpFUkkEoOeN998c/To0TNn5n7v72de+rp+rTF71R0rWrc/Z94F6dp475PbF64ZYO/zxQ9nbGlpef311zn2k1aRRCIxFNi1a9dVV13FwYAB1gh8fy+C7/l1vBvrpUee3N664r6BtZB86lOfOnDgQMwrWumT4ROJxFBg9uzZa9as+Q//4T+U+nqMhI8/+ZM/ef7553/4wx9y7CF9MnwikRgidHV17d69+8Ybb+Q4UQe/+Iu/ePz48cIlhEirSCKRGCJs3Lhx7ty5n/zkJzlOVGLevHlXX331f/2v/5XjIopf0dq0aVPto1rOPsopYHkxlRUqYKnMsn7Zhbvs5o7/k88EP5s2b2avJDd3dLCXaBBtbW2/93u/9/d///eRv0cnLGAJ6ejo6Ozs/MlPfsJSkKhXtD4634l8BppWBq7XYKKzFKfVU5YX+6XMafWUxR5JHKOrWqLB7N+//6tf/eqKFStWrlwZ/z1LCeIXf/EXb7311vglhCizihhn10C2xs5B9VgjjiTDCPw4y/JiZJmTPijLi40tc2KWQQT/MlHoC0MpSzSePXv2PPTQQ5MnT7733nt/5Vd+ZcKECZxIeBg3bty//tf/+k/+5E8+9rGPPfHEE6WWEKD4Fa2NGzfyqYSznTQ8v2zLi40tAzv/dmE883WPZlvlvufHLmq1VR3r8d8gxKbN/8xeSW7u+N/YSzSBefPmXX/99dOnT+/t7T169OiA/LjGfmY80tLScuDAge985zsVXgbc+okvFa8i4h4Lnk7ZqSWsQWepVwEbMH3hYSnCGroLYZX7NnkX/E9fqa9bAWts36btolb7jY778CkIsWnzVvZKcnPHUvYSTQN+0f7EJz4xderUmA8WPN84cuTI4cOHX3/99Zi/C3EStYr83d/9HZ1O8gQja8Qpalgz+/LBN3MXbE3oW/GZB6tvv8UKWESZOP7G7gKsr/rWav+fjn+HP0OITZsrfjnSzR1L2Gs47dd/8c5pb25tWbp0CkRvda5/6jVKLF69YeXlwmEN4gU70BNdrnjzsYee36eriUSIwX93Hc/1YvMSyhUR7Kt27TaYoCzFbzYOKZoy+7XN2Tcv5hTarwNTFMWRuwCL2K+wBvTl06AA625HvDWVy6+obVwPdL51+WeubxcKLBQra51CW//Ywc+sXgzS/oO9LRdjsm3alNqUaW3CXbzg8rd2pCUkEcVAXkW0XfOJnTMvoVwRub5qd8Um56MqOLs5J7i8heZBwxw4VU1Ufd17yVv0wejGZB4jsg3fb170lvFpUIC1NsRbU3nrO+KyAhcKWh3aF14xRa4O+w70XL4AlpF929+sXbEQlpHFC1q2bn0LtfaLW3oP7seyRKKIAbmKGGcyWmNwDaTvxWdcVxnZVw0ozDltucyBU82JagTDvNOl1wrACr1eWORPF3EwTObJVPwPUtfBxGGtDfHWt4irjctXbiDodS1cTsQaA4vIm9uf34HLCNT1HMAFKJEopNmrSFz37KQt7FGQdqMPbhk+qiL7qtGE+eesYlxFsZNgzrAzbUxMUdXbFj8jw8OPXpb5yuJFaRkY6ClhkQPG7pdPgwKstSHe+ha4KBG3QxR03+M1sXRcf3GLWDjQX51ez0qUoF+vRdS52kDUmLqVxuyjD+W0YnJFoqNzIsuZG2cibkDLmMzTQFFVskXuRZYZyJhryEoOaBg8JLqY+cryYlQZnwYFWGtDvPUt+7a/2StvkdRqi69nDxaXy5cu7cGFQywjl1+eXs9KxNMfq4g6ReuHh9LO/HpQg1jGZJ6GU9T6+sxLLifqnfOdyxyYKldGTaBsPoyy+AFRtMlXlhwQTKGLhlXZC58GBVhrQ7z1Mfuef6izZ+md/JLWFVI90FOryasPcb3S++b29HpWIpbid/p+9atf5VMJTy9peH7ZViRmg+QroweEh6UIKylmRyIV2yJEHqRqd1KMIyErP6AxSPSuLUUMEtkXzCMaR0IWsWthmpgNUmbXliIGiezuL6vVfqfj3+NYITZtPs5eSW7uGM9eIjE4ifp7kSeffJJOJ+0Ek+eYbaGz0SEWKGBSNLoHKw1rePfyfcGa2D1uQDFCXKWwhnevoy8YPCxFWD3dywxYq63peADaMJs2n2GvJDd3jGIv0UzGjh07CkmfrKVz+vTpM8jJkydZKk+f/L0InqARuIqob1R3E9WxQnerL1iGEUikqOqFwSwk/RhUcd5CaHvJLCdSZZ58pTBndxOrIGz4yGA9btdg+BDoYtnuuhLfF0U+DQrQX6QqZYkmMnLkyLa2tvnz58+YMWPatGkD8YvZ+xV4QqZOnQpPzmWXXXbJJZeMGTOGEyUpvhZ54okn+FTCs0oanl+25UTRK65SmBRFr5xoWF6Eh6WARfTlXpF7AUORe5mibTlR9Cq5IzDRKycalhdRMTpK0bacKHpF7gVMiqJXTjTMJcLDUoQVidm+IrujkvXSRNtyYq12e8efY+cQmzZXPP1u7jjFXqLRtLS0TJo0iT7ho57ftc8H4BJtInL8+PHu7u5z585xIoKoV7T++q//mk4n4+yKOQm5S9zpCgYPSxEWFHkXpmhYThRdInfUN3sBQ1F0yYm2mSJ3KbMjey9gRd2zLtE7goelCAuK2V400bCcKLpE7ggVUZ8TbTPFWu13O/4Ce4bYtPki9kpyc8dR9vzs2bOHvUHFzJkz2etzRowYMX369DNnzvT09Hz44YesJooYPnw4XLGNHz/+3XffhWeP1SKiVpG/+qu/otPJOLvCZ6BRHHWuOkQ2lwgPSxHmF3l8U7RNE7P6uB2J+rhKYfCwFDB/d7u4aEdZfVElmaiPqxQGD0sBC3Y36vOVOUXUBwc0DB6WAhbsbtQX7ahW+72O/4B9QmzaPJW9ktzc8R57fmAV+f+23cHBIOEv9j/eX6sILCFz5sx577333n//fZYSZbjgggtaW1vjF5IB8DlaeMrGQsWR9ao4pl4vLqy3isECWJVkPqwyMh9WmTInVo1ueawCyyysbN50rJQwmKtNhetMUViuUhg8EEs0QrKKIp8GBVh3O+It0WDgKiQtIfXwwQcfdHd3wy8Bw4YNY6mIJqwi8T1KVUYWU2VMsaosLNYrvcWY0MuEwSMPilkNGc5cNihlNWRyjjOQMdeQabNhhgxUSpgxb0qkp6esSjCukNvMcpVg+BDoorMSxPhKaJtRicanQQHW2hBviUbS0tICv0GnJaROYCE5evRoWxt+MGcEjV5FIsvpFI0hslKUyTnCwJRotAZWcpk0H1YZmA+rDMyJVaMsj1UgzPVDkWhbrlKJtlWt1EXbtEpLtK18ZV60jUU+DQqw1oZ4SzSMkSNHTpo0qaenh+NEHRw8eHD8+PFjx47lOEhDV5HI2vgyUemsliLVOEt0ypYFKvWa6mVS0mvUBGfgmeDy+KZCCyOrmYWVVaZjpawDYDxHpXyF7/jJISzRMK0yLxqGolEmRdtAjMRaG+It0TCmTZt25MiRoXk7ffaqB564axkHfQGcH++99x5c23EcpM/vi4TGkzlxArPrJb4mXKZqAmWOmly1yGozUYYWqKyyPFYBmBOrBiwPp8z5kZGenvIdvxIzQ1HHyJqmMPTcsFRhicJyR2WJmUmRa0zRsHgR5BistSHeEg3jwgsvPHz4MAd9i5jkFX062zcRWJLHjRs3fHjxGtG4VSSmsLCGTt0whTVUUKVGi1VB4BnIaliw0QuialxFztkNHxmsm5UWekqZjlCK9pXpzn25uqtKRZbKGT4MRZhrX85D1feVFw2Dh6WAQaVdzKdBAdbaEG+JxkCvvfTL34XAEnLfiu4nbyfu39J65dBYRs6ePXvmzJnx44s/pKcPr0WMkVzDFu4Kz+oQ7gJNogIhOOoEWYEHVeCuMecgxizlrKzMwwXS8lgFYBkY6ClhuC8dJeqmY6WUKUSYGwEMHwJdtCoJZ3cywhBdR+seQYqiICca5jsAQ+fToABrbYi3RGMYNWoUzHoc9CnLblrRuv3JR17isGvjveDrFycPrJqNGXxVapVMaFcsy+4iKROV0s/XNbCKxHxmTINWkcKqcAGdsQHCBZQVBZ6irMBDuEBljQItcBdI9GxxQa6CxKyA5czTU2QWQvSPoOvCsFJHibopLF2YOYIu6sY5UxQmK4m8rozSlihMGyEv6gYPS2HLdD4NCtAXhlKWaAywisT/oVwjmT29tbb9VbmGSGAtUdcmtRV38DpSqy1cVHtcqE9uX3gDibC2rGndcj/W3o5rkVBqdGlz//4b+nUd+fDDD+GJ5cBPH1yL4AkZoDDrLkDVm0UoW65AC7KsUcGorCuZy5pFnJJTlQVnpeXJsq7nNj9d6lgpMB0WzRGY3LDC4CExdM0U+QMTBg/KmqLyCRXmDR6WIkyKRt9gpW2s82lQgLU2xFuiMcT/cUODmdnW2r0/8OkCXd99o7u1Tf4F5vbnNnaJ7Z79LM7+9KJWKRKo8LLUtbd74SB4fawRq0i4pElZSNWZ9f1onOXIQKVCWZx98nAWLY+RNStY1yY7HSUq0zFSuQNTojIdXSfDh0AX1QgKXdSNsERh2oFZojJOuYYFg4elCJMi9zVFZSILoncEPg0KsNaGeEs0htOnT48cOZKDvkStBxbqNa37VrSy5CK/CIFSW7iG+j6xZiGr/cOIESNi3vPW5GuRcO9Alk5jJlcX21GBEqUcWSSQFTrOMjYoUS9HVkvls6zLycuCs0UpkRWPDNZdw3JKM0YWGwYPiaGjKVgxR2CCwxoimHbAeZGMsERl8LAUYRHDZuYeIQ5rbYi3RGM4c+ZM/6wicLlQy10vwBJy36I36GWq+7d0s+oivwiBUtsu79UD6o5LPwBPKSzPHPjpw7vrFoGBwylftp6UkZWBIyVRqXxWiNrklWFOUhZ6SmTFg8l0HMEiy6Jl5OZEEtVWN51Mz/0UuuhI5QwfhiJM+ynyOhhhicpEKieSwcNShMWLYA6dT4MCrLUh3hKN4eTJk8OGDeuPrw956etbuheuUbcvYAEhv3svvkwlXqASWw/iBS95i4QwlWWr9FyfMnz48DFjxhw/XvwNbHWvIoF8lRSexk5Aj0qZRbG9NEiPTcnAkZL4Uqy7fmROoRnkpjkS1VY3haGbu9NFMoVSlDG5YwDDh6GwwQOxRHKITNeMEL7rR86LZPCwFGEoYtIWyYyUPQKfBgXoC0MpSzSMY8eOTZw4kYM+pGvjvfdvaZWvQcE1yNdf6tr43HZ+VeqOtu7QtQj0fnxLbcV9WEtvyYLxnuyWyppFVNYPXHTRRadOnYp551vxZ/r+x//4H/lUwjNMGp5fYIYuRTCfDsYpUwTz6WDwsBQyeFiKMBR5NFME8+lgWcoc1qeDiVROBIOHpbDBw1LAsDhW10Y2Uk49dxgilRPBfDqIIpU3eFgKmBzBSDkPDMzcHadyx+DTweBhKWTwsBRhKPJopgjm1/+o4/+H6VpPT897770Hv/DOnDnT+r6jTZsrfubuzR2Ps4fAL9T79u2DdhpCf/CVPtM3EvjFGXb605/+tNTXYyR8zJ07d//+/R988AHHHvrjM3194wX0xnSBOcHThXQjhYFDl/hSmW7mlG7KUsRj02EdzYKK8yklGrpWnKVwo4soMJau/wcwdNYEmWg+yZYY0MFYdx6wSweDh6WQwcNShMWLYJlOZwEsIdOnT3/qqae++tWvnj59Ovc30tYVRrxlHD169MiRI48++ujGjRuvuuqq9HlQZYFfnI8fPw6rL8eJOpg0adKHH35YuIQQ9a0ivmQf6M5U3+h2SpuJLBw6Bg4dsXX0lEimsHXxEOii1ASGriV0UZNtXaUsMUrXxGLdFMm8uksEg4elCIOHpYBBJWwsEYxHoLMArkLuueeeKVOmtLS0/OVf/uWMGTMOHjxIKcRaG+KN6e3tHT9+/F/91V/NmjVr4sSJv//7v98dfiEk4QKeNHga0zfj1snYsWPhvzpcFnNcRGOvRSoV+zoZuhY460HMdLO4oD5XrAlMppu5TDdh3UywiKbDIs5ZOqxzxLDoL3boPBtmUKhMIUJZbOuaKfRipesKGWEVZ3rOhJgrBvPqLlGYUy9dTGcB/FIG5xX5o0eP/rM/+7Nf/dVfhdNM/qWbtTbEW+3cuXMwzrXXXvvwww+PGzcORxO7SF/SVwF4Mt99991LLrkkLSSVgSUEnsCf/exn8f8Dm/CKlq+HUy9bHD9IoDivO0SMA8WGjoFDd4oYOHRNzHRzdtNx6LmpkHEOElfMek4Ec+pOEcyrlyqGtswg8cXCnLqXW2+99Td/8zflFYO1NsRb7Z133vnsZz/7hS98AcdJ1Aus63v27Glra4Orxn77U8RBy6RJk9rb2/fv33/ixAmWIuir+yKlhnEWu0U88/PEF4PiE+spZtFUWUTTYdFUWeSIUaJenIkUSAxdYogyoYtSy4niIdBFoYmHoQhBPAyFDB6WAoYPQyGDh6WAOSuF+YpdulsEc+h8GuTYunXr3/zN38hX4a21Id7Ed/M999xz3/rWt3CcRAM4ffr0rl27Ro4cOW/evMmTJ48YMYITCQ/Dhw+fOHHi3LlzJ0yYAL/WlFpCgOL3aP35n/85n0p4kkmT55chgsHDUsDgYSlo8LAUMHhYCpiQc7oQwUw9JIJpeiaCSb1YBEM9SgSDh6WgwcNSwOBhKWBCjta9Ipiph0QwTc9EMKkXi2Co2yIYPCwFDB6WggYPSwGDh6WACTmnCxHM1EMimKbXan/S8RVof/SjH23evPnCCy8UUq32la985YUXXoBfeOltVJs2P0h6WW7uuBvac+fOvffeex//+Mf/+I//mKa8s2fP/tIv/dInP/lJ8NN7tCozduxYuCIZN24cXKAA6UXCPPD/DZbbMWPGnDp1qqenJ/J2uk5979FyZhog5hKR3UHJROkZoiRWhGkkshIULNahMusJZJEjJhO1RCZSILeGjtgibmwRkD+OLtJh26KpEyp0iOYTxaLUiUxEIwwRVUNBg4elgMHDUsCEnNOFCGbqIRHM0OksgMnor//6r+GXXPg1bd26dS+//DJc+GtfvWBdYcSbAMaB8d96660/+IM/6O3thSXkm9/85sUXX0zZRGVOnjwJa/DOnTsPHjxY9vfr8wRYPA4dOvT22293dXVVWEKI4muRf//v/z2fSnh6SUPJUNDgYSlg8LAVckydRTBNz4uZQoa6LYLBw1KozHkwThHMeSRgzoNximAoGQoaPCwFDB62Qo6pswim6QUiGOqGQgYPS0GDh61A6xTBTJ1FMKlnik8EQ90WMbYUMHhYCpiQTV0oZJpeIIKhXqv9nx1/DS1cLsBvat3d3cOGDZszZ85FF10kcpJNmx9jryQ3d9zJHnL8+HGY9WC+gyUEoI9TTdciiYFMn/y9SOQAzjJDxKC4DAHFKVpkZVouEyV5BXCUwbSTFz2KV5SJTCHQs0VNMUR5JErkEHUFi6jbChphK9rgmQiOqQvFNIJD7blihUweoSFibClg8LAUNt+ROOtB9OnCobMALhdaW1sXLlz4r/7Vv7KWEMS6wog3g/Hjx//8z//8Jz/5yenTp8d8InciMRBo6CrirTUT+TJnx5gyUPJH6C5jl8krgKMMpxIdqnGKOkYZbgyF0CYvRUBxikpVCgu4MRREnzEJFSoFYEX78VlBI1VXUBAbWwEnJ7IvdYJFqRsKGjwsBQwetkKOq1iYttNMBHPWC5FPgwKstSHeEolBT5OvRfK9YxSgWkdQMhE9Q5E4FUssUNAjJRMBbZJS+BRdNBTcGAqhzXQKEaKuUDVKjFHAy4vCN38i8km3FTSnAhtbId/8iZSvfqJMQYOHpQjLidwxOLjD3IPHMaaqJRKDnua/ohXCM3hebqBi/URCUZ7cmiUlFF00FNwYCqJmLgXXaBIraIoopezgqBsKosbJFM2ITJFSpqDBw1bIMQdXPumGggYPW4E2J7I1QOfTIMjZ2vBqxv0TicFM1VUkLzdSMdXq42hAWFExpaxG6plCyJlIpyGKCM3BySfdVmRsK+SXHcepaIMTHKJOsIIGDz0UCjnmOMpX42QKGjxsBVoQneNIMVPIUDIUqrEH59MgyOmqlkgMAfr1WiQ/doGCgVUDYYxiUag4BymrUMgKbgwF0ac5gmukxCFHwrMVClFXuGs0RYVRipQyhUJzzhUKmfZDsUIhSoaC6OOIUJn8oTIFDR62Qk5OF+YUwaJ0Pg2CWGtDvCUSQ4CmrSL5foUjxXSxFA411SjAIN/F+qGEojxjy9C0opN1QSjMKzrOghhF4SsIKMKXcyJBvgillCmIPocSHMongUM0im2FfG2/5LChZChUY+5X+c79CsXcb2bO/YKIUqaQoW6LYJnIp0EQa22It0RiCNB/1yKFA+cLLCWmINzFWaArBQVyrtERiiZRAQu4yUJEhDiOggqEgmoWStQcp+AaKXHIkfAshUNtv6zIQIWskO+qFwqqhkKOeZzkk26EaEIxj1P5ar+ZQpY7TvZNPbNSOohC59MgiLU2xFsiMQRo0CpSWFW2IF9fZwGEjS1w1tdTQGGFAqX4QqGgmoWI8OUESpAvQpRUiBE6nnr6f5KFmAVUPSnKz9ejEKq3FQq1esNc9cLM+qzAO04M1toQb4nEEKA51yKFnayCOushLCzQEfWmlEXoiQKMCBFqsZFFz1Ao1GLKsoCbLEREqMWUZUGb3RQilLMkYBT46jXFF+YVwheSYoWApdChZqEyinWFQn995ksTBXXUG+bW+TQIYq0N8ZZIDAGKPwHl3nvv5VMJzzM2eBih8uV5xyGaCLV6ESorW4+BESpf6plCYbA+C9FE6Nt1+XojVNmy9WCD5VBlPYfS4GGEmk9dDIXCgXKoD3T8rdgE+XebN7FXkj/ruJk9P3v27Pne977HwSDhU5/6VPoElPOE/vjG3DzWHjiUqjsryYe6YoVAnaGuZCFuHFktNrJiojIUDmXMIUd2CMSESjHCsrs265VP9VmosrKeQ2kkZSGiQlLssOqubatX59MgiHWFEW+JxBCgEauIVVIuNOO6huItkw91JRTKeUTBoZTcWUldIe5akWVxQyEr5Gv1RlabConisOxQMuaQIx4nC5WhlIUqq9WTk4XmrpVfeihtHBEqH/UsVAZ61oVPgyDW2hBvicQQoNIq4tKajrXTEqGcLBQcSjXU1wzBLxdqsZGVk5QiEJLvDc2hsixKWYgIX3s2HFlnKHfBofLlUByiiVCrF6EyjLNQZbUfgZwsNHedWQN1MyV2SsY6nwZBrLUh3hKJIUDxfZF77rmHTyV5zqGP51cWKsM4C/UsBuyjcSiH4lAaPIxQ+Riwj6anjBBNhJ6jhYfyRah83zhgsguHyvfsAnQjVFnfOGCulAi1XYhQ+Riwj6anjBBNhJ6jhYfyRah83zhgsguHyvfsAnQjVFnfOGCulAi1XYhQ+ahnofJ940CrDSVC5X/05Y6NKIW4o+p9kcfTfZE+YezYsaOQ0aPTJ2BmnD59mr6/6+TJkyyVp/n3ReJ7W5Wh0MzFdwTfCnWMFEwg7AryHa1Q4ajUYj1Lu8hCzQfyKRGilIWI8FWQT/lCuXcKMx/jLESErz0helb5VkiBHiqfjjYLVVarV2alOJQGDz3MLKdzR9Cju7BFYV1hxFuiqYwcObKtrW3+/PkzZsyYNm3aBRdcwIkEAk/I1KlT4cm57LLLLrnkkjFjKn48aPG1yB//8R+Lkw+QZyH6cIrpofI1XYSaT6ekCjMfu2Sh8uVQHEoToS/l2zsG7KMVp1y7YN+X0vYuQmUYqzCQwoj1zJcmQteuOfTsHR7KF6Hyc7vIfF/Kt3fPrkXoS2GchSqb23UWuvYufM8u4KF8EWq+tffMz+29Vvu/Op5BKcRvVr0W+dvz+1pk7ty5K1asmDdv3rZt2/77f//vvb29nGgELS0tkyZNOnLkyOHDh+v5Xft8AC7RJiLHjx/v7u4+d+4cJyLo2/doBUZyp1C1UnoYThmhWWpV6mQhzCH+ylIptXdHil32sxD3Thgp11GpkHwrpJh8dAXCl7twpGSo+wB1sVIilLrwpcOhmQI4xJh9NA5zR5WF2lDKRMqlg8HDlyqj82kQxLrCiLfzlvb29n/7b//t7bfffujQoU2bNsFvwX/0R3906623TpkyhSvqYMSIEbNmzYILkV27dsGcmJaQQk6fPt3T0/PTn/707Nmzs2fPLvsNaXWvIoF8P6RwY5XpIfhWqGhACucghZ4yyvRQTlsKPXSnUCIfXYHwZeBIsWukhKMdsJEyjyoqJXXhI1mopUSofAzY100elSGS+VLaUWUimS+lHZWRAl1LiagYa22It/MTWC3+4A/+ANaPp556Cq5CYP7aunUr+MOGDaO1hOsqAUvInDlz4BLkZz/72YcffshqIgK4BDlw4ACsuzNmzCi1kPTVtUhgmMiUVeZLRZYBHOLGKrNCBadQYl+ih/mUivWU7gN2SgakGyl2cymc/gg9paZFwvB9KW0mxSjzYaOHma/pItR9XwoD9k3dCHXfHAqMUzkdLJAS5tPBshSfBkGstSHezk+uuuqqgwcPwix/6tQplmo18Ht7e0GHLEuVmD59+nvvvff+++9znCjJBx98AAvJzJkzYVFnqYiGriKiNqLeLtFiPRUYST+qQBcjZXbx9bK6RJXpYa6LCn0+eL6U7gNZ6OpihUTmyy4U6j6gh5lvdgH00O1jnIUe3wgxYN/U6flXpqcyXzfs4k2ZCpfl9pIZ63waBLHWhng7b4Gn/6abbvrc5z4Hv/ZCeMUVV6xevfqXf/mX9+7dSwXVaGlpOXPmTFpC6gQWkqNHj7a1tXFcRNOuRSL76WWBLr6yOruAL0IpFZQh7MtY6QCnEIcvY6UDnEIcPsbkoysI+/TvxT7qAPsY5/XILuhKHwP2UQc4xJh9v24YPLTQ8P1TvFGm+ZDKfN3gYSnKQgsJnwZBrLUh3s5bfvSjH/2P//E/4B8E1pLf//3f/8xnPvMv//Ivf/EXf/HMM8XvZfAxcuTISZMm9fT0cJyoA7goHD9+/NixYzkO0ievaOljRI7n6xIYikPcxHSx/Hq6GD5OSQrLz8p0X+ti16jASkV0IZ0i3QdsXwakU8Q+Buzn9CzUfQzYj9HBMFah4eNPyr50hGm6bfV1MSwKa22It/OZ48eP01py7ty5r33ta7B+1PkerWnTph05cqSueyGzVz3wxF3LOJA4xYFGow8Szpv33nsPru04DtJX90Wc6GO7fTy3YygeCnwtCNSrUPhazipTsa1LwFch+xg7dPTcuvQdqaIuhOFrXcjJfPlU27r0AdsPdMGA/RgdTB5b3uCR+dIRvk+H1jca6IGUpQjj0yCItTbEWwLWEmhPnDhBYT1ceOGFhw8f5iDAsrueeOKJB1bN5rAaZWdtUS+ptu8+X8xgSR43btzw4cVrRL+uImXRj0U/MEPnraCEj5tAjQqjfJyPCG9NvC9jX6qEjp5bB8d32FoXcjJfdrF1MAzYj9HRy3zpsGkpw0APpCxFWYnR+DQIYq0N8XbeMn/+fPY0YM765V/+ZQ5KQq+9xLypd9mVC7dv39666NP1LSNlgAXgvkVv3H878WR326D4uOOzZ8+eOXNm/PjxHPspv4rownnha0HpvrwVsI8bdw3OXwrlg0NWzseAfV1HL/OlU+DLLsLXdTB52LYOhgH7MTp6mS8d9iscQ4VjQ0/54EZgrQ3xdn7y8MMPQ/sLv/ALdGud+NjHPrZu3bp58+ZRtiyjRo2CWY+DEGIRefWRV81lBC9PgPtWtLICOEVi9qo7QFy4RqTx+iC71HBdLsxsa+1+47tdHL30yCMv4ehcKvrKyxNW81cuuT2qw9N2OV120w5ClWVaNnrRVRGsIjGfGdOX1yJ1DKV3Lfbl3EEYvhZ4a3grUD44Dl9ON4Tha8dg18jA1tm1fdp4Cxq3I+Fj7NCh1Y6BnMyXx2DrYBiwH6Ojl/nSYdNStvlSoAdSlqIsS/FpEMRaG+Lt/GTfvn2PPfbYN77xjUsvvZTe17sK+ad/+qe//Mu/hCyVlQJWEZjyOAiAi8hLtZe0ZQQm1TWtW/BK4f4t3Sh5REXXxsdB3P6kSMOSIKb4bgzu39K6RpvCmT37u1tX3GHO2EKbjgqsMbVWujzho4Px7xWj4YA17Jnbozo8jJGFi2qPi/jJ7QtvoJ2Jshr2uf3+/TfQgcHByuuiwquiDz/8MOYPR/rpFS19VOHL2Naj8XUs4cuJgzB85WkiUOiDU87HYyCUzg4GSgQyP3DkLl84ckckGj4G7Gs6eZmv6cIpP6ClGyZ3pBsXR+/IMNeAwkAPpITDp0EQa22It/OZH/zgB3/+53/+ox/9CHxowQeFUhWI/OMGOU1ry8jsTy9q3f7cRnmlQDhFH1iMo9a6vvtG98Ir7WUEFgWxGtxHFwA0mUNlDQ9g2ZWtW7Zsx06zp7d279+DXSRiQF5iNNyHJxWxQGEX7cBqXXuzA5MD0lVR/TR5FdF7lxopK8aTWVE4YEyx0y9bzL6cgwjDV16+AGP2kczPDUhYYqwvRyNdOQDNkoShY4odqWe+Z0DhyAFJNHwM2Dd1h0i+TAlf18G0XrZFDOgwXwr0KKy1Id7Oc06cOPHNb37znnvugbbOG+ynT58eOXIkB15gEZHTtJhqcRYXLzdZU7dH9KEXw2Rd42sMA3V1ARcKa/CFJKgUszksIm98d+OruIyIgfbS0qBedXK8nhZ9eFDGL4IBaxaSKK5qWkksvM0/YsSImPe8NWEVKdVDLy7saBfL2NER5wWF4Wu9lO4t5m1dxbqv8BXk/UyUkx1h+PLnJVH3KVAioHw1ewpf18HIs0TyZS/haw4QOAwakH3N4OE9DG1HtsFDC3U/3Atao1iZtxefBkGstSHeEo3izJkzxasI/K5fa+VLAjE74zICywmnNZyiD/W7PyB2IVcCJy99fQtXw+XQwitXweUHlKN/l7xQgiVE3Y13vJ5m7jGA+CnoRTCCrzzkivZkt/0ymw08pbA8c+CnP17RKhxSL3AW+wqUX7FAzjIAOEaxDJQIsC8nIMIokIFVIHyMbRFRkx1gF2DMPqJ8q5fhY0Ai6cqBjSVmvhxQiQD7shfphm/2MnwMbJF812EIAx1VpWQ+ppSuTBR4UsJKp/g0CKIvDKXsPGRPNNwhjpMnTw4bNix8K3j2pxfV5L0EAOZnsYyIa4IVN9Etg08v4l/8naKOfs2hvYylv4aUseyu7Ld+UcHXETDJL1yxolu+wrZwobpQAngpMg7J3CPf+whgli1bhd6yu7QbN6EFb/jw4WPGjKG3Yodp0CpSWFWtQBcbWODrVaogX2yJjSpwioDynSKgfOFIVYkA+3LqJJQvHEyxr+u4yYvs+3vp03Qmkq+lMpEMA/Y1E2KuV2bwsBRlspejwB6QT4Mg1toQb+cn34uAS8tw7NixiRMncuAAJuRa9k4pmmPFMvLSI+JVJnF9ckdbt/zF3ynqiBsreFkDc3L2ItF9K7qfzN9reOnVbnlTBCvupfsXYl2oyTVHXDfIN3J1bXyOd24ckrVH60aLC7jqgAsOLluzCLWXXq3R0E+sqTmONeOiiy46depUzDvfir9f5Hd/93f5VMIzTDry/DJE8jFli+RU7eUQyQ/0wo1DJMc8Et2Hh0MkpxG9lCP8+noZIjlVezlE8gO9cJMX2TePRPfh4RDJaUQv5Qi/vl612l93PC82Qc5U/X6RUeff94vQj/OVO77CsYsvPP6FCt+WCL84Q5ef/vSnpb4eI+Fj7ty5+/fv/+CDDzj20LffL0I4xysQtbReKXyMbRFxijrxvXxivqC0iDH7mgPgTIaOLpKPsS0i4V4OkRypGiL5Wq9MzDmWL8w8Et2Hh0MkJ9dLGTwsBYwrzRSLZK5ebOEUZ/k0CGJdYcRbooHAL87Hjx+fNm0ax4k6mDRp0ocffli4hBB1rCLOTHUR4waPieii8iuI4KhnwxCl5xDJwcAWkcoiHYktkuM6EnYwsEVE9TJE8nk+zZTMR88WlWOOqRs8LAWMK80Ui2SuI2GDh6WgCRF6+cbUUpmoTKT4NAhirQ3xlmgs3d3d48ePT9+MWydjx46dMmVK/B/u9MfddQvnHiqIerZYlEG+kqYVIu8AkSI4mS89Q5Qbh4gO9bKy5FcXMVAiOezLH9wQyckdJPnCQY+UTFSOOaZyhK+NqUQ2eFgKmhBlL0Mkg1Qum1nFVAzW2hBvicZy7ty5d99995JLLkkLSWVgCYEnsNR3fDVtFXH2C4/m7sJbAyUWZLW0s0teDGcBNaaeZR8nI8KRjRaNrPQMUW5qH924+TZh/+22GzuFkcy9rC7kCwc9pQDKhxQ7ukiONtVmIjnokZKJyjHHVI4wOaYSlaNShkgGKVQNUZm5O93gYSmZeVN8GgSx1oZ4SzScM2fO7Nmzp62traWlJf57lhLEpEmT2tvb9+/fX+rPd/rpWiQ8qjOrRDuLsTeLOLN5McvKmQjQHadIFGdlYIjkBHenHEATf3XTbb+66Te/9etPCVv51LduEvar3/hNMCyTfbQutgPkRetgjKw21WYiOeiRkonK0TpmIjlmikVycikwlc13BOOsK8UWTjmyfBoEsdaGeEs0g9OnT+/atWvkyJHz5s2bPHnyiBEjOJHwMHz48IkTJ86dO3fChAnvvPNO2b8ALX6P1m//9m/zqUTnGTvoGYry5amXKbrvyQoHU7aonEBWpgyRHPQMRffRMxTlN+OnCBwnbsgxRHLQM5Tav9m0+psdT+WP5N9847e++Wv/RYqe4xR+4DihDWTjjjMTlYOeoSg/cJzQVvspAseJG3IMkRz0pPI3Hd8WmyBvVn2P1hXpPVouqr1HK8/YsWPhimTcuHFwgQLU9dUjQxRYYmG5HTNmzKlTp3p6eiJvp+v07Xu0IkcKl6mssyyfdR6/o4y3AvZhDiHHLHOKRHEZBiqrHEB3rKxwyJPKRx/BEvKNjv8iPDHXoQSg841f+5t/863fkn1lFlq9TPiYIjHvwCYvsiNThkgOeqTols8qhy13nKyTaXsEM7JmSjd4BLLRKT4NglhXGPGWaConT56ERWvnzp0HDx6s8xNWhiqweBw6dOjtt9/u6uqqsIQQxdciq1ev5lMJTy/poGcoypGnniEqBz1DUX5RR4dIjifFfnRH3RdOYFhM6aLhBIaN6GiL5Bipmzb99td//W/IR9HMfuvzX//Vr0lFpmTWdPx7hIPJi5kTGBY9Q9GcUBY9Q9F99AxFOXgw7Ocd9AxF+cUdn+r4Z4xDbKt6LbIkXYu4aNS1SKIPaNK1CJyA7MXC9UUdVdZ2PB299VpHneJ6dISPsTNLG10hnx0MSAFsBzuSbzsYYANLSGfH1+wsO+iqfzVKUSOzpuPaIyB8DJRoO7KjbpxFz1A0B7LsaCI7GBiKbsGOetY2V0e24o50FoSxrjDiLZEYAhRfi9x22218KtE5xw56hqI7ePYZinQqd4QHOYaonEBHaOVsYKWEX6mjcCp3BEOPlEwkJ6rjr2/+nf/261+1U9L/9b9f899ufNLOsqMU3ZE/iyGSg56h6E7uSdB9eNiKcgIpaOvrKBxdVI6ZNRxv6umO/xfjEP9c9Vrkfztfr0U48JOuRQYL/fq363mnAFkXGCHgOBFZrAh09DowyRRlibBDfubIjvkUIP85sn8XPUU+Tn7kKIU7GoruYGCL5KBnKLqjPQnkGJbLZk4gBa3MOkz8eIYi6pWDKeE4rcyw0vAkKMC6woi38xNYIQrh0sRgoPha5Dd+4zf4VKJTjR30DEV38OwzFOUEUtDK09aRAkPPUHQfPUNRDnqGojuVD6noaB2ictAzFN0JHBKnbu783zfd9J9RUSloP7r572/fdOMTmqI7dfwstqI7gaOFNnqnui+cJh1SuaP9rx3/A+MQ36p6LfJrcdci7A0q0pXEeQJcixSvIqtWrbLOK3TQMxTdKXeixqXA0DMU3RlcOwVDz1CUg56h6L7wbum8HdpnP2csGLf8PYo3/LVWbDkD7Xnol52CoWcoykFPKhs7XhSbIJurriIdEatIIjGQiVpFbr311uwEo1Y4TTqBcWMryumXnUJbeWT0DEV3GrDTW7/xuygxz9xI60dg5Cb9pLixFd2pPDJ6hqI7zdmpaLnvMx2BD89mNn+r6irya2kVSQxuolaRW265xTy7yGnSlIEbW9GdwMjBncLDqbPTLwcMhp6h6E7lvugZiu70+VNB7UA7KuEU7RQu7Dq2YhBi8/9TdRX5lbSKJAY3/XF3PRK12xIOnPvkuGo0zyCmr3oS3DUYuFO4sRRoSzlEOQc9aEixHTwkQ9EdecCOFBh6hqI51DdvXICeoehOmaOyzbNftkAWUgXZKEZXtURi8NMfq4gaMuDEEzNawLEo1bfQgTbvEOzgFEY4HPSgIcV25PSXKbpDGxkCRkFRX28KDD1SLBN6dN+8Q329pmVVl8zJ/USGRY+cMz4NwlhrQ7wNItqv/+KG1Ys5SCQymr+KqAEqjJTvGz9aTF/DUYGzQHqOFD9YgVY5RLW+7NBGhoDh5KZOw8GscLQUIZzyfTOnEX3zJgoK+/q7W1nuopwyfTXj0yCMtTbEWyIx+Blx4XV/OGv/Cxy5+Pmf/3k+lVQrHDy/DEV3cOPQyfH0pbagL7S4cejk1DO42ZfazEHPUKRDm7yeOejpCsFOsC9t2FGKVhA5OGA50Kq+hO24+hIiRClfwI7W1yJfkHc0zyDf10FR3xB29l8WvMuenzcP3lobASdTaVvQ9gwPUReLV2/4/VuuE0w//M/bh13/xXs+ffqft/8MMnABQT46k8b84uc/f+P0MbCRPtT/THXHSPaiAqm2X/+7v375uGlX6GWJRK22p+26Rl+LxJerSrtLbghvZY58pdUlUGA5Dl167kqYfsjJFQDUFxpS7IJcX2iVQwQKwoOLeZEcrSBz0HPo5Lj6UisczBqK7kC2sECGeYMHO5qYmdZXFSgnPDJks8q8QV+jO58GYawrjHhrADDlr2zZ+th65KnXWHVx+RW1jaJmu+a/JrrXOrHzYwc/k71kxQXrO9+6/DPXt9f2Pb9xa2/tLSwM7iRx/tEvf7seHFMlfVX5AqsyVGCW2gU4fejYBTknpoAdmXAXyJmLFEKF+sRHDmE5eoFyaJPXMwc9h06O2TfTyTEPO2/wYEcp0hGGMfl5h3atTOnsmFndRAFk/QUFWbAsy6dBGGttiLf6aV94xZS3vvN8zJeb6mXSx+47aFnYd6Dn8gVyGZEF+w/2TpnWhlIi4aRBq0hhVeUCpccW5OryI1glvgKHLj13AU49hLtA0x0FGChdOUR+14bj2rXhyAJbJwc9h06O1pdaw8GsskxXjlmgjAvQU6JuQjcP2zJ4UIHP4GEphsHDUnTjwfk0CGOtDfFWP23TpvQe3M9BeaB77fKVG4iVl7OaSJSgydcihb19BSEdc4UdrYK8To6t47yjYxdIJ6B7C9Bz6LJVDmHr8tjcBZhVCrV5h8jr+rEZOjlycFsnR8y1Wphz9CM3dDLzyHVHGA7u0JXBw1J0M3dtmza42+Kw1oZ4q586rxWgO79ORaRXqxKlKb67/nM/93PiVANUKxw4xTSF2sxBz6FLBx5unUL0HLpy0HPo5ODGocu2YHw8NuHI1nZw49Cp1brrOpAvIFQoHJkFDJ0c9CgEMl065Dl0hLoLR2sBq8ChUyvjfAGRLyA41H40QoWqwMIQtCBXyJJDV4RygeyPFxS/WPTmmap318fVfXf96AeTPnH9VZPe+u7Oo1KZMP+6BcNQWPy5zy+e9t6//PP2n100/5olF3TRXXHdN7svvv76YTt3HnUWa8MOOsaOHTtu3LgLL7xw4sSJ0CaI0aNHjxw5cvjw4fV8C2Tdd9d9SV8vbz1vJTK2dBUW6DKOrZdwCDMKORKr3goBQ9e6G3rOceuu7pmDnkOXDjzcOoXoOXTloOfQyTAm39BViJ4SMdIceWy2rgxj8g2dQq27MqGTQdY1fmaYdeho8HCOL+QIrCuMeGsA4r53bemd9JoU3h1/7QUpLDi4tZeqvOx7/qHOHtl95RWsunhtx1tTsHDQ/NUITJFtbW3z58+fMWPGtGnTLrjgAk4kEHhCpk6dCk/OZZdddskll4wZM4YTJSn+BJQbbriBTyXVCkeeXxyajmi1AmoNpwndqWUn3B1a3Og6tew0rTu1ze0Ohl5ep7awOzz0MNMpRM+hSwceepjpKjQLqM3CuO5ZaDrwcOsqLNO9Vnuuo/g1ns1nqn4Cyqj0CSjNoqWlZdKkSUeOHDl8+PDJkydZTbiAixK4SgOOHz/e3d197tw5TkTQ6E9Aiaz1lVl6qEzLlR2NHCtUcCjmEtoylhMOYVNQJj13mdkdWj0EqLul66FPp7awOzz0MNMpRI90MhWSAw9Lt0NZQJbpFJpZZVmZ9vzkDR7W+LYFu4us0Z1PgzDWFUa8JZrAiBEjZs2aBRciu3btgjkxLSGFnD59uqen56c//enZs2dnz549atQoTsTRzLvrkV2tMl+vcJkK2ZFxqV5WqHCUoZeFiOHIqQpwlkHr02njy7KDmyzEFlBZXYfWDtFz6NKBhx4q4xCDLNQcDmV3DjWfQ7N7ppNBFmMOTRO6Nr4I82YeAJhRhuNnYd6yAj4NwlhrQ7wlGg0sIXPmzIFLkJ/97Gf1vNx/HgKXIAcOHIB1d8aMGaUWkia/R0vHGAlP0RisssiQHCtUiFCTHFnckKOyMSEQUyZa9FSY6SrUDkA5hC/UdZoEhSNbO0TPoUsHHkaIre7ou1CWhZ7jz0I5vq4boXkAtkFWGwHMKoOHVWBbOAsmCvg0CGOtDfGWaDTTp09/77333n//fY4TJfnggw9gIZk5c+awYcNYKqIPV5Ew1n6s/dpZ3jKRITn1hAoRapJVxiFOUrhl7BA9b1ZrARVmupwEOcTWCM0DsLNg6JFOZod17gKy6JFOZoQYZ6GVxcAINZ9Ds8Bh4QI8QlvULQ5rbYi3RENpaWk5c+ZMWkLqBBaSo0ePtrXFvoG80ipiaf0T4smvY4dm7CjWJEc222RZcvouxA00etYI5QzIIbZGKJ8ldxYMvSyUDrXCMSdZpWehViBCzTg0D1IZh5DVDlJZFmKBNwuGmyy0shjQLjiUThZqBSI0jE+DMNbaEG+JxjFy5MhJkyb19PRwnKiDgwcPjh8/fuzYsRwHGTDXIjrWPpsdKrF0iFMP4chCK2M9C20WmpMXtUZIG1MEshA9bxZaeZCqtUP0slA61ApHG0E51LKDGwozUQ/lj8mh5nOoFYhQMw7NJ8ph5i4cVrGAT4Mw1toQb4nGMW3atCNHjjTxXsjsVQ88cdcyDhpBwwdsHHCevffee3Btx3GQvlpFrGHCoZNSIzhDJVoh4Q6lanXJQvS8WdzooaMGPW8W2twIdoheFkona+sbQZg2gjIjxFgXyaFWWPQIyqyQRrDMqMFNFlpZMMi6BsnMUcCnQRhrbYi3ROO48MILDx8+zEFJxHyuaOzEnl8qGrh4NHMdgiV53Lhxw4cXrxFNW0Uq9LO6OEcwRDzhdewQ41CNHEGJ4ZAI1wRCbw16StSz1MLGCHM1hSPQ5Cgc2dohelkojULRRoygi8ooFC0UBGtUAYemCdE/QmayIG/cxV/AZhTwaRDGWhviLdEg6LWXam/qhan4vhXdT95O3L+l9crmXh90bbz39keKv80/hgYOlePs2bNnzpwZP348x34at4rEFFo1zi6ZiF5BDeIMG1YjVW8XnHQIq4ZD3BTUaC1gicKRe+Ew1+p7EaF0slYbgVo7lLMnhdQaoSxQohXCI6omJxqhWcCiHuYKwIwa3GRh3iALG0vUDQvQ59MgjLU2xFuiQYwaNQpmPQ7KseymFa3bn1RzMUzM6GeXJ65f9vNZvCxYhXLB1YF5AXHlXTTOA6tmY2yMk+3GXSA2aqhlPJI2eNZf9i4FrCKjRxf/N23yK1qh3jLnrLHE+BpbNGNHDU4WuGUcNTlRD50iYNRI1RD1UB4GkImyBSzRCgnaixL1LLfmDwutFcIjLyoTIXpZKFtlIsSNLeqhdhiZqIfmLpRlIRR4ajKTBWDuGq3AbWIvUegLQylLNAhYRWDK46AUs6e31ra/av8+P3vVHXx5Atcma+xlwZdduKj2OIhlrg4W1l6lcWorbsqPI641CFFwh1oJZMF3Ocb1Yk2Nrqfu338DHRIc5qI37kftye62mVhXig8//DDmD0f66r6IjnPIGNFRgxNBHmfHCiKHZpFVI5CHoUQ9jBXlpMah1rKDG/IBlaWWHdzYot6ahwqtMgrh4RCtMFgjDGNb1EMYwfx5LYOHKhChdHSDh6WAGZXmIA4rLIB8BNbaEG+JBhH/xw02M9tau/fv4UAy+9OLWnlp6fruG90Lzde4vNntz23sYjeW2HFEQataCXIF2iHVuvZmQ8kuLz3SrBe+gDpWEWemD0QKGyniPIJbA0vUQ4coBwH0mkxEzxatFj1bRDiUBXpWtezgxhb11vx5VZuFWkEmypBFs4ZFraW92KI0CuHhEDVF/3l1y0QYwdyRZUI098KibtogOePTIIy1NsRbokGcPn165MiRHJRiz35tdpboSwtMyrXW6frrQeFsY1GvSd23opUlF3BItYVrqPKJNQtJ7Nr4OFwqoVTpBS3xQQAx73lr3rVI5Y56V20Q53hRIsYkWqkSIsaBSpUKibixRa0F8iK0RogbW5RtrIiTpnDMVhk89B2xqLXCcoMooxAeVKMbpTLTBrGMRXMQFi3L7cU2cxCnwcNS0Pg0CGOtDfGWaBBnzpypuIqIZcC61jCXFvGSV/de/Vf/cLaBwBJyn3xN6v4t3ay6gEOqbZdvEAD4ykO+IvZkt/ZyWDzwlMLyzIGfPnxFyzlSYPj4ehKtlFMkHCmcQXBroIsq5RQF5iAqZYhSNUTZCqc5g1ihaLHGnVIObnSRjELRegYxDB7oWCkKRQuDaOOolGHwsBTNRCpuEFuxLDeIECKw1oZ4SzSIkydPDhs2LOZWcI6Xvr6le2F2cwNm7ruWaS8w6a8VMeFsJfAWv3McXqLEjjB2g4d0g1wolq1Cb9ld2g2d0kvd8OHDx4wZc/z4cY79NGcVCXRypqrVc8qsMFIS+ikskXDX51oBes5UFuIcpKNXqlReNFJyENVaoWhzNXorHNcgZBSKFje2KFs2jJVIrTIRoqeLZCIlWzpaWzQNHqI1RTIWoSC3I04p8w9CBo/8ILYZNXwahNEXhlKWaBzHjh2bOHEiB2WAX9jFTXJ85eeJJ+CX/6+/pL0YJN4EbN9TCGfzqNeaAOtOPafWtG65Pz9O18bntnPBHW3doWsR8UPABcd9WPvEmkWovfRqjXe8phZxlBYXXXTRqVOnYt75Vvz9Itdeey2fSkaLG6UYKdXiOehOYSsceZ46UtTmCqxQtLhxp2RrHbDeZmFD9uX5iahlBzfulGq1ceyUagv35SkwQty4U6rFcdwpbIXTkH3hxp2SrfPZozYLcwdjhaLFjTtFrdi83LETgxCbf7Pq94v8bfp+kYYBvzjPnDnzpz/9aamvx0j4mDt37v79+z/44AOOPTT6+0XKEhg7S+WKHL2kRFtHQXTKKqiSgimIt3YLcIgbd0q12jh2SrX+fUErHE+BMhHihn3NKOQWx1HGotYK02pIpNYweKDjSJHhxlA0415QkKvhlDJXjW0xBXFYVxjxlmgc8Ivz8ePHp02bxnGiDiZNmvThhx8WLiFE81eRwgECBZRyFgRShF2gleopTc4CbwGEGDsLshCnJ/Y1dFEfBzBSqpXjAO4CaM19Wa2wogLh4CafIqMQHsq3jETR4kbpykiklo7HMkpRK0yrIZFaw2SNI6XMf8xsUOA6Hs34NAhjrQ3xlmgo3d3d48ePT9+MWydjx46dMmXKvn37OC6iQatIYVWjCpxleqrPCqyyQIEvFVkAbSBFbSAlWpwrs9Bs2XCjRL3NzDOOYbiBhlLUWgYPaxzLhIieLuYNHuKQTFE3GidQIwrAQjV8GoSx1oZ4SzSUc+fOvfvuu5dccklaSCoDSwg8gaW+46tvX9EqHIwKqpSZffSCLKPV5As4KWu8BUDm+ctkja9AtOi5U6qlTaAAH9C6U1qrJkoK860wbTIlMd/WPw6bVgNGKWozM2vAqIBatlwNmFEA5qqxDWocZXwahLHWhnhLNJozZ87s2bOnra2tpaWl+p8inq9MmjSpvb19//79J06cYCmChq4ikbVUVliclQVL9dEChZXLrGIWcVNQhlMS+64W8I1jtEXjiFZOfxz6WnOWZNFqcQONMgqN1hxHNy6AFjdKt4xS8AiXCcMNNKEybRxvGdaoMFRmKHwahLHWhnhLNIHTp0/v2rVr5MiR8+bNmzx58ogRIziR8DB8+PCJEyfOnTt3woQJ77zzTqklBCh+j9ZVV13Fp5LR4sahy1Y48hwsaGPKcjVWKFrcOHQrxI2h5NuSh2SnVIsbZ9YIcWMoZiuc6ENyp/S2UU9mzCFBG33k5Nsp1eLGmTVC3BiK2QqnxCH9oKP4bfab/13V92j9WXqPVhMZO3YsXJGMGzcOLlCAJn71yKAFllhYbseMGXPq1Kmenp7I2+k6zXyPVql+VKy3hTi6+Hvmi/XWSXGXzPOW0bOnK4pwmdUKR8xqHHpbrFHGYr7NDWWZEHHDvtlmJqZZ9inlbs2jskwU4EP5XpO7ozK9Ncy/u6xYDhUyruHTIIx1hRFviWZy8uTJPXv27Ny58+DBg2V/vz5PgMXj0KFDb7/9dldXV4UlhCi+Flm8eDGfSkaLG4dutfI0hNZOqRY33iy12jihFjfObBZWGspIqTZ6qIICfASyWVhpKCvkNnood0pvYw4eN1bK0cYcPG4cutXGHDxuvFnRvNbxDgYhNj9Y9Vrk7nQtkhjc9O3fi9BIFceDM5q3dhtJ1iVyKFNyd4keyleWtcGaLIwcCgOlWEYiPDLf1+JQ4PgsK1N+rmWrOpTD4ocKlgkrruHTIIx1hRFvicTgp2/fo6WgUfW2MsZQuDEUbCPJdyxucQ7K4y4Ot3KofAtkob/MaHHjzGbW2KFwNKdRsWhxYyiyzSw4VGayjLrrrWFlhnIZnwZhrLUh3hKJwU8/rSIGuAvaj6+tE3tAz+xjt7ghP4RW5m1x482q1nNgtlj++L2td/bMjMpES36g9R9/ZlATsVO9jAZxtyWHCpm7jE+DMNbaEG+JxOBnIKwiEYijwDOc/UCLm7xeJ/kBS7e48WZV6/oxAVus79kwWtgER2PDmmLLldEgdosbb1a1MTuFmiaW8WkQxlob4i2RGPwMklWkfujnyFqcKdgPtLjxZlXb5NGskNu+/xGgBgN3VrWw0UbzGo5mi3nr5zI+DcJYa0O8JRKDn/NmFakOPgP0NIRanHTYD7S48WZVmxvNbTzTFVkqswzKYipFWRQjzla0RGLwU2YVIbc/Wzzz2Q+0uPFmVRs5GraNJHJEWZY/GKPFjTer2n556mATUwk1GLizqoVNA0fDRyiLrRgshtNVLZEY9AyQa5Hm78WaHcq1uPFmVRszx5VqaRMooBY33qxqIw8PNjGVYn6VfrCFMtEWWnxZTGXDyvg0KMBaG+ItkRj0DKK766Va3OiKm1DOQB8q1OKUxH6gxY03q7eNHTByNHwoP2RYFjYxCHrsB1qowcDSHRaxX2E4oC3mLVTGp0EB1toQb4nEoKfZq0h0dyr0tRl2HIVvWNHi9MG+v5UbL1lx3ID0xHqzWgubcAG3uPFmVSvmRelj6zXcLxiVedvcgPmWTQ5YYDigrtAgdos5bIosN6Db3GV8GhRgrQ3xlkgMevrpWoRG1dvK5IfiFjfkR+IYRG9x48ta+MqMFjferGyFg7MbhaEWN96sbIVp0yWJ7hY33qxujvk3MyoWLcaGIlvbggNmhhtoaBBq3QZlMWPaZXwaFGCtDfGWSAx6+nAVoZEqj6d3rzCUr7tocdYI4+7oa8nTcJdBixtvFltAOPIgC1rcWLplJMIj8wOtmEeF7zRRoFqsZF9rHeYakIqNNrhrw8xK7i5Dw0oPyKdBAdbaEG+JxKCnyasI9Y4awyzSO9rdPcPlu+htgHBHahkZ+MqyFucg9jXsMmhx49Blm4XmmN4WNjwDsgnR2XoGtEyIuGHf1WZm7hqMCuwWc9gUGDysvXsNKy2RulDL5ipzm6iMw1ob4i2RGPQ0bRUp1Y+K9baQqC4ykS/WW0HmMb5i5xPiLsapin3ZKowUbgxFa4EsdI1ptWwYK9HbuqZUTlkt5rBxmChQLY7JPrZeww00VEat27RdU5neGlZ0kGx4kFnoNT4NCrDWhnhLJAY9TVhFSvWILKYyvQ0QWZwvC3QxCnDjLDbK8GErsgUMETeGIltb9I8JrRHixlDMVhk8lJhvDYMHOr42M22OppTeGqZVglGB3rJBmVmpzCgD81eCGcXBSjQ+DQqw1oZ4SyQGPcXfLzJ37tzsVCJHtPL80lsgL8KZmPnYAkaBas0xAbtAb7UT3F2gWtoEClSLnjslW0A4rh9fbwEOcZMvoBYwRNwYCraALfbv8y8rvAVaC5twAbVA+LmiFhBOM55/91P604732fOzedP/wV5JOm7+v9kbJEydOpW9ZvLee++xN3Tpm2fSRwOf4a2f+FLxKnLppZeqM0o7wSrNYoCjQGthEy6gFqh7dnCIopXFgLtAtbQJFGALlDhUaHETKlCt+XMBdoFqZYW3AFtAOEX/BACHuAkVqDb+UKXnTpktbAoKVIibUIHe4kYW7Oo4zJ6fzZvuYK8kHTc/zt5gACa+Xbt2cdA0YMIZ8qtI3zyTPhr7DDfuW6oKqxpV4CzTU44CmBB4m7UWFQqsZ8ZRgC1AlaECvcVNqEC12s9lp6xWTIlaaLbKKIRH5suUbiSKFjdKV0ai3tIBUNZKUWsYPNBxpEyDhz5s3rIRPJVZgW5GMZ8GBVivU8VbIjHoaf47fQtHCOQp5SygYSv2zbUZGAcK8ilVEEiRFygwRNwoxUhZrZzsOMy1ykSIG/Zla4XcmhMui1qbGU64eopay0iEh6jXdGVcoBStkkRqnQYP37BkWd+iSsO4mE+DAqy1Id4SiUFP81eRAIGx60k5CnDuwK0DPSVarchOaVClN5Vv0XOnEEPEjTtltnqlnZJO1uKGUmQU6i0bbpRIrTIKsxYrdROibC2Dh2hNUbcsBZXmyFkqZ/DIH4bb4ivBIrHWhngrTXt7+6c+9akbbrjhmmuumTVr1siRIzmRKM+YMWOmTp06Y8aMadOmjRs3Tvw3SpRnxIXX/eGs/S9w5GLChAnitCPIES2cYugDmWi2AIe4cae0FhCOHNmRyrfouVNIFjbhgDnVpAOGVqqGqLVAFpqHAeihkfIcMGGntLSd0mARN+4Utga5A9axU1pRYS9nzllPqjvFHFlQPNe/eetltdrZCrbgmbd4iAgmTZr0G7/xG7/0S7902WWXwcQ3f/78xYsXf+xjH9u3b9+RI0e4qJlccMEF779f/F6DOpk8efKJEyc4aBqw+sJz2NLScvbs2aNHj8JycvHFF8MzfPz4cVC4qGn0zTPpo7HP8J6265pzLRLo5ExVq49PiRDmCgpM3PUYu1O5FjYOUWKn0LNF2QKGKFVDlK0taodhp6RIBg/rB1SO3rLhRonUKqOQWmE4sjuVF7ViO2WaEM1iZSKVM3g4i8Hseqr0FKPxaVCAfnlRymJpa2v7gz/4A/FWFxP4Jfr2229fsGABxxazVz3wxF3LOMiFDWD5Pc8qHr5tDqsIpO5Zzj6hii29rxk1ahSswQcPHnz11Vd//OMfwzK8c+fO1157bc+ePfAMjx07lussGv/suRBPkvb8aE9wPz9rfvrwFS3nSIHh4+tJtFJOkYiqR08XVcohypwjlRfRs0VsHSJOcMLJtYAtytmQQ611iNrUKUKztUVznmVRUwzRLGZRtraYKwajlGVChOL4ek+x27zFfBoUYK0N8RYF/OJ8yy23jB7t/nLE4cOH/9qv/Rr8estxXzJnZq3zbjg24O7O2soHeaLDqW/tEvQlc257eG3tUSx9tLa2/Iy4ePUGYvViVqoB/zNmz54Ny8aBAwdYkhw6dGjHjh2QHTZsGEt9jHiStKdNhO38BN/d2b7WWqcHCv16X8SHc59u0aV6u+M0oUNhQ0SVihLRs0XEIcrDtlq3iJ4tSkdvhZMbWRmF1LLhxhZlSG0mitnXFskcIm4MBc1RSaKr2Gt4JLboM0cxnwYFWGtDvEXxqU99Cq45yD937tw3vvGN//Sf/hPM0x988AGJsIT8wi/8AvmRiF+sH1g1m6Oq7H76y0/vZvfl7+8lr1Z78ctirdjGETFzxvRtr7yI7p539y65ptwysnj1ylrnegEsVnWtI/R6ju8FJUi99957LS0tHBfRmKeRWX7Pg1d//27teYPnrLZvDz3B4vmdPmMm+gOMOlYRZ6YBYi5hCRRWFHGOwK2BW8RYiXqNQ5QjA3qNV0TPFhFLFI552CzmWnbQs0WzzUIxTbKfiVprhziyLUqjkFph2uCZqIXUsuHGFnMhGTzUkWSiGZKxaNazaFomGsV8GhRgrQ3xFsX06dPZq9X+9m//dvPmza+//vq3vvWtRx55hFWYzmY3aCqryvJbYZ5/hpYJB3NmtrPXz0ycOBGuOThw0dvbO2nSJA76DrpWWycXZeTFZzr3LuErkILntz/pm2sRcxDnkDGiu8alOjtWEGnwcA0hQpx6CL3GK6JniVZICEcObohaa4XwcIjY5kOaNCmkVhmF1LKDHoWZKFuHqBWLMGeGCMXawSizQjJ46IOzaIaGueq9xsV8GhRgrQ3xFkVrayt7tdrWrVvZq9XefPPNw4f5jyIvvvhicnIsXPOE5L4VaqCujffefu/GLo7qAuY/fAFr22ZjCvSze8++WvvMUi/OvPYUXIPgC1owlz71GqtVGD9+/NGjRzlwcezYMajhoIhGPY10GfJle5GgC7yr15V7fvuaJq8iMb2dNZYYXxPuKEKcR3SsjlZIBGoMURvcW6O19PTqIqCH0GahHNwQZQtYYn5wIUqH2iwU8yX7mShDh4heFkqjkNpMxMGzUGstkU3WG2IuJIOHPrjTjI4R9ZlFYq0N8RbFhx9+yF6tZt37HTVqFDl6jcn2J2+X3L+lm8VGsvvpdfjC/bsdkTeAxXWJfKEmmteewhe01q+vaw2Bf/qPPhoxYgQHLoYPH37u3DkO+gjxjExf+SAsFng/aclaeqsCrS3r1uHz+2ht7QC9wd64VSSm0KpxdhGilvDWaFgHSZFdw1umRI1UA12UKBw5/QF61ikCNH5BjWrlDMih1rpD3NiibPNhfvB8mInyYDiUrTI7xHpbDIRyfEPMhWTwyB9PyHBjKG7j06AAa22Ityj27lV3HGq33norTHPkf+5zn1M31fWa/iF8hSGyAwK4EBF/veBn4sSJ4YuVJsALMfLottq2R28RL22Zq+2Lr2wrewXXRzTtWqRCP6uLc4RwjTN0iJpk1bhDFSPuGmwB4eD0ROhZpwjQ+ErUs/mQNpYYCjG2xUAoJk5WMjEQokdhJuZCaoXh+FmIFgrl8RhiLsxM1ufN0YWKPfVofBoUYK0N8RbFj3/8Y/ZqtWuvvfZLX/rS7/3e7913330dHR2s1mo/+clP2IujIbeF59z2cPbb8fJrloSuMLRb6tqN9r7n0KFD4ZvnkA3fONFp6N11G/F61pIO+b6sgue3H+mb+yJ4QuqEQyelRnCGShQOThw6BSHGSiQnFGrj61mnCMSPD61w5Pgcaq0VUquPL0LpUOsIzfFZDIQY6yI51CrLQjE9+7P5EOuzUJpRo4eu8UPmGV/IMVhrQ7xF8S//8i//83/+Tw5qtRkzZixfvnz+/Pkc12rvvvvu9773PQ76EJjm2tfiyzCAeB8vv7Av3+m7BJLy3anw67Z4TYYrc3cA+ozjx4+fOnWqvd19s3/q1KmjRo3yryLaTaY++NsR8Zzt4xe69Od3gFH8mb7iE4zVqUSOaNHLQiQUyvPRnXWG2insyOZDGbuz2AJZiJ43ixjhwPgRDLHs+NLzZhEjLPtTo+fNai3AoYzdWWyBLETPm0WMsK4f4b2O4r9k3ryp4qd8d9wc+9GqY8eO/a3f+i1YPzjWeP/997/2ta/19vZy3DSGzGf6Dh8+HPZy4sQJ+HHOnDlD4ogRI2bNmjVlypSdO3c2+8/Xh9hn+hZ/Asq4cePs8w0oPVkMwPkOH6FsLoRNTJkRlv3BZezOYgsYYdmjQs+b1VqAHRkrnfCG6MUWA9qzRBSHmhTVV6pRxYQITiywKhy8eetI66NNIm3BM7GXIx9++OHrr79+7ty56dOnq5vDIP7whz/8u7/7u2PHjpHSVIbMJ6DANSpcbcA1xxVXXNHW1jZp0iRYP2BuPXr06DvvvCOuYJvMEPsElOJrEdhldmplDnqWXhDK2JkFbB09b1ZrAQ5l7MwCto6eN6u1AIcydmYBh17fQgK4y7AFhFN2F9Jz6IgjHBq7gFbG7iy2gHQOdRS/XWfzpjHslaTj5lPsleHiiy+eNm0aXHwcOHCgL99NNGSuRXRGjx4NvyifPHny1Kkq/xbVGGLXIn11XwSwRioeGCvCvXwhOVaoyEL0fFly7FDGzizg0GFGosCZxVbXcQbLQkDPAo4Qd6HrxSF6Dl061GYhHpWuk4VC3JBPOrW6Y4RxuzBMdgGzyqwwM61LhPFpUIB+q6OUVQEWjx07duzfv7/P35A6BDl9+vThw4f7cgkZejRzFYnsapX5eoXLOMTZQac4RIl0lXWUIVwmYw6xBewybAHhaAemssoh7BA9aHQ9FGLg0AOhmCNZoVY51OoOh9hF6dTqjiPETRZqWeUYobmLvFm6CGWXgIky3SK6oPFpUIC1NsRbIjHoaegqElnrK7P0JpWRY4RaaagMYV3GBWXYAsLBOYsIlWHLjkwonVChrnMoZ0ZSqPWF7OBG16nNO9QKx5x/M90VsmGchZpZOodi/kazdE8oDOvBM0SPcffcXnLGp0EB1toQb4nEoKf4vshFF12UnUqZg55D11rAcLRT0nJCOnpZiFiOrcsd2bp0HDp6Dl1rATuUnrMMcOgYOHTErXt+HLvM0nPPthUCti49W9dawHAq/JvK2NaxBdx6k/9NAeE4fpyjHcW/aW3eFPvnBRYdN09mbzAg3q7ZJ/TlfZF+oc+eSR+NvS9SvIpceOGF+VOr0gSKG7cuHYeOnkPXWsBwKkxt0nPoiFvP7cgKAYeOgUNH3Hqf78jWpePWKzzhMrZ1bAG3XuF5kJ6t89ajZzs61hH6tAxi86aKHyzScXP2AVmJxGCkb++u6/hGrawbBWIOYKyOIR0lq8AKAUPP7cgKAaVnBeg5dCSvC0fMaRhbumwBh45eXlcOtYYjd2TrrjBzsJdDz4XKoS4O3TRbz+3IModOXbBXCct68WlQgPU6VbwlEoOeJq8ihb19BZluVqiooCPOGjr5juQYIQZKIYwChBwOtR0p3SjIOaJFL68rh7AL5L5s3eVQK/75sJeuAyrMO6IVcyeHSlemQsuBh36EumOFyqEdUS9dV45lrGtdDN1voiDXK8oisdaGeEskBj0NWkUKqyoXKL2BBValr8CnA0YBzk2Eu8Cl0xMbKsg5tMnryiHyuthXsKNyqGUHp11Dka3T4RB76bpyLFO6cGQv3YRuOobhJt9LN0dH6iJ7OQps49OgAGttiLdEYtDT569oFY6nCrJKs0++wMzLEGcKwipQ5Ausn9dRwFt2OHTtSxUoh8gczOkFyiEshwvExIaxr8B0COF49qUcam1H/mikZLrHYcOD1PW8Y4XCkT8aKZYpXTlscl/K7AKn5Xp5jE+DAqy1Id4SiUFP8d31MWPGZKdS5kjPkdJawHAwcKf8OmDtLlTJW3QwIMVdgDgc9KIqtRY2hZUAOUaIgVUAWI6t+3fn0wHhYGClrBCwHbm74krLKfO0AOQU/gcDuBJbgJ2I3Tl06eVSpzqK/y598ybzy2Gj6bjZ/G7ygU3fvLNoyL9Bi+jft2n19Xu0Ro8eXeqssx1brzbVSs9XCVgOh9WmMOn5CgC3U2l3QNl1CyCnwjMDVN4dbMgprrQcDEhxFyC2k3s+vZWWg4GVskLA4UhPbk93GN8K5WTzpuz7B0vRcfNS9gY8ffOhHX388Sf9Rd88mT4G4SegqAEqjJT1lV78aFwAswE5rr55hxAhSoFKt4O7I8VdgDgc9KAhxekQliOmO3KUEnQIsTvzUGMdMbuyb+iFDgak+IwrdYd2hxIpsYYbOtRyfeUepcKnQQHW61TxlkgMevrjnb5qyIATT8xoAceiVF+3Aw9z8rIcwuHIIl+NzOccOetlimwBy9ELaI+GEunIPVqWFfgcDAxFc0Jm7lF1CThsnkMtNu7Ip0EB1toQb4nEoKc/VpEY1G4zR3qOFG89jgpchPpKL1TD25yDMxdhOdCGHPQMRTqE18ntEdooBwNDiXTEFGsoPlMF7GBgKJEO7VH2LWHVO8ZhrQ3xVpoxY8ZMnTp1xowZ06ZNGzdunHhSElVJT2ZD6PtVpOEDxoDTB1HOkV5UMW+l0+idQlvgyIkyU+Id9Awl0onYqduoI/YtbXV2LNGXT4MCrLUh3kowcuTIWbNmzZkzB+a+I0eOQDhz5sx58+aJO5eJkqQns4EU310fNmyYcSqxr51fpR0MCmoQhyO9qGLeooNBQQ3icKQXVcxb6dT9RGnbMk7l/Uovqpi30hly/yvA7biQPT/f2rSZvZL82s3ZF6eHGTVqFMxx77zzzoEDB1hCJk+ePHfu3K6urpMnT7JkMXvVA/et4A9a6d5y/70bu8gvSe6G8JzbHn5w5XQOgG3i+1ydIvsx9M3d9epPZoMI3V1ffo/6blz72azt7bx73dN1f/N6w++uF68iAu2kkv6AmS+AUD1v0cGgoAZxONKLKuatQPgYB8pCjvSiinkrHde/EeCt1x3pRRXzVjpV/28A/bJf4WCQTwEdF7Hj5/+puor8StwqAhd1l1122e7du51fkDdu3LgFCxb8+Mc/Ftd+FmIJWfSGXDqW3XVX7ZFHXsJMWZyryIzN1iLhFEvgnOAWr96w8nLY9m597KHn97HymYMyKEn1J7NxeFcRXjdci2+9T23GIHyPVjxqVyFHekqJRNRjn2wo3sY50nPWkJ93AOFgYChIlCMmNHSkWMLBvlYKcDrkZ05D9xtpop72i91ZKXIyo/3KvuXM25dPgyCjq1ok9BWnvu9YhRRMCi0tLRzrzGxr7X7ju/Lq4yW5hMDi8sQDq2ajP9BZvHply9bH1q9f39mz9LrFQmm//jMtWzdWWkKA6k8mPm2S7Olr3JO5/J4Hr/7+3Y86//ho+a0ra53P1L+ENIM+X0XEeDimGrjsHvIdYxzGjGM6Zo709JSjjLemAw+coQjdIT/gAM5dE7pDvu3IyTFTXA6QF0VH9Bwpj5MZ7Tdi125H9i00rtcdbdelze7Lp0EQa22It0gmTpx46FDow+d7e3snTZrEgc6e/d2tK+5o2nqxZO2zxD3LWQGcYl30HOAVo+XidlhWrlva852qa0g9T2ata+O9txP3b6k1+mmFa421tUc9L1jNua1jybbN9b+Y1RyavIqo3mWHyXfMRgiOFeiYd4BS9erZgG2ojLc5R85N6EqxyCGfpjZDyTmA7hhZ167zDpAXY3ZNjlOEhxhBV6QTNlFGu84dfKTBwzr4EsZ9Y7DWhniLZPz48UePHuXAxbFjx6CGAx2Y98SEdx/9/nzXsky+veoNEsnup9fdwjy6bcnah2+b4xPrBhcPASwneCHywmsUV6H6k6nR9d03ulvbZpLfgCeTL0N8L1cN5AsRoDmrSNlOqj7cMV8W7uguw6BEPZI5OKMRkQ757GBACuB0yFcOkDnSU9mAA+iO6IsHT2LAAfIiTqmmkjMlOhyalGXIYoTDZnZXWeUUmOweW58ZnwZBrLUh3iKBox4xIvQ1J8OHD/d+B7v6BfrJ7QvXNOdlrBef6dw7fQbNqQqnWIHXnursWXrnhg0bVorVgy9EFq8GAfji9by+xFPXk6le01JvWGgMc2a216avfBAv4dYuEZdz2gI8sC9EgIauIpG1qixcHyrTpHyZo97KYuCsz4uOMjkfAWHHncWErpCvHCCQpQmRkFtXWc4BhI+xEn2OUxSO3DspLBY5meFGDKJlleM0lRUO9cXuloms6ThM6x4qM4xPgyDW2hBvkcDvzhMmTODAxcSJE8O/Xwte+voW9ftzg5k5Q38nEeMUq/DaU+uRh56v0YUIXo8Yt0pKUP3J5Lcq4JJ8/5aKX0zmRruGg4s4cXc9e2lrgF+IAH14X8QYyT9seIcq6yzLZ71lmHCW5UXdYV/ORECoLJDFEbxZzQEcDs6GwvGUkZ93AOFjrMS8A+TFzMG9WwdgObopMXNoBBmymHOcJrLyAKyUbqLMZxHdpfFpEMRaG+ItkkOHDnnu9zKQdb/Wv+wu7S7wpxe1du/fg279N4SX36Pue4jflffiPOcUG4e8I9I2bQrdKtl/sFe92hVL9SdT0L0XX7oSzyXGQOPurrsY8BciQCNWkXBJZNZZFsriFEBE9tXLhI+xN4uEsq4DAMcpEnYWA28WUWLeAWgeFI4zmxOVAwgfYyVajlNUDvtils1E5eh+3skMN9ZPoZsSlaObEOkA5E/hNFHmM9zQIIaeGZ8GQay1Id4iOX78+KlTp9rb3fPl1KlTR40a5Z74Xnq1W94UeeK+Fd1P1v36vWLPu3vlbfQHV+7ju8JOsVFkd0TU4qGWkxJUfzK7Nj63feEafC7vaOtu6LWIjzm3rRvoFyJA8d+LiD/A0U8l9s3zS/l5B3CLMijRhbfSGQjHAI6WdmR5K/CKGHuzSFgMHwPg6MJbgfAx9maRsDggjoEfgnwWyIuOrPH/amzHNPb8dFf9e5HW6L86HD58+KWXXnrixIldu3adOXOGxBEjRsyaNWvKlCk7d+48e/YsiU0i9IdyjSPwpwyLV29YsGP9U3RfPf8nJGU4T55MHw3/e5HiVQSe68IzLfNLiNIr0YW3Ava1w4jtYokyKNGFt5roOoyCLpYog+JKxJ3V1IJK3uayGNsiEhaNrAzCXYC8yA5u8lkgUhSODPJZIEoUm3EdoVc/iENVV5HJ0asIAXPcjBkzYOKDX6jHIXv37u3p6eF0M+n3VaThDPkn00fDV5ERF173h7P2v8CCC7FWO860+lcRfgiKKyUOsQkLCZCvDGfBi60MiBhHVSJuUVMLKnkrMEQZ5CuVAxSImlpQyVsDFs1cqDJAcUWAUQsK3vQJnLv1zRHwy2x5G/3MAh4iDviVrru7+8iRI/DL8sGDB2HW++CDDzjXZC644ALfX+o1EPqTQA6azJB/Mn009kne03ZdHfdFnJkBLirfEGUQrgQnJMJcRY4umk6xiIElkl9CFLMmerooHaBYpAB/okzUnCgRD4OOhETdYkXciHF00VkZEOWRGGLOnKLoV4x1tyPeqnH69OnDhw+fOnWK40QdpCezfvrwPVqEc7xqIvs4OyiU7xR1jAIZOHv5RLtATlVEqDInki8cGSgR0J1CkXzrSFiUDhAj0sHYouYrx/KVCVF7WjIx5yvH8tlwQ+Po5qj0iMJohNwgQePTIIi1NsRbIjEEaOYqUtjVObizly46CnBeUCg/XgTUwfh66b7CIWoHA06+wBLdBTIht5kDhEWAfTljEqqAHN1XjiUCwseYRNItx+crR/h0MKhmouYr00XdZ8MN/Vy6OSpNMwrkwWSK1/g0CGKtDfGWSAwBiu+uHzlyxDiV2MeNQ/eIgLtAC9wFvBWECnATKkCKC2TgLeCtQPkOETehAqS4QAbeAt5GFGiqu4C3gpCPcWFxcYGmugt4KwgV4CZUgBQXaIHmTui4hD0/F1W9u3605N31fmTq1KnsNZk+u7vej/TZk+mjr9+jdfjwYdcZiBuH7hEBd7GmFhfzVuDwcRNbHCjQguJi3gocxebvsgXFAV8GhcWFBeCVKNZ8W5RxVLHEXaAFxcW8Fdg+xrHFiLvA+Feb2FH8V21Tq64i7w2eVSSRcNKcT4Yv1UMfv7CjXuDwzf4FxejovsJ5SN5i3gocxWJCMnSFLhb7MjBEl0+O7hOZL2ZI9kn0+YQlZj6OA54SAeWTE/CVCbHokJymF7BP48hD8hkXB0yNI4bi0yCI9TpVvCUSQ4Am313Xe5caydexcMCyHZVviBDI2Fcc4/NGTEaMVRDvC0cGSgQKfXJ0nzycIplM13xyin0MbDHaVwYPcUjyqDLd44cMxwGPRgOL7Zi3KKy1Id4SiSFAn79Hi9BH1Xdh6LyNgotx4xuk0AfH8GWgRKCUDw772nQGVPAJIcqE3ApK+eQI3zPPOn3C6QsHhwKPxEyP9jOjoyLTdL04xmdzDVXG+DQIYq0N8ZZIDAH6aRUpi34UBT5uStQjXl8GsFV6RR83Dh0p9G1RxrbObhkfNzTPEqwjyien2MehwLP1aj4dmDZadVNDlRuNT4Mg1toQb4nEEKD47vrBgwfFRj+bhC9jW5eU882ztQE+bkrUI15fC0r35a0g88v/vIC3TAu8NbwVFPi4KVGPhHwZx9ZL3H5j/6vI2FdTq03rmMWen09Wvbv+w0F1d71v3ll0PrxHC+jft2n19Xu0+INlyp5+pX0t8NUA3u68FbCPmxL1iM+HoJ7uDh83MfVATFmzlzqgXPe8L+PYeg1HCje+LlV8Get6rdbSUfyZ35+quop8b1C903eIfY5WP9I3T6aPhn+OVr++oqWPHeMHcHTBjW+ogK9C3QdPfyo0N+Sr0OHjxqEjug/4UoavHaG3RguLfRxQ6UDepzDWpyOUY2Z6kellmY8bGtPQK5saDQeUxqdBEOt1qnhLJIYAfbKK6GN4xzMTvi6Bocp2sfyoMi3Qu/h8wPLtMtw4dIT8QIowfJwEKaYtpXQfCPsUso8bMaylow/oYawvD1LpYJyK9g2jIyQzy3S/hGUDxmCtDfGWSAwBmraKRPbTywJdfGUFXWQ60D2QUuhlNLkovGUeH7B8EeKGfUT3AV8q71MoHO04lQ7kfQp1H8j7YjSaWGWKdfQBPSz02WhA8DTR51ump3RfjZkp0oyyWOPTIIi1NsRbBcaMGTN16tQZM2ZMmzZt3Lhx4mdKVCI9k42ioatIZK23DM98RWA0X5nVRYRSssqsUBFbpgWhMi30+QCHuNFT5FshkffdKZxP2ddSug/ooc8HOMSNGFmmWEcf0EOnb4XCpwExVrploszlW5al5JjClCgtKyswPg2CWGtDvJVi5MiRs2bNmjNnDkx/R44cgXDmzJnz5s0bPbrsSOc7VZ5J8b24dy3jIGFQfHd93z78KjH9bBK+jK2zzC7TiErlTtuoXoVlUnKkJBVTZs7XKzQCbxkOcVO6FxJKaUHFEXjLcIib0r2QUJkWR44AFKdwE92rvWMee35uqXp3/dnou+ujRo2Cae6dd945cOAAS8jkyZPnzp3b1dUlvpM0D8x9961Q3xDeveX+yl+Z674hvPyeZ9cuEc7ezrvp+3GVUqtte/SWL5f8rtc+uLtexzPZ9tztj7zEcV0U3V3XnsTsWZxz28MPrpyOGlLh6SUG3t31QL5KCk5h9hxEpqwyEUoJtr7KiinzgH29dB8oTuGGfBEieb90SsyQHJKepbRQ9wE91H2AQ9zQyHbK9K1Q9y0TKRpTGzlLeSwqlRs2SzmMT4Mg6tqirEUCBzh79uydO3daEx9w6NChHTt2QHbYsGEs2Wx/8nbk/i21FTc18LdpmNWe7Xj37lsQWkJAWtveSdLdne1rH75tDtXWy+LVG5AvXi8/1QyULIimvmeyr5gzs8ZPov0swsqhqLaENIM+fI9WYKT4lB6GU3alFtspDSvlqzRSOB8pjJQZFqasUElyK9B9IJ+yQsJIaXMoRlrKDHUf0EPlGyFuaGSyLIU+oIfKt0Ld51AdszY4pzwWSGWmD2uOLI1PgyDW2hBvkdCX0/m+HQ9S8KtlS0vRN/t27e2utU7H9y2Ll2ceWFX8FuYQy29due9RWjwUM2dMr+3bQ9Lul7+/d/qMmejXyeLVK1u2PrZ+/frOnqXXLRZK+/Wfadm6sfw3rtf5TF551xNI9tw14pnMsfvpL8vntYHPYvNo9CoSX+6txJNZJxCWq4SHlKyUFeqEK1VIc5AiVOlPAXpIvvgnQEluBeSHQ8KZ4pCmTpkzUmaofCsk9JB9GpbGt1JFoe67Q3nYus6pOPNWqpGzwfk0CGKtDfEWycSJE+E3ZQ5c9Pb2Tpo0iQMfy65c2P3Gdyu+oJVj+TVL9rZ3PMvwr8svPtO5dwn/7gyrTK3zmUb9vtxzgFeMlovhAmTxdUt7vlN+Dan3mVxYe7UZF3Uh5lx79fS97+7hqLZkLT/h9yxnZSDQ5GuR+N5WZTjUie8IvgilVFwpKQwZOfso8pUqJN8KFY5QSrRFV6D7QD4VE/K8KXN6CgiEyrdCgkPciPGlkqVcoW5Wyg7lYbOZWd2sjlHGw8ZgrQ3xFsn48eOPHj3KgYtjx45BDQc2C9fQL9BrFm5/ju+KdG289/bKd0gU0/dt5hdXHt238kGc18SvzrXa1etgnlu7ZNtm80qlHnDxEMByghciL7xGcTnqeya3v4p3Rbq++0b3witpGWnMM+kFluLp8mnc/fQ6frpveXSbXKsHBH34ihZgDeYN0QvsOXYcxBFKCbZ6tjDU8VbKGU1hZIMh+aFQk+RWoMmCyqGcOmWopYD4UPlGiCODR+OTZVlXqJuVcoQ0Mu3FzNZhfBoEsdaGeIsEfpoRI0Zw4GL48OHnzp3jwCa7L9K6pqEvvmS/I7/4yrZa+8w5teX3PHj19+9etw6nu0draxv0K/NrT3X2LL1zw4YNK8XqwRci+VslEdT3TDYRcZOJyFYHcY+9vfNux/0Pcc03gF7n6ttVpAS5/VpCvaEmxfcFPzak6YwDQai4TEi++HdBiUNMAQ0L5XRMoUo1LMTBwaNdkGVZV1jOaGRz/ErGp0EQa22It0jg1+cJEyZw4GLixInhX7EF4lfo1rYGTj25eWzOzHZ1WyRbWhrBa0+tRx56vkYXIng9YtwqiaIxz2QTyC40+FaTWEJqj8rIRtyAGjhUWkUsbbCEuiJCTXJk2RVUD+UspggVe0KlOEIcnyTaoitoWEg/gvZTGNnokBR3KH8KDtGybP2h+hFoR1Y2GIoexVhrQ7xFcujQofDNc8iGX+4XzP70otbu/Xj50IB7wmKNWNJBvzfPua1jyd7vv7xbvJ4lNbxzoq0pDULeEWmbNoVulew/2Kte7SqmIc/ksptWtPKLW825uy6XEOMqBDR5ZYfPd+PuOdXNALgWsfaQheh5s0g+1BUrBByhJhUW60qJkOYvDgSUVUo4BIpDklDVXEFDQqHIWVj9LEa2KAR8ISnCkeNDQHsxsnFhscm96LvwG58GQay1Id4iOX78+KlTp9rb3ZPl1KlTR40a5Z/75H2R+xa9Uf3PRfK8+GW8HSJehHlQvlsLfqOW2rP5ebB+sjsiavFQy0kUDXkm17Ruub8xfzfiQay/2Y10QCwfe97dKyX1fA8Qiv/q8O233xYb62yC80vHzvI2I1wQqkevenekuN6USnfnLRMKMShRj5Sq51BTS3UHStS7ptkS3ZGoeqlW7K4RKnD8OPM6Psaenwer/tXh3dF/dTh8+PBLL730xIkTu3btOnPmDIkjRoyYNWvWlClTdu7cefbsWRKbRNEfyjWG8B/ELV69YcGO9U/RfXUIVl4O296tjz1U5u1a/f5MAn3zZPpo+F8dFq8i8LSKjX3umXHu3MvV8zYjXJCF0gvXA+GCqHpTCo9ghUCJAvRK1CNlC0RoSuF6IFxQUN/8FQUQiqZG1WuULvhofsfH2fXzSNVV5K6SnwwP09yMGTNg7oPfqcche/fu5e9uaDIDYRVpIP34TAJDbBVp0CtahVVlC7JQet4CSbgAwuICU3IUsCuwQqBEAXpWAYUBxQoBS3GEYlbEnwtV2qIrUGFeIVRIihUChiL3JYzSVkEwzCtWmClyLxDQvnzG9X4rLOCToADrdap4K0tvb+/27dvffvvtw4cP7969+/XXX++ziW+IkZ7JBtJ/90UKB84KpGd1yY+QLwh3cRTQ9CRxFJhKZEFeUZ6aBxUU5hWFr0ApVgiIkH40VGkrI4EvzCuECt0K/VzypyOMAjPMK1boVNjkjiCg3TXU+DQIYq0N8VaN06dPw9x36tQpjhNVSc9kQ2jaKpLvVzhSqIv0rJpQF0m+S7FiSo4CU6Ewr+g4C1hBz1AQS7FCoFBRoaHIOTdTsigLfYoVAgUKTe5kpGhZp2KFkQqb3BcEao9k3i4h49MgiLU2xFsiMQTo1/do5ccOKdKzaiCMUSwKFTGIKQmFXaZQoTBWkV6mSJxhnYrwaZ6VKm1lJChU9DBGoQ3vlxSEfKXoYWWFTe1O22kZ49MgiLU2xFsiMQQovrv+5ptvio19NrnOr75QpFfvOJIoJSc1bGTeZhiKDBowFBKl5KSGjczbDEPBoAHjILGKqeZrarUrOj7Bnp9NGyveXb951WD63nX2mkzf3F3vX/rsyfTR1+/R2rFjh9jYJ1gzVxEgVCa9mKHyClCtY8z0ClQcnLcZhiKDBgyF5BXAUZaTGjk4bzMMBYOYXkBMWaxiqws6Psmen03/peoq8luDZhVJJJw07j1aPvK9YxQgVCY9Z40l5hWgWkecYNgnqMYui1Z0MaAIUXqZIgkoSoxRgLxIP7L+gztqcmJeAcIKiYaCm+wAULRr0PJijOI1fafCojhd1RKJwU9DV5HI2nyZs2OoTHqwDZVJ8mW+joVlPLlwxPg66mJeAfJiXgEyUXqZIlGKU1QoRYl5BciLclYVxoppRFghMa8AedFQcJMdg9TtMpfitMgysbcIrLUh3hKJwU/z765HDuAsy4uZouWcZaG+El+ZJTrK5HSmQ2VWpU8pFJXiFJWnFDBFXswrQF7UFadI8FRuPgl6GWl5BciLlgKWF22F9qsfhp41ze5bzvg0CGOtDfGWSAx++uk9Ws5RI0U8t6UnKd1XI1IkxRblFKbjKGu0qBTxDyRNczPyYl4BIkVdyUR6EqSxaFpeAcuLRF60FDBbpF3rR6JnqxufBmGstSHeEonBTx2riDPT16KWAzdf2UeinLZ0qKx+UdcLxMxTW2GKvKgrDRPp2ZDGomlEXrQUsOoi7V0/GJmyK9GcougXgbU2xFsiMfjpp2sRwjl2aRE2WtqMmIaIlu4QtdlKx1GpibruFIEKoviHk6a5GdVEpZcQ1dOCxmLOmiHaZh6JMKvAYXwahLHWhnhLJAY/fbWKlBrGWewTWTfTBcUaAbF6sTZJ6ahKn66jRF2PF4FMzzy1FabQRaU7RcCpx4hgQlRPjjRCLyOLF31WXJw7GGFGDZ8GYay1Id4SicFPE1YRXw+nXrY4NIiZCxTn9QrFUbo2MVk4ijXRp+soUdd10a1nntqyKZy6JYIRMSIYYYlgQlTPkjRCLyNzimBO3SmC+fTMjIOJwlob4i2RGPwU/9Xhq6++Kjb2+YSx7yTrZz2XbvD4OUroKDVk/IYMAmS6WdH48U3K6TC9s2fTZP3Kjk+z52fT/1H1rw7/78H0V4d98xfX58PfrgND5smM+tv1H/zgB2Jjn2MybtC5WloHCrrk0mV34dOBBgyFUtlxgLJdquu5isbvwsSnA+5U85eWWu2qjmvY87PpjqqryOOD6RNQhtL3i/QvQ+nJbP7frufxjRfQK3bJpVnPQXo+5dMBX6pQz1IY4PRl6ggpynTq0fVUsS4PT1UoVwqMpYMRlghGWCJZQAcskQwe6iAz89dXMj4NwlivU8VbIjH4adoqEujnS9F566RaF3HwuTRpOVkQ1kullB5IZWCsJkEjhZCYT+m6nvLpgC9l6WAKVtQRygq5zUxh6WCEJZIRlkgW0AFLJIOHfqhslNLKoo1PgzDW2hBvicTgp+5VJJBvbAr0iilP2teL9D5IKd1IYazPfUZWKqVSlg6msHQwhaWDKVhRxykr5NYwwhLJCEskIyyRzKeDeVO40Q+YDbPeXsL4NAhjrQ3xVp4xY8ZMnTp1xowZ06ZNGzdunDj2RKJf6fNXtBSBgcMpX7YgRelchUcWxKTy2fpTWVbGar7LUhKl57MNSYEpLB1MwQodqjRS5dYwwhLJCEtUVi3lNfOADeMaPg3CWGtDvJVh5MiRs2bNmjNnDiwkR44cgXDmzJnz5s0bPTp9U0miPym+u/7KK6+IjX02aXH4RGtStt5h/RVN3Kmf0lkp9elOJQ0Y1lPU3J16CGav6VjOnp9Nn616d/0fY++ujxo1ChaMd95558CBAywhkydPnjt3bldX18mTJ1nSmb3qgftWtHJQ2/7k7Y+8xH5Z/DeEl9/z7DWv3PLlFzGYc9vDD66cji6xt/PudU/v5kDUrq09KovzDN676+3Xf/HOpVM4eKtz/VOvse/C9WSKp2YJ++pJc4qxDKq76+GSJmUhVVdWTB3uIpJdmSzVj1kukAH9ICoFpqPrZDpWCkzHSoEpLJ1MYenKCA7VkUujhNzalnV0WfOy4tAisK4w4i0OOMbZs2fv3LnTWkKAQ4cO7dixA7LDhg1jyQbWDuTJ7QvX3LWMxcYAk9yz2TQn2P30ulsUd3fure3boyY+WGGM2qEDLiE9neuJx7a2LFjMmWjmzKx13i2fttrKB+8Rv7w4xUawePUG5IvXt2dKFpSkT17RCo9RmA0UxGQLCmgKcxHurrLOgvhsvsDKglk4slpMP5EmGOg6mY6VIlNYOpnC0pUpLF0ZwaE6fmmUkFuHZX1dFs5GGJ8GYay1Id7igAuOEydOvP/++xybQAp+5WxpaeHYx0uvbq+1Tp8tXLhEeeKBVejWxYtfhvnt0W0c2Sy/dWWt8xl52bH8ngev/v7d3uLBzOLrlk55q1Ndfex7/iHhw9JSYmLe/fSX5YXG7pe/v5c9l1g/i1evbNn6GKx3nT1Lr8P1rv36z7Rs3fj8PkyXpkGrSGFVuIDO2ADhAsrWVaDmLBequ2+EcIGebUaBlQWzVP7pNE1H15XpWCkyhaUrU1i6MoWlKyM4VD+FZpSTW4dl3T1WWCD2E4G1NsRbHBMnToRrDg5c9Pb2Tpo0iQMPs1fdsLD7je92cdh05tzWsWTbZp4ExWVI7dFyL8gMGtovbqm9tSP0ClY5zNWXcYrV6TnAK0bLxbDOwTLY852qa0if3l0vHCmmIFwTWRCoMWYoF2oET75cgbPGKgCzsLJgFlaWTA/4xzQ0AyulTGHpyhSWrhthiboRlmhZVqB+HNMgJxxVVtH4NAhjrQ3xFsf48eOPHj3KgYtjx45BDQc2C9c8IbhvRfeT926kRaRr4723S79J6LMeXYZ4b4YMdtqmTek9uJ+DDLgkWf9QuakZFlt8iVCtvgKnWC+4eAhgOcELkRfqWAUbt4rEFBbW0KkbprCGCuqsEVk1H3lQg/hK9IIG1oBZWFkyCysrzIz55zU0YTpWSpnC0nVTWLpuhCVaRliiZVmB+rlyBmnhqEq38WkQxlob4i0O+GlGjBjBgYvhw4efO3eOAxu8L/Lk9pp8OasvMC9EZrbXpq98EKZCMRnWlqx99uHb5mBmaLD/YO+UaW0c1AXfVbr73Y5ns1sgTrEuXnuqs2fpnRs2bFgpVg++EMnfKommD69FiJjx6AQOE18TLlM1gTKadMh86OP4qqwasDxWAVkeqwAsj1VAZmFlhdGPqRn/7IYmTMdK6aawdMsIS7SMsMS8xdRkpn5At0VhrQ3xFgdciEyYMIEDFxMnTgxfrNReeuT+LbUVdzTgXkgM5ssv+h33R7fVtj16y9B6aWvfgZ7a5eXvp/vZvWdfrX2mtdA6xaq89hS9EeCh52t0IYLXI8atkhI0dBWJrI0vK6ykmoaXBSrNKYbFPPpQ/iq7DMyJVQOWxypQZmFllVlYWWH082qmngRTZlNYumUKS7eMsESnNbZM/HwRWGtDvMVx6NCh8M1zyIZvnABdGx9X60ij7q67MS5Ezgdee2Fr7+UrV8vJt/36Lwq/1N31Obc9nF1oLL9mCb63zSk2FnlHpG3aFLpVAhdW6tWuWBp9LRJZTqdoDJGVVFZYqcoaVZnNpDiZ+tBHI/NhlZHlsQqU5bEKlFlYWd10rBSbfAZ0VYmmzKaw9LwRlug0whKdFlmGxqdBGGttiLc4jh8/furUqfZ298k9derUUaNGFa4ich25r4HLh3yn75K1z6pXqebctq6h94EHA/uef+ixrS0r6SWhDXde8Wbpuwy7X/5+OzyJhPyTGqfYSLI7ImrxUMtJCYr/6vCFF14QG/ts8p9dcecdM8SLY2ch5jwt9gwxMI75uo5fZs/PpqlV/+rwvdi/Ohw+fPill1564sSJXbt2nTlzhsQRI0bMmjVrypQpO3fuPHv2LIlNYih9DG2/M0CezMWrNyzYIf8+EoKVl8O2d+tjpd4TEPXJ8N/+9rfFxj7xgidiqVMaOI/qsbSpx9PUwYH+qfeP0uTj+cWOFez52XRR1VXkaLlPhocFY8aMGbCKwNXJOGTv3r09PT2cbiZpFWkgQ+nJbNonw5ftRK8exEP18V1UfWQXvT6mi1UP5gXTOJVpFu4ix8ybE6vGsjxWQd4srKzTdKyUzxSWzmY9Y2iUs8Ssi8u843uNT4Mw1utU8VaS3t7e7du3v/3224cPH969e/frr7/eN0tIIhGgae/RopOwFPK8LYHqEt9L7xLZy+oCVohVT+YF08ZUSFbUURU4zYlVk7c8VoHTLKysz3SsVMAUls5mPYfSKG2JwlRHt/FpEMZaG+KtEqdPn4ZV5NSpUxwnEv1Kk9/pW623OodLoXqV6qj3IovB6kJWiFWvmxuZNmY9snBHRNX4zIlV47Q8VkHAdKxU2BSWHmOhXtYTa1sU1toQb4nE4KfJqwhA52o1+DznqASqY4XuVl+wSKxeymKwuljmQObMKU+zrMSLXhOwPFZB2CysbKEpLD3SCEssY3wahLHWhnhLJAY/xXfXn3/+ebGxz6a4s8uiUiebNEieioOY3dJz4uL6jhvY87PpUNW765MH0/eus9dkzpO76+w1mb65u168ivzjP/6j2NjnZB3naINOb0EDhwLSgYXI9RyCP6ODz3bcyJ6fTd1VV5HWQbOKJBJOmvYerTDq5YL6UUMpqwdrKGUVsEbIWymsvgErxKqPMcZSxVwdZ3Y/YXmsggqmsPT6jE+DMNbrVPGWSAx++mMVUahztYGoMXWrE2u0vFXAGiFs8VgdY6wQq76s2TGasczEmD1AZgpLb5DxaRDGWhviLZEY/PTrKqIwz9vGY42vW0OwxvRZZaxxIi0Sq1c1C2BVVjRtRbFyeqqK2eNZxqdBGGttiLdEYvBTeRXx6Y1AO4fZmoe1I6c1CmvYeKuGNUhli8Hq0kDLYxXUa/qK4rAorLUh3hKJwU/x3fVvfvObYuM4n2JPsSYyAA7BTTqwsgzUA/s3HZ9jz8+mbVXvri8ZZHfX++bNRefD27T+++R/x14z+aVDf8Ze04h6j9Y3vvENsXGc5AN2QsoxeI7UzaA+/kH+5H+u4yb2/GzaWnUVWTqYVpH0UVqNApaQq7v+iIOm8f3Z/7FvVpGBcV+k2RivYJS3fsc6nj62OrFGG2zGp0EY63WqeEskBj/1rCKB1NBCm1P6x/oX62DOM+PTIIy1NsRbIjH4qfNaJJxNNAhtUkvWx8anQRhrbYi38owZM2bq1KkzZsyYNm3auHHjxP+ORKJfiV5FzFNLM3GeJUs2VC0Ka22ItzKMHDly1qxZc+bMgYXkyJEjEM6cOXPevHmjR4/mikSiPyi+u55IJPqdUaNGwYLxzjvvHDhwgCVk8uTJc+fO7erqOnnyJEs5Zq964L4VrRxsf/L2R15ivyTW3fU5tz384MrpHAj2dt69Tnzb+vJ7xLfo6koZBtPd9fbrv3jn0ilvdcrvC6QvDNRiD+6769nzVtvG346rSeWfzAF0dz2RSPQvH3300ezZs3fu3GktIcChQ4d27NgB2WHDhrFkgktI95O3M0/WrlzGmXrZ/fS6WxR3d+6t7dsDcxysLWvbO+8mrbbywXuWc/nQ5fIFi9lbvEB852wltOcNnrj2tfg19nNm1lhq8JMJqx3yxevld/mDkgUlSatIIjHQgQuOEydOvP/++xybQAp+eW9paeHYYNlNK1q3P5ldfbz0CPuwujzxwKrZ6NfP8ltX1jqfgd+e51x79fRtm+lX5t1PP9y5d8k1Q3wZeeutt+QysnhBy1tv9aILwIVKiYl55ozptAwDu1/+/t7pM2aKZ/DL8upDaOTVz+LVK1u2PrZ+/frOnqXX4aG3X/+Zlq0by3zduk5aRRKJgc7EiRPhmoMDF729vZMmTeJAZ/b01tr2Vyu+ghXNnNs6lsilI0f7TPileiiz44WtLbiMwCLy5o6DJJbmxWdgxaUrkGxN1nBpddBzgFeMlothnVt83dKe71RdQ9IqkkgMfMaPH3/06FEOXBw7dgxqONCZ2dbavX+P8MS1B8IXIF0b77393o1dwq0XfYLbvWdfbchffljs2/5my2euXwy/zr+5fT9rwL7nH1r/UPzUTBcbV6979tln1xpr8pzbHs5pdYOLhwCWE7wQeSF8JydIWkUSiYHORx99NGLECA5cDB8+/Ny5cxzo7Nnf3do2U3hi1bj9/i3dKDcS60LkxS+LV/Vh2hOIu+/yZZohDCwjtaUrl9be3F751/na8nsevPr7d69bh/eaHq2tfVbdA+H7T3e/25Fp9fHaU509S+/csGHDSrF68IVI/lZJNGkVSSQGOnAhMmHCBA5cTJw40X2x0rW3u7awYffTXeRfadHuuj+6rbbtlYa9CjNwgWWkt/ZWHa8J1ebMbNfW2xdf2ZZ7JVBc5TXs1cHXnlqPPPR8jS5E8HrEuFVSgrSKJBIDnUOHDnlunjOQ9dw4eenrW7oXrrkrv4405u566I4IveuocS/lD2TEq1f2u3tL3V0Xr2ct6cC7IsDya5aINQWewezqgzWOGoW8I9I2bQrdKtl/sFe92hVLWkUSiYHO8ePHT5061d7uPrmnTp06atQo3+33ro333r+ldQ3dE7lvRW3L4425GSKYc9u6/C1fehlfvJw1Y/Mtpf9a5LwFruAe3bfyQXrq1tbw70VgaVEvDkqtoWR3RNTioZaTEqS/OkwkBgHDhw+/9NJLT5w4sWvXrjNnzpA4YsSIWbNmTZkyZefOnWfPniWxeaTP9G0UA+QzfRev3rBgh7yGwj+YhG3v1sdKvCcg8pPhE4nEAAEWjBkzZsAqAlcn45C9e/f29PRwusmkVaRRnHefDJ9IJAYIvb2927dvf/vttw8fPrx79+7XX3+9z5aQRMJHWkUSiUHG6dOnYRU5deoUx4lEvxK7iowaNWqMi+HD0zqUSCQS5y/FawCsHz/3cz/3sY99DNo8CxcunD5d/1zPOhDvPXS8JbExNHDwph5nIpFIDCqK767PmTPn2LFjXV1d4ktGcsAas2jRor179/o+oQGmXPWp1AUfSi1K254r+tzqZXc9ccP++/mzG0SXRW9o0R21x90f6xA3uH603sONGyqRGGJMnTqVvSZzPtxdZ6/J9M3d9eJV5Morr9y6deuHH37IcY7Zs2dfcMEFe/bgp/WY4KTczZOxEbiIn+jlwoFDtqrZHhaYK1/19I8Y3DxAiG7ae6+rPmKoRCKROB+Ieo/WiBEjAktIkGU3rahtuV/Otl0bH9/SvfAG/HNZmIifuGsVNIj58hDmlAIrg/kXtl3ffUN+NFBtZltty5bt8hMeZk9vVR9fCt0cY1/JqvNvdq3P0O7aSEuIOBzC9SpWPqv9aCBl+cZ9CncikUgMHJp5b1x8KnX3Xu3lJX0BqNUWLqo9jt+bs52XFqZr43NqYagtu3Lh9ufMl6jERwO1ThcdINm997v7uyma/elFNfXxpWtq9L089++/IZv8F9ZeRW1LbcVNuRXB/Rnas1fdwV/xI/4A2F5HfFn+0R7Zs+oOuGwS+duf7FY/eCKRSAwdmrmKZJ9KrUNTPiBXh+xjRyUvvSqXEbGI5GZ2SLcu+vRsvvaApakmItwdrlmwnKiLElhysg+jY1EsZvlPqHMerTaUo5c3qy188kdT3w6USCQSQ4lmriL55UFgXJ14EMsIXJ/MXnVD65av5ydfHnhmG157iGUEomzBgfWgtpA/OOiJNQuxSzHOo9WXluwaSBLOAuJFPP4Io/SCViKRGJI0cxXJTazid3fH1YmDl76+pbboppsW1d74rmPNoV/87xKvZ4ks7Kd1+rLpamhYD8T7qxRxFwHiaHNXKPrSknuBriCL4Lc6AE92r7gjrSOJQc3UPoF3NtThn7bJ8M6aTDNXEVwLVtyX3Xa+Y0WrfZPDh7jAWLjQvYjwjL9Qvdj10qvdi27IVhxcZNStlmWr7Nkbb6NzVw3rM7Rnr3rgrmXaC1X662RMOAssu0u7kxJzEZZIDFBgStrVfHhnQ50h9mQWryIfffTRsGHDOCiJ9anUobf52oiFwr/kvPTqdpiW1WXNnv21Vr4pIoDdwu/+99Fu1yxitSZf5lrTmr1xTMc42ifuW/TG11/SXpMSh2/3CmfFYdZ4uDU1RzqRSCQGPcV/LzJ//vyf/exn3d3er9pctGjRoUOHent7OW4Mob/9SCQSfQz9+sxB0zgfPtAXGEpPZtTfi7z77rvz5s278sorP+ni05/+NNT4viGnMrNX3eB4c1Yicd4zZswYmINmzJgxbdq0cePGOT9RIpHoS2K/X+Siiy5yfvDiqVOnTp48yUEikWgaI0eObG9vh5Xj6NGjx44du+CCCyZMmPDhhx/C73mnT5/moqaRrkUayBC7FknfUpVIDAJGjRo1b968d95558CBAywhkydPnjt3bldXl/uXudn4GUEc1Lq3yI+cK49n4lt+z7PXvJJ9k+uc2x5+cKX26azb6FteoWrtEkPxMNhWkfbrv3jntO9kX7ku4iveLPyyQP+TSU9T+EmKZQC9opVIJPqXjz76aPbs2Tt37rSWEODQoUM7duyArP8tMPJd7+7PbKgOzHnPqsVBA6ZAhZgLYWVZ2955N8Z3d7avffi2OVw5+Nn3/MatLStXL+Zw8XVLa1s3lvm+2QzxNNXoqXu0tvae5Sw3h8WrNyBfvF5+lz8oWVCStIokEgMduOA4ceLE+++/z7EJpOBXzpaWFo59aH+/JT7ere6/g33xy2LC28aRn5kzptf27dmN/u6Xv793+ozcnyIPYvY9/523Lv8Mzr+LV69skWsIXJSUnJXhadr2Cl2A7Hl375JrmriM4IE+tn79+s6epdfhCth+/WfUoZcnrSKJxEBn4sSJ4Tew9Pb2Tpo0iQMf4mPnPH+A1VCWrIVrFAH/Pv3iM517l/AVyPJbV9Y6n6n/xZqBxGtP4WQME/Hlb32n6kRcmzOz4oVANXoO8IG2XAz7hWuonuqHnlaRRGLAM378eN/39xDHjh2DGg5s5KcBrck+2FR8pELlOyQhdj+9Dl+TAR7dJpcOcQFSq129DhaWtUu2bX6aLkuGEK+9sLVl5Z1LezrV/RG4RHlofdHdES+79+yrtc9s6ut+uHgIYDnBC5EX1KGXJ60iicRA56OPPhoxYgQHLoYPH37u3DkObLL7Iq1r+vDj3MQlCL54tfyeB6/+/t3r1uH68mhtrbxGGULs2/5mb+2tHXVMxAbiukS+BtgM8Orpzg0bNqwUqwdfiORvlUSTVpFEYqADFyITJkzgwMXEiRPDFysC8YE9jo9HbRrifghgTokvvrKt2b9mD07E9Uff8dpT65GHnq/RhQhejxi3SkqQVpFEYqBz6NCh8M1zyBb/5a/2YagNubvuYPk96kJjzm0dS/aKWyDi9awlHfJ9WcuvWdLUX7MHCuXvrmu31LUb7c1G3hFpmzaFbpXsP9irXu2KJa0iicRA5/jx46dOnWpvd5/cU6dOHTVqlH8VkfdF1BdNNwj5Tl9xN53fvStmQr63/uDKfY+uw1sgu59e9+i+lQ+SLN7M2oA/hRiCiKepRk8ePEl98xxld0TU4qGWkxKkvzpMJAYBw4cPv/TSS0+cOLFr164zZ86QOGLEiFmzZk2ZMmXnzp1nz54lsUmkv11vIAPkyVy8esOCHfJPJiFYeTlse7cW/tGkQfrb9URiMAELxowZM2AVgauTccjevXt7eno43UzSKtJAhtKTmf52PZEYTPT29m7fvv3tt98+fPjw7t27X3/99b5ZQhKJAGkVSSQGGadPn4ZV5NSpUxwnEv1KWkUSiUQiUZ20iiQSiUSiOunueiKRKGbq1KnsNZnz5O46e02mb+6up1UkkUgkEhVJ79FKJBKJRF2kVSSRSCQS1UmrSCKRSCSqk1aRRCKRSFQn3V1PJBKJvqZv3qaV3qOVSCQSQ5D0OVqJRCKRSDBpFUkkEolEddIrWonE0KTP/kB6IDC4/uJ9iL2ilVaRRGII0jfz1ABh0H0rSbovkkgkEgmJ+I711Ys5EN8ZWPIb1xX4HcQC+eX1g4S0iiQSiURjEF87W+tcX+orZ5k5tz0svpRe8GhtbZPXEbHUCbLlDpSKa19aRRKJRKIhwDXJypatj/H3mOMlSomJeeaM6dteeRHdPe/uXXJNE5eRxavFca5fv76zZ+l1eBHVfv1nWrZurLD2IWkVSSQShcgXWwbZay19yOLVd17x5mNVrkKQOTMrXghUo+cAH2fLxbDfxdct7flO1SNPq0giMfhov361+B2XN01BrBrZirH8nrXtnXeLF1u+/GL26v2zD982hwvOey5fufJydiX7nn+o0ktbtdruPftq7TOb+tzi4iGA5QQvRF7gK6gqpFUkkRhktC+8oga/SvKmCYiX6JewL4Dfk/d+/+Xd6EKKF5S7O2srH0zXJsRbnesf21pbemd2l70OxHXJvj34fDeF157q7Fl654YNG1aK1YMvRPK3SqJJq0giMWgQL7Vv2HDn0imXr1SbqHkLJn++fjCuIJSsX1Usv+fBq79/96PbOBTxyunTVz4oyu659erp2zY/jRPc7qcf7sxev3cOdV6x7/mNW3svX1lxHRHXH33Ha0+tRx56vkYXIng9YtwqKUFaRRKJQYN4kQR+531LnO+db/XiaS9v5gbZ/fQ6cfnAVxDraKKn5UKIj+6TmrjWqD26jtYJ4sUv3925dy9ef6x75l0WFfTKi2uo8w/45+l86/KV/Nt8ybvr2i117UZ7s5F3RNqmTaFbJfsP9qpXu2JJq0giMahoXzjt4PZ9tfaLa2/CpjS7X/7+XvKWX7NEXla8+Mq26VdfO4cXgy/7JzDxG7Pj7UOOoc5TXnuq860pS++s8LIQLPSP1tbi5Rys44F/gwaS3RFRi4daTkqQ/nY9kRgkwC+3dy6dwgHzVqf7YiT/19FwlfHgyunowoXFuqdrWYyA+HBtnSFx5W7ouq72MF+gaOMItj16y5f35IcyrmaaTfrbdSeFT8vi1RsW7JD/f8Sfuog3CMAVbqn3BKRPQEkkBhmLV3/x4hceer5t9eraU4EXs+x5avk94jdc8RYrtSSAdM0rQnGiZ41VREPVhIdqOmkVcZI+ASWRSOThF7IWL2g5uJ+lGMS7fuil9jnXXs1XDS++sm1Jh7yFsfyesu+2gqVlbXvnM7hy1DlUYnCTVpFEYvAg3+R7cUu5F693P7152xJ80X3djH18X0TcNv/+1eKtV8DaWuTtXFg8qMeDMzbfoi5PKg2VGCKkV7QSiSFI37xmMkBIr2g5Sa9oJRKJRGIQkK5FEokhSLoWGcjAvw57TaZvrkXSKpJIDEHSKpLoG9IrWolEIpGoi7SKJBKJRKI66RWtRGII0mevvA8Q0ita/UW6L5JIJBKJ6qT7IolEIpGoi7SKJBKJRKI6aRVJJBKJRHXSKpJIJBKJ6qRVJJFIJBLVSatIIpFIJKqTVpFEIpFIVCetIolEIpGoTlpFEolEIlEd8bfr7CYSiUQiUYpa7f8P5wp+a5jklTYAAAAASUVORK5CYII="/>
          <p:cNvSpPr>
            <a:spLocks noChangeAspect="1" noChangeArrowheads="1"/>
          </p:cNvSpPr>
          <p:nvPr userDrawn="1"/>
        </p:nvSpPr>
        <p:spPr bwMode="auto">
          <a:xfrm>
            <a:off x="10363200" y="3893434"/>
            <a:ext cx="2500132" cy="250013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itle 7">
            <a:extLst>
              <a:ext uri="{FF2B5EF4-FFF2-40B4-BE49-F238E27FC236}">
                <a16:creationId xmlns:a16="http://schemas.microsoft.com/office/drawing/2014/main" id="{3C2FC63F-2A00-421B-9E63-D0351F888F23}"/>
              </a:ext>
            </a:extLst>
          </p:cNvPr>
          <p:cNvSpPr>
            <a:spLocks noGrp="1"/>
          </p:cNvSpPr>
          <p:nvPr>
            <p:ph type="title" hasCustomPrompt="1"/>
          </p:nvPr>
        </p:nvSpPr>
        <p:spPr>
          <a:xfrm>
            <a:off x="4636477" y="1186429"/>
            <a:ext cx="3622431" cy="1440727"/>
          </a:xfrm>
        </p:spPr>
        <p:txBody>
          <a:bodyPr bIns="180000" anchor="b"/>
          <a:lstStyle>
            <a:lvl1pPr marL="0" indent="0">
              <a:lnSpc>
                <a:spcPct val="100000"/>
              </a:lnSpc>
              <a:buNone/>
              <a:defRPr sz="3600" b="0">
                <a:solidFill>
                  <a:schemeClr val="tx1"/>
                </a:solidFill>
                <a:latin typeface="+mj-lt"/>
              </a:defRPr>
            </a:lvl1pPr>
          </a:lstStyle>
          <a:p>
            <a:pPr lvl="0"/>
            <a:r>
              <a:rPr lang="en-US" b="0" i="0" dirty="0">
                <a:solidFill>
                  <a:srgbClr val="4D5156"/>
                </a:solidFill>
                <a:effectLst/>
                <a:latin typeface="arial" charset="0"/>
              </a:rPr>
              <a:t>—</a:t>
            </a:r>
            <a:r>
              <a:rPr lang="en-US" dirty="0"/>
              <a:t> Type here 36p</a:t>
            </a:r>
            <a:endParaRPr lang="en-GB" dirty="0"/>
          </a:p>
        </p:txBody>
      </p:sp>
      <p:sp>
        <p:nvSpPr>
          <p:cNvPr id="13" name="Text Placeholder 25">
            <a:extLst>
              <a:ext uri="{FF2B5EF4-FFF2-40B4-BE49-F238E27FC236}">
                <a16:creationId xmlns:a16="http://schemas.microsoft.com/office/drawing/2014/main" id="{EC10DF50-A56F-414E-B883-3DB341BDBA12}"/>
              </a:ext>
            </a:extLst>
          </p:cNvPr>
          <p:cNvSpPr>
            <a:spLocks noGrp="1"/>
          </p:cNvSpPr>
          <p:nvPr>
            <p:ph type="body" sz="quarter" idx="13" hasCustomPrompt="1"/>
          </p:nvPr>
        </p:nvSpPr>
        <p:spPr>
          <a:xfrm>
            <a:off x="4636514" y="2628368"/>
            <a:ext cx="3622431" cy="791307"/>
          </a:xfrm>
        </p:spPr>
        <p:txBody>
          <a:bodyPr/>
          <a:lstStyle>
            <a:lvl1pPr marL="0" indent="0">
              <a:spcAft>
                <a:spcPts val="400"/>
              </a:spcAft>
              <a:buNone/>
              <a:defRPr lang="en-US" b="0" i="0" u="none" strike="noStrike" smtClean="0">
                <a:solidFill>
                  <a:schemeClr val="tx1"/>
                </a:solidFill>
                <a:effectLst/>
              </a:defRPr>
            </a:lvl1pPr>
          </a:lstStyle>
          <a:p>
            <a:pPr lvl="0"/>
            <a:r>
              <a:rPr lang="en-US" b="0" i="0" dirty="0">
                <a:solidFill>
                  <a:srgbClr val="4D5156"/>
                </a:solidFill>
                <a:effectLst/>
                <a:latin typeface="arial" charset="0"/>
              </a:rPr>
              <a:t>—</a:t>
            </a:r>
            <a:r>
              <a:rPr lang="en-US" dirty="0"/>
              <a:t> Type here 20p</a:t>
            </a:r>
            <a:endParaRPr lang="en-GB"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18651" y="4379516"/>
            <a:ext cx="1315224" cy="339205"/>
          </a:xfrm>
          <a:prstGeom prst="rect">
            <a:avLst/>
          </a:prstGeom>
        </p:spPr>
      </p:pic>
    </p:spTree>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G right ">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5328000" cy="514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Picture Placeholder 2">
            <a:extLst>
              <a:ext uri="{FF2B5EF4-FFF2-40B4-BE49-F238E27FC236}">
                <a16:creationId xmlns:a16="http://schemas.microsoft.com/office/drawing/2014/main" id="{E70E3B20-94D5-4F38-BAE2-3DD3B53ED096}"/>
              </a:ext>
            </a:extLst>
          </p:cNvPr>
          <p:cNvSpPr>
            <a:spLocks noGrp="1"/>
          </p:cNvSpPr>
          <p:nvPr>
            <p:ph type="pic" sz="quarter" idx="10" hasCustomPrompt="1"/>
          </p:nvPr>
        </p:nvSpPr>
        <p:spPr>
          <a:xfrm>
            <a:off x="5328000" y="0"/>
            <a:ext cx="3816000" cy="5148000"/>
          </a:xfrm>
          <a:solidFill>
            <a:schemeClr val="bg2">
              <a:alpha val="0"/>
            </a:schemeClr>
          </a:solidFill>
          <a:ln w="34925">
            <a:noFill/>
          </a:ln>
        </p:spPr>
        <p:txBody>
          <a:bodyPr tIns="720000" anchor="t"/>
          <a:lstStyle>
            <a:lvl1pPr marL="0" indent="0" algn="ctr">
              <a:buNone/>
              <a:defRPr sz="1800" b="0" i="1" u="sng">
                <a:solidFill>
                  <a:schemeClr val="tx1"/>
                </a:solidFill>
              </a:defRPr>
            </a:lvl1pPr>
          </a:lstStyle>
          <a:p>
            <a:r>
              <a:rPr lang="en-GB" dirty="0"/>
              <a:t>Click icon to add picture</a:t>
            </a:r>
          </a:p>
        </p:txBody>
      </p:sp>
      <p:sp>
        <p:nvSpPr>
          <p:cNvPr id="2" name="AutoShape 2" descr="data:image/png;base64,iVBORw0KGgoAAAANSUhEUgAAAhcAAAGTCAIAAAAUcqdMAAAAAXNSR0IArs4c6QAAAARnQU1BAACxjwv8YQUAAAAJcEhZcwAADsMAAA7DAcdvqGQAAJqnSURBVHhe7f0LnF3FdeeLH70lBHo33bSeSCIE2SPZAmGDpHguSRQMyRilAeVPlDi6JGZIcoX8SeDzDzdiPkEekjF3hsf9/D8EJwx2hpARSNN+JISrjMn1gMC2DAbNWARbWGqEZLVatNALvZD4r1prVe2q2lW1a+9zTr9U3886tdf6rVW1dx9pV/U++/Q5w9o2vFlLJBKJRKISYhX52Z/+PEeJRCKRSERzyZf+ZTi7iUQikUiUJ60iiUQikahOWkUSiUQiUZ20iiQSiUSiOmkVSSQSiUR10iqSSCQSieqkVSSRSCQS1UmrSCKRSCSqk1aRRCKROK8ZNmzYq6++yoEGiJDiwE/MKrLzkaUwFLL0kZ0s5vnHO4JpF9BFIfuKvfnGqbCLDDHwHf9o7rSO4foO30/d4H+Xup7cRCIxaPnBD35wzdJl1kICIYiQ4thP0SoiZqrLdvzpR8zXav8A83Ajufbhn4iBf/Jwbd3ncQ6bf9fWj7beNZ+yjWPnI59/5tafPP5ZDHinQBP21Cc04d/ls4//5NZn6N8gkUicR1x55ZWvbH1JX0hoCQERUqQECK8iMPWu+/hzH/HcC8y/6y7lN5T5d/3pF15+5h+aNoXt/IdnarfeODhXjDxN+neBf4SPr3uwwb8mJBKJgY++kJRaQoDgKgJT78tfuMk5PWmvpohXiSwcWfF6yR13gOwoN9FfWckGMrtBjZTsEueOihaRwgPOH4hUlj7yiDxgXxdjTPmjKR8dGAPJXlPKxv8xK4rm/btctuDa//VjeQSJROI8Qi0kpZYQoOgVrWsXXMaezj/ecZn4XVjwk4f/1w3Z1If4si//rwVf+0j7BVpn5yNf+sq11jwPc95lz9zKrz1p3UC/oQbjCwn2JUueq32J95Tf0U92vPzxn8sGf3ndZfpkWnjA+b1kXb5We+YrVC7QuwSeIouX1+24SVQ+94WX+VrAN76kSf8u83/u4y/v+AnJiUQiEUHRKuKcU3b++H/V5O/C+FKUUeTN2qsEwhO6mN+sexT4G/ef5u5bPPN5MaPzEiH2JZeEG74i9+TckU52X0SMU3jA+b2Acu3Dd2MX0UNsCb2L/ymykWN99qYv1PBawDu+xDleeKferP50pYuRROI8Rb2QpV7a4kQRwVVk/o23XvuVr+dfGGkkakLndaGIl6GLOTt+gX69FkSOUYW+2UscTfx3sS7aEonEeYF+L0S9tBW5kISvRcSvrF+5QXuFfecjj4A//+c+XpOzmHgpSv6GS4Sz8eBcKV+kUlx769e2PleTL8fgvnI1eYK/YhcecH4voMjXnkQP1AzcY8JhyBXwH7/u6KUoGL9p/y7iGsj5WlkikRiy5G+nl1pIil7R+uzj+Bq6eC1H8PnajWLq+ezjStReXpKEs/HMv2vrcx+XdzCyGZPfk3oZ3okW+6qZdzlcwIpU878DrPCA83v57OPPiXkc+HztVscrTu4xefYXfL3m6qUoGr9J/y7pUiSROP+46qqr9CWEoIUEUhz7OW++MXfnI0s/X/taM/48RLwJYMef9v/rXPXTvOcokUgMTc6nb8ydf9fX4PrFe7FSnX98cN3LQ+JVIHwLV/7dDIlEIhHivLkWaTDiAmTdy+R/Qf/7v0QikTh/OJ+uRRqM+JwWSVpCEonE+UtaRRKJRCJRnbSKJBKJRKI6aRVJJBKJRHXSKpJIJBKJ6qRVJJFIJBLVSatIIpFIJKqTVpFEIpFIVEf81eHS1/+Uo0QikUgkotn6iS+la5FEIpFIVCetIolEIpGoTlpFEolEIlGdtIokEolEojppFUkkEolEddIqkkgkEonqpFUkkUgkEtVJq0gikUgkqpNWkUQikUhUJ/3teiKRGOLMmzfv4osvnjRp0pQpU1hK1Gq9vb1HjhyB9s0332SpPFs/8aW0iiQSiaHJ5MmTb7zxxvnz54N/7NixDz744PDhw5RKABMnThw3btwFF1wwevToXbt2ffvb3+7q6uJcNGkVSSQSQ5OVK1cuXrz4Rz/60bZt295++21WEy5mzpx51VVXLVq0aPfu3Rs3bjxx4gQnIkirSCKRGGpMmDDhd37nd+Dio7Oz89ChQ6wmioDrErh0mzt37t/8zd/s37+f1SLSpzEmEokhBSwhf/iHfwiXIP/5P//ntISUAi5BNm3a9E//9E+//du/3dbWxmoEaRVJJBJDB7gK+d73vvftb3+b40RJfvjDH8JC8vnPf3706NEsFZFWkUQiMURYuXLlsWPH0hJSJ7CQ/PjHP169ejXHRaRVJJFIDAUmT568ePHizs5OjhN18A//8A+zZs2aN28ex0HSKpJIJIYCN954449+9KN0L6QhnD59+pVXXrn++us5DpJWkUQiMRSYP3/+tm3bOBhIzF71wBOSu5axiGoWLbvriSceWDWbowEBrCLTp08fN24cx37SKpJIJAY99NrLAPy7EFgs7lvR/eTtyP1bWtdoS4cElpA1tSdvv3dj6T/5ayb0Z+2f+MQnOPaTVpFEIjHoufjii48dO8bBAGLZTStqW+5/5CWKujY+vqV74Q3GNQcsM2tas5IBxdGjR6dOncqBn7SKJBKJQc+kSZM++OADDgYOs6e31rr3apcYXd99o7u1bSZH4jLkvkVv3D/ArkIUsDBPnDiRAz9pFUkkEoOeESNGnD17loOBw8y21u79ezhQtE7ni5GFa9YsJG9Qk1aRRCIx6Dl06NCFF17IwcBhz37jyoNRVyfbn7z9/i21Ffflb5UMDMaPH3/kyBEO/KRVJJFIDHp6e3svuOACDgYOXXu7sysPwexPLzKvTuhWyZqBuY7AKhLzKchpFUkkEoOeN998c/To0TNn5n7v72de+rp+rTF71R0rWrc/Z94F6dp475PbF64ZYO/zxQ9nbGlpef311zn2k1aRRCIxFNi1a9dVV13FwYAB1gh8fy+C7/l1vBvrpUee3N664r6BtZB86lOfOnDgQMwrWumT4ROJxFBg9uzZa9as+Q//4T+U+nqMhI8/+ZM/ef7553/4wx9y7CF9MnwikRgidHV17d69+8Ybb+Q4UQe/+Iu/ePz48cIlhEirSCKRGCJs3Lhx7ty5n/zkJzlOVGLevHlXX331f/2v/5XjIopf0dq0aVPto1rOPsopYHkxlRUqYKnMsn7Zhbvs5o7/k88EP5s2b2avJDd3dLCXaBBtbW2/93u/9/d///eRv0cnLGAJ6ejo6Ozs/MlPfsJSkKhXtD4634l8BppWBq7XYKKzFKfVU5YX+6XMafWUxR5JHKOrWqLB7N+//6tf/eqKFStWrlwZ/z1LCeIXf/EXb7311vglhCizihhn10C2xs5B9VgjjiTDCPw4y/JiZJmTPijLi40tc2KWQQT/MlHoC0MpSzSePXv2PPTQQ5MnT7733nt/5Vd+ZcKECZxIeBg3bty//tf/+k/+5E8+9rGPPfHEE6WWEKD4Fa2NGzfyqYSznTQ8v2zLi40tAzv/dmE883WPZlvlvufHLmq1VR3r8d8gxKbN/8xeSW7u+N/YSzSBefPmXX/99dOnT+/t7T169OiA/LjGfmY80tLScuDAge985zsVXgbc+okvFa8i4h4Lnk7ZqSWsQWepVwEbMH3hYSnCGroLYZX7NnkX/E9fqa9bAWts36btolb7jY778CkIsWnzVvZKcnPHUvYSTQN+0f7EJz4xderUmA8WPN84cuTI4cOHX3/99Zi/C3EStYr83d/9HZ1O8gQja8Qpalgz+/LBN3MXbE3oW/GZB6tvv8UKWESZOP7G7gKsr/rWav+fjn+HP0OITZsrfjnSzR1L2Gs47dd/8c5pb25tWbp0CkRvda5/6jVKLF69YeXlwmEN4gU70BNdrnjzsYee36eriUSIwX93Hc/1YvMSyhUR7Kt27TaYoCzFbzYOKZoy+7XN2Tcv5hTarwNTFMWRuwCL2K+wBvTl06AA625HvDWVy6+obVwPdL51+WeubxcKLBQra51CW//Ywc+sXgzS/oO9LRdjsm3alNqUaW3CXbzg8rd2pCUkEcVAXkW0XfOJnTMvoVwRub5qd8Um56MqOLs5J7i8heZBwxw4VU1Ufd17yVv0wejGZB4jsg3fb170lvFpUIC1NsRbU3nrO+KyAhcKWh3aF14xRa4O+w70XL4AlpF929+sXbEQlpHFC1q2bn0LtfaLW3oP7seyRKKIAbmKGGcyWmNwDaTvxWdcVxnZVw0ozDltucyBU82JagTDvNOl1wrACr1eWORPF3EwTObJVPwPUtfBxGGtDfHWt4irjctXbiDodS1cTsQaA4vIm9uf34HLCNT1HMAFKJEopNmrSFz37KQt7FGQdqMPbhk+qiL7qtGE+eesYlxFsZNgzrAzbUxMUdXbFj8jw8OPXpb5yuJFaRkY6ClhkQPG7pdPgwKstSHe+ha4KBG3QxR03+M1sXRcf3GLWDjQX51ez0qUoF+vRdS52kDUmLqVxuyjD+W0YnJFoqNzIsuZG2cibkDLmMzTQFFVskXuRZYZyJhryEoOaBg8JLqY+cryYlQZnwYFWGtDvPUt+7a/2StvkdRqi69nDxaXy5cu7cGFQywjl1+eXs9KxNMfq4g6ReuHh9LO/HpQg1jGZJ6GU9T6+sxLLifqnfOdyxyYKldGTaBsPoyy+AFRtMlXlhwQTKGLhlXZC58GBVhrQ7z1Mfuef6izZ+md/JLWFVI90FOryasPcb3S++b29HpWIpbid/p+9atf5VMJTy9peH7ZViRmg+QroweEh6UIKylmRyIV2yJEHqRqd1KMIyErP6AxSPSuLUUMEtkXzCMaR0IWsWthmpgNUmbXliIGiezuL6vVfqfj3+NYITZtPs5eSW7uGM9eIjE4ifp7kSeffJJOJ+0Ek+eYbaGz0SEWKGBSNLoHKw1rePfyfcGa2D1uQDFCXKWwhnevoy8YPCxFWD3dywxYq63peADaMJs2n2GvJDd3jGIv0UzGjh07CkmfrKVz+vTpM8jJkydZKk+f/L0InqARuIqob1R3E9WxQnerL1iGEUikqOqFwSwk/RhUcd5CaHvJLCdSZZ58pTBndxOrIGz4yGA9btdg+BDoYtnuuhLfF0U+DQrQX6QqZYkmMnLkyLa2tvnz58+YMWPatGkD8YvZ+xV4QqZOnQpPzmWXXXbJJZeMGTOGEyUpvhZ54okn+FTCs0oanl+25UTRK65SmBRFr5xoWF6Eh6WARfTlXpF7AUORe5mibTlR9Cq5IzDRKycalhdRMTpK0bacKHpF7gVMiqJXTjTMJcLDUoQVidm+IrujkvXSRNtyYq12e8efY+cQmzZXPP1u7jjFXqLRtLS0TJo0iT7ho57ftc8H4BJtInL8+PHu7u5z585xIoKoV7T++q//mk4n4+yKOQm5S9zpCgYPSxEWFHkXpmhYThRdInfUN3sBQ1F0yYm2mSJ3KbMjey9gRd2zLtE7goelCAuK2V400bCcKLpE7ggVUZ8TbTPFWu13O/4Ce4bYtPki9kpyc8dR9vzs2bOHvUHFzJkz2etzRowYMX369DNnzvT09Hz44YesJooYPnw4XLGNHz/+3XffhWeP1SKiVpG/+qu/otPJOLvCZ6BRHHWuOkQ2lwgPSxHmF3l8U7RNE7P6uB2J+rhKYfCwFDB/d7u4aEdZfVElmaiPqxQGD0sBC3Y36vOVOUXUBwc0DB6WAhbsbtQX7ahW+72O/4B9QmzaPJW9ktzc8R57fmAV+f+23cHBIOEv9j/eX6sILCFz5sx577333n//fZYSZbjgggtaW1vjF5IB8DlaeMrGQsWR9ao4pl4vLqy3isECWJVkPqwyMh9WmTInVo1ueawCyyysbN50rJQwmKtNhetMUViuUhg8EEs0QrKKIp8GBVh3O+It0WDgKiQtIfXwwQcfdHd3wy8Bw4YNY6mIJqwi8T1KVUYWU2VMsaosLNYrvcWY0MuEwSMPilkNGc5cNihlNWRyjjOQMdeQabNhhgxUSpgxb0qkp6esSjCukNvMcpVg+BDoorMSxPhKaJtRicanQQHW2hBviUbS0tICv0GnJaROYCE5evRoWxt+MGcEjV5FIsvpFI0hslKUyTnCwJRotAZWcpk0H1YZmA+rDMyJVaMsj1UgzPVDkWhbrlKJtlWt1EXbtEpLtK18ZV60jUU+DQqw1oZ4SzSMkSNHTpo0qaenh+NEHRw8eHD8+PFjx47lOEhDV5HI2vgyUemsliLVOEt0ypYFKvWa6mVS0mvUBGfgmeDy+KZCCyOrmYWVVaZjpawDYDxHpXyF7/jJISzRMK0yLxqGolEmRdtAjMRaG+It0TCmTZt25MiRoXk7ffaqB564axkHfQGcH++99x5c23EcpM/vi4TGkzlxArPrJb4mXKZqAmWOmly1yGozUYYWqKyyPFYBmBOrBiwPp8z5kZGenvIdvxIzQ1HHyJqmMPTcsFRhicJyR2WJmUmRa0zRsHgR5BistSHeEg3jwgsvPHz4MAd9i5jkFX062zcRWJLHjRs3fHjxGtG4VSSmsLCGTt0whTVUUKVGi1VB4BnIaliw0QuialxFztkNHxmsm5UWekqZjlCK9pXpzn25uqtKRZbKGT4MRZhrX85D1feVFw2Dh6WAQaVdzKdBAdbaEG+JxkCvvfTL34XAEnLfiu4nbyfu39J65dBYRs6ePXvmzJnx44s/pKcPr0WMkVzDFu4Kz+oQ7gJNogIhOOoEWYEHVeCuMecgxizlrKzMwwXS8lgFYBkY6ClhuC8dJeqmY6WUKUSYGwEMHwJdtCoJZ3cywhBdR+seQYqiICca5jsAQ+fToABrbYi3RGMYNWoUzHoc9CnLblrRuv3JR17isGvjveDrFycPrJqNGXxVapVMaFcsy+4iKROV0s/XNbCKxHxmTINWkcKqcAGdsQHCBZQVBZ6irMBDuEBljQItcBdI9GxxQa6CxKyA5czTU2QWQvSPoOvCsFJHibopLF2YOYIu6sY5UxQmK4m8rozSlihMGyEv6gYPS2HLdD4NCtAXhlKWaAywisT/oVwjmT29tbb9VbmGSGAtUdcmtRV38DpSqy1cVHtcqE9uX3gDibC2rGndcj/W3o5rkVBqdGlz//4b+nUd+fDDD+GJ5cBPH1yL4AkZoDDrLkDVm0UoW65AC7KsUcGorCuZy5pFnJJTlQVnpeXJsq7nNj9d6lgpMB0WzRGY3LDC4CExdM0U+QMTBg/KmqLyCRXmDR6WIkyKRt9gpW2s82lQgLU2xFuiMcT/cUODmdnW2r0/8OkCXd99o7u1Tf4F5vbnNnaJ7Z79LM7+9KJWKRKo8LLUtbd74SB4fawRq0i4pElZSNWZ9f1onOXIQKVCWZx98nAWLY+RNStY1yY7HSUq0zFSuQNTojIdXSfDh0AX1QgKXdSNsERh2oFZojJOuYYFg4elCJMi9zVFZSILoncEPg0KsNaGeEs0htOnT48cOZKDvkStBxbqNa37VrSy5CK/CIFSW7iG+j6xZiGr/cOIESNi3vPW5GuRcO9Alk5jJlcX21GBEqUcWSSQFTrOMjYoUS9HVkvls6zLycuCs0UpkRWPDNZdw3JKM0YWGwYPiaGjKVgxR2CCwxoimHbAeZGMsERl8LAUYRHDZuYeIQ5rbYi3RGM4c+ZM/6wicLlQy10vwBJy36I36GWq+7d0s+oivwiBUtsu79UD6o5LPwBPKSzPHPjpw7vrFoGBwylftp6UkZWBIyVRqXxWiNrklWFOUhZ6SmTFg8l0HMEiy6Jl5OZEEtVWN51Mz/0UuuhI5QwfhiJM+ynyOhhhicpEKieSwcNShMWLYA6dT4MCrLUh3hKN4eTJk8OGDeuPrw956etbuheuUbcvYAEhv3svvkwlXqASWw/iBS95i4QwlWWr9FyfMnz48DFjxhw/XvwNbHWvIoF8lRSexk5Aj0qZRbG9NEiPTcnAkZL4Uqy7fmROoRnkpjkS1VY3haGbu9NFMoVSlDG5YwDDh6GwwQOxRHKITNeMEL7rR86LZPCwFGEoYtIWyYyUPQKfBgXoC0MpSzSMY8eOTZw4kYM+pGvjvfdvaZWvQcE1yNdf6tr43HZ+VeqOtu7QtQj0fnxLbcV9WEtvyYLxnuyWyppFVNYPXHTRRadOnYp551vxZ/r+x//4H/lUwjNMGp5fYIYuRTCfDsYpUwTz6WDwsBQyeFiKMBR5NFME8+lgWcoc1qeDiVROBIOHpbDBw1LAsDhW10Y2Uk49dxgilRPBfDqIIpU3eFgKmBzBSDkPDMzcHadyx+DTweBhKWTwsBRhKPJopgjm1/+o4/+H6VpPT897770Hv/DOnDnT+r6jTZsrfubuzR2Ps4fAL9T79u2DdhpCf/CVPtM3EvjFGXb605/+tNTXYyR8zJ07d//+/R988AHHHvrjM3194wX0xnSBOcHThXQjhYFDl/hSmW7mlG7KUsRj02EdzYKK8yklGrpWnKVwo4soMJau/wcwdNYEmWg+yZYY0MFYdx6wSweDh6WQwcNShMWLYJlOZwEsIdOnT3/qqae++tWvnj59Ovc30tYVRrxlHD169MiRI48++ujGjRuvuuqq9HlQZYFfnI8fPw6rL8eJOpg0adKHH35YuIQQ9a0ivmQf6M5U3+h2SpuJLBw6Bg4dsXX0lEimsHXxEOii1ASGriV0UZNtXaUsMUrXxGLdFMm8uksEg4elCIOHpYBBJWwsEYxHoLMArkLuueeeKVOmtLS0/OVf/uWMGTMOHjxIKcRaG+KN6e3tHT9+/F/91V/NmjVr4sSJv//7v98dfiEk4QKeNHga0zfj1snYsWPhvzpcFnNcRGOvRSoV+zoZuhY460HMdLO4oD5XrAlMppu5TDdh3UywiKbDIs5ZOqxzxLDoL3boPBtmUKhMIUJZbOuaKfRipesKGWEVZ3rOhJgrBvPqLlGYUy9dTGcB/FIG5xX5o0eP/rM/+7Nf/dVfhdNM/qWbtTbEW+3cuXMwzrXXXvvwww+PGzcORxO7SF/SVwF4Mt99991LLrkkLSSVgSUEnsCf/exn8f8Dm/CKlq+HUy9bHD9IoDivO0SMA8WGjoFDd4oYOHRNzHRzdtNx6LmpkHEOElfMek4Ec+pOEcyrlyqGtswg8cXCnLqXW2+99Td/8zflFYO1NsRb7Z133vnsZz/7hS98AcdJ1Aus63v27Glra4Orxn77U8RBy6RJk9rb2/fv33/ixAmWIuir+yKlhnEWu0U88/PEF4PiE+spZtFUWUTTYdFUWeSIUaJenIkUSAxdYogyoYtSy4niIdBFoYmHoQhBPAyFDB6WAoYPQyGDh6WAOSuF+YpdulsEc+h8GuTYunXr3/zN38hX4a21Id7Ed/M999xz3/rWt3CcRAM4ffr0rl27Ro4cOW/evMmTJ48YMYITCQ/Dhw+fOHHi3LlzJ0yYAL/WlFpCgOL3aP35n/85n0p4kkmT55chgsHDUsDgYSlo8LAUMHhYCpiQc7oQwUw9JIJpeiaCSb1YBEM9SgSDh6WgwcNSwOBhKWBCjta9Ipiph0QwTc9EMKkXi2Co2yIYPCwFDB6WggYPSwGDh6WACTmnCxHM1EMimKbXan/S8RVof/SjH23evPnCCy8UUq32la985YUXXoBfeOltVJs2P0h6WW7uuBvac+fOvffeex//+Mf/+I//mKa8s2fP/tIv/dInP/lJ8NN7tCozduxYuCIZN24cXKAA6UXCPPD/DZbbMWPGnDp1qqenJ/J2uk5979FyZhog5hKR3UHJROkZoiRWhGkkshIULNahMusJZJEjJhO1RCZSILeGjtgibmwRkD+OLtJh26KpEyp0iOYTxaLUiUxEIwwRVUNBg4elgMHDUsCEnNOFCGbqIRHM0OksgMnor//6r+GXXPg1bd26dS+//DJc+GtfvWBdYcSbAMaB8d96660/+IM/6O3thSXkm9/85sUXX0zZRGVOnjwJa/DOnTsPHjxY9vfr8wRYPA4dOvT22293dXVVWEKI4muRf//v/z2fSnh6SUPJUNDgYSlg8LAVckydRTBNz4uZQoa6LYLBw1KozHkwThHMeSRgzoNximAoGQoaPCwFDB62Qo6pswim6QUiGOqGQgYPS0GDh61A6xTBTJ1FMKlnik8EQ90WMbYUMHhYCpiQTV0oZJpeIIKhXqv9nx1/DS1cLsBvat3d3cOGDZszZ85FF10kcpJNmx9jryQ3d9zJHnL8+HGY9WC+gyUEoI9TTdciiYFMn/y9SOQAzjJDxKC4DAHFKVpkZVouEyV5BXCUwbSTFz2KV5SJTCHQs0VNMUR5JErkEHUFi6jbChphK9rgmQiOqQvFNIJD7blihUweoSFibClg8LAUNt+ROOtB9OnCobMALhdaW1sXLlz4r/7Vv7KWEMS6wog3g/Hjx//8z//8Jz/5yenTp8d8InciMRBo6CrirTUT+TJnx5gyUPJH6C5jl8krgKMMpxIdqnGKOkYZbgyF0CYvRUBxikpVCgu4MRREnzEJFSoFYEX78VlBI1VXUBAbWwEnJ7IvdYJFqRsKGjwsBQwetkKOq1iYttNMBHPWC5FPgwKstSHeEolBT5OvRfK9YxSgWkdQMhE9Q5E4FUssUNAjJRMBbZJS+BRdNBTcGAqhzXQKEaKuUDVKjFHAy4vCN38i8km3FTSnAhtbId/8iZSvfqJMQYOHpQjLidwxOLjD3IPHMaaqJRKDnua/ohXCM3hebqBi/URCUZ7cmiUlFF00FNwYCqJmLgXXaBIraIoopezgqBsKosbJFM2ITJFSpqDBw1bIMQdXPumGggYPW4E2J7I1QOfTIMjZ2vBqxv0TicFM1VUkLzdSMdXq42hAWFExpaxG6plCyJlIpyGKCM3BySfdVmRsK+SXHcepaIMTHKJOsIIGDz0UCjnmOMpX42QKGjxsBVoQneNIMVPIUDIUqrEH59MgyOmqlkgMAfr1WiQ/doGCgVUDYYxiUag4BymrUMgKbgwF0ac5gmukxCFHwrMVClFXuGs0RYVRipQyhUJzzhUKmfZDsUIhSoaC6OOIUJn8oTIFDR62Qk5OF+YUwaJ0Pg2CWGtDvCUSQ4CmrSL5foUjxXSxFA411SjAIN/F+qGEojxjy9C0opN1QSjMKzrOghhF4SsIKMKXcyJBvgillCmIPocSHMongUM0im2FfG2/5LChZChUY+5X+c79CsXcb2bO/YKIUqaQoW6LYJnIp0EQa22It0RiCNB/1yKFA+cLLCWmINzFWaArBQVyrtERiiZRAQu4yUJEhDiOggqEgmoWStQcp+AaKXHIkfAshUNtv6zIQIWskO+qFwqqhkKOeZzkk26EaEIxj1P5ar+ZQpY7TvZNPbNSOohC59MgiLU2xFsiMQRo0CpSWFW2IF9fZwGEjS1w1tdTQGGFAqX4QqGgmoWI8OUESpAvQpRUiBE6nnr6f5KFmAVUPSnKz9ejEKq3FQq1esNc9cLM+qzAO04M1toQb4nEEKA51yKFnayCOushLCzQEfWmlEXoiQKMCBFqsZFFz1Ao1GLKsoCbLEREqMWUZUGb3RQilLMkYBT46jXFF+YVwheSYoWApdChZqEyinWFQn995ksTBXXUG+bW+TQIYq0N8ZZIDAGKPwHl3nvv5VMJzzM2eBih8uV5xyGaCLV6ESorW4+BESpf6plCYbA+C9FE6Nt1+XojVNmy9WCD5VBlPYfS4GGEmk9dDIXCgXKoD3T8rdgE+XebN7FXkj/ruJk9P3v27Pne977HwSDhU5/6VPoElPOE/vjG3DzWHjiUqjsryYe6YoVAnaGuZCFuHFktNrJiojIUDmXMIUd2CMSESjHCsrs265VP9VmosrKeQ2kkZSGiQlLssOqubatX59MgiHWFEW+JxBCgEauIVVIuNOO6huItkw91JRTKeUTBoZTcWUldIe5akWVxQyEr5Gv1RlabConisOxQMuaQIx4nC5WhlIUqq9WTk4XmrpVfeihtHBEqH/UsVAZ61oVPgyDW2hBvicQQoNIq4tKajrXTEqGcLBQcSjXU1wzBLxdqsZGVk5QiEJLvDc2hsixKWYgIX3s2HFlnKHfBofLlUByiiVCrF6EyjLNQZbUfgZwsNHedWQN1MyV2SsY6nwZBrLUh3hKJIUDxfZF77rmHTyV5zqGP51cWKsM4C/UsBuyjcSiH4lAaPIxQ+Riwj6anjBBNhJ6jhYfyRah83zhgsguHyvfsAnQjVFnfOGCulAi1XYhQ+Riwj6anjBBNhJ6jhYfyRah83zhgsguHyvfsAnQjVFnfOGCulAi1XYhQ+ahnofJ940CrDSVC5X/05Y6NKIW4o+p9kcfTfZE+YezYsaOQ0aPTJ2BmnD59mr6/6+TJkyyVp/n3ReJ7W5Wh0MzFdwTfCnWMFEwg7AryHa1Q4ajUYj1Lu8hCzQfyKRGilIWI8FWQT/lCuXcKMx/jLESErz0helb5VkiBHiqfjjYLVVarV2alOJQGDz3MLKdzR9Cju7BFYV1hxFuiqYwcObKtrW3+/PkzZsyYNm3aBRdcwIkEAk/I1KlT4cm57LLLLrnkkjFjKn48aPG1yB//8R+Lkw+QZyH6cIrpofI1XYSaT6ekCjMfu2Sh8uVQHEoToS/l2zsG7KMVp1y7YN+X0vYuQmUYqzCQwoj1zJcmQteuOfTsHR7KF6Hyc7vIfF/Kt3fPrkXoS2GchSqb23UWuvYufM8u4KF8EWq+tffMz+29Vvu/Op5BKcRvVr0W+dvz+1pk7ty5K1asmDdv3rZt2/77f//vvb29nGgELS0tkyZNOnLkyOHDh+v5Xft8AC7RJiLHjx/v7u4+d+4cJyLo2/doBUZyp1C1UnoYThmhWWpV6mQhzCH+ylIptXdHil32sxD3Thgp11GpkHwrpJh8dAXCl7twpGSo+wB1sVIilLrwpcOhmQI4xJh9NA5zR5WF2lDKRMqlg8HDlyqj82kQxLrCiLfzlvb29n/7b//t7bfffujQoU2bNsFvwX/0R3906623TpkyhSvqYMSIEbNmzYILkV27dsGcmJaQQk6fPt3T0/PTn/707Nmzs2fPLvsNaXWvIoF8P6RwY5XpIfhWqGhACucghZ4yyvRQTlsKPXSnUCIfXYHwZeBIsWukhKMdsJEyjyoqJXXhI1mopUSofAzY100elSGS+VLaUWUimS+lHZWRAl1LiagYa22It/MTWC3+4A/+ANaPp556Cq5CYP7aunUr+MOGDaO1hOsqAUvInDlz4BLkZz/72YcffshqIgK4BDlw4ACsuzNmzCi1kPTVtUhgmMiUVeZLRZYBHOLGKrNCBadQYl+ih/mUivWU7gN2SgakGyl2cymc/gg9paZFwvB9KW0mxSjzYaOHma/pItR9XwoD9k3dCHXfHAqMUzkdLJAS5tPBshSfBkGstSHezk+uuuqqgwcPwix/6tQplmo18Ht7e0GHLEuVmD59+nvvvff+++9znCjJBx98AAvJzJkzYVFnqYiGriKiNqLeLtFiPRUYST+qQBcjZXbx9bK6RJXpYa6LCn0+eL6U7gNZ6OpihUTmyy4U6j6gh5lvdgH00O1jnIUe3wgxYN/U6flXpqcyXzfs4k2ZCpfl9pIZ63waBLHWhng7b4Gn/6abbvrc5z4Hv/ZCeMUVV6xevfqXf/mX9+7dSwXVaGlpOXPmTFpC6gQWkqNHj7a1tXFcRNOuRSL76WWBLr6yOruAL0IpFZQh7MtY6QCnEIcvY6UDnEIcPsbkoysI+/TvxT7qAPsY5/XILuhKHwP2UQc4xJh9v24YPLTQ8P1TvFGm+ZDKfN3gYSnKQgsJnwZBrLUh3s5bfvSjH/2P//E/4B8E1pLf//3f/8xnPvMv//Ivf/EXf/HMM8XvZfAxcuTISZMm9fT0cJyoA7goHD9+/NixYzkO0ievaOljRI7n6xIYikPcxHSx/Hq6GD5OSQrLz8p0X+ti16jASkV0IZ0i3QdsXwakU8Q+Buzn9CzUfQzYj9HBMFah4eNPyr50hGm6bfV1MSwKa22It/OZ48eP01py7ty5r33ta7B+1PkerWnTph05cqSueyGzVz3wxF3LOJA4xYFGow8Szpv33nsPru04DtJX90Wc6GO7fTy3YygeCnwtCNSrUPhazipTsa1LwFch+xg7dPTcuvQdqaIuhOFrXcjJfPlU27r0AdsPdMGA/RgdTB5b3uCR+dIRvk+H1jca6IGUpQjj0yCItTbEWwLWEmhPnDhBYT1ceOGFhw8f5iDAsrueeOKJB1bN5rAaZWdtUS+ptu8+X8xgSR43btzw4cVrRL+uImXRj0U/MEPnraCEj5tAjQqjfJyPCG9NvC9jX6qEjp5bB8d32FoXcjJfdrF1MAzYj9HRy3zpsGkpw0APpCxFWYnR+DQIYq0N8XbeMn/+fPY0YM765V/+ZQ5KQq+9xLypd9mVC7dv39666NP1LSNlgAXgvkVv3H878WR326D4uOOzZ8+eOXNm/PjxHPspv4rownnha0HpvrwVsI8bdw3OXwrlg0NWzseAfV1HL/OlU+DLLsLXdTB52LYOhgH7MTp6mS8d9iscQ4VjQ0/54EZgrQ3xdn7y8MMPQ/sLv/ALdGud+NjHPrZu3bp58+ZRtiyjRo2CWY+DEGIRefWRV81lBC9PgPtWtLICOEVi9qo7QFy4RqTx+iC71HBdLsxsa+1+47tdHL30yCMv4ehcKvrKyxNW81cuuT2qw9N2OV120w5ClWVaNnrRVRGsIjGfGdOX1yJ1DKV3Lfbl3EEYvhZ4a3grUD44Dl9ON4Tha8dg18jA1tm1fdp4Cxq3I+Fj7NCh1Y6BnMyXx2DrYBiwH6Ojl/nSYdNStvlSoAdSlqIsS/FpEMRaG+Lt/GTfvn2PPfbYN77xjUsvvZTe17sK+ad/+qe//Mu/hCyVlQJWEZjyOAiAi8hLtZe0ZQQm1TWtW/BK4f4t3Sh5REXXxsdB3P6kSMOSIKb4bgzu39K6RpvCmT37u1tX3GHO2EKbjgqsMbVWujzho4Px7xWj4YA17Jnbozo8jJGFi2qPi/jJ7QtvoJ2Jshr2uf3+/TfQgcHByuuiwquiDz/8MOYPR/rpFS19VOHL2Naj8XUs4cuJgzB85WkiUOiDU87HYyCUzg4GSgQyP3DkLl84ckckGj4G7Gs6eZmv6cIpP6ClGyZ3pBsXR+/IMNeAwkAPpITDp0EQa22It/OZH/zgB3/+53/+ox/9CHxowQeFUhWI/OMGOU1ry8jsTy9q3f7cRnmlQDhFH1iMo9a6vvtG98Ir7WUEFgWxGtxHFwA0mUNlDQ9g2ZWtW7Zsx06zp7d279+DXSRiQF5iNNyHJxWxQGEX7cBqXXuzA5MD0lVR/TR5FdF7lxopK8aTWVE4YEyx0y9bzL6cgwjDV16+AGP2kczPDUhYYqwvRyNdOQDNkoShY4odqWe+Z0DhyAFJNHwM2Dd1h0i+TAlf18G0XrZFDOgwXwr0KKy1Id7Oc06cOPHNb37znnvugbbOG+ynT58eOXIkB15gEZHTtJhqcRYXLzdZU7dH9KEXw2Rd42sMA3V1ARcKa/CFJKgUszksIm98d+OruIyIgfbS0qBedXK8nhZ9eFDGL4IBaxaSKK5qWkksvM0/YsSImPe8NWEVKdVDLy7saBfL2NER5wWF4Wu9lO4t5m1dxbqv8BXk/UyUkx1h+PLnJVH3KVAioHw1ewpf18HIs0TyZS/haw4QOAwakH3N4OE9DG1HtsFDC3U/3Atao1iZtxefBkGstSHeEo3izJkzxasI/K5fa+VLAjE74zICywmnNZyiD/W7PyB2IVcCJy99fQtXw+XQwitXweUHlKN/l7xQgiVE3Y13vJ5m7jGA+CnoRTCCrzzkivZkt/0ymw08pbA8c+CnP17RKhxSL3AW+wqUX7FAzjIAOEaxDJQIsC8nIMIokIFVIHyMbRFRkx1gF2DMPqJ8q5fhY0Ai6cqBjSVmvhxQiQD7shfphm/2MnwMbJF812EIAx1VpWQ+ppSuTBR4UsJKp/g0CKIvDKXsPGRPNNwhjpMnTw4bNix8K3j2pxfV5L0EAOZnsYyIa4IVN9Etg08v4l/8naKOfs2hvYylv4aUseyu7Ld+UcHXETDJL1yxolu+wrZwobpQAngpMg7J3CPf+whgli1bhd6yu7QbN6EFb/jw4WPGjKG3Yodp0CpSWFWtQBcbWODrVaogX2yJjSpwioDynSKgfOFIVYkA+3LqJJQvHEyxr+u4yYvs+3vp03Qmkq+lMpEMA/Y1E2KuV2bwsBRlspejwB6QT4Mg1toQb+cn34uAS8tw7NixiRMncuAAJuRa9k4pmmPFMvLSI+JVJnF9ckdbt/zF3ynqiBsreFkDc3L2ItF9K7qfzN9reOnVbnlTBCvupfsXYl2oyTVHXDfIN3J1bXyOd24ckrVH60aLC7jqgAsOLluzCLWXXq3R0E+sqTmONeOiiy46depUzDvfir9f5Hd/93f5VMIzTDry/DJE8jFli+RU7eUQyQ/0wo1DJMc8Et2Hh0MkpxG9lCP8+noZIjlVezlE8gO9cJMX2TePRPfh4RDJaUQv5Qi/vl612l93PC82Qc5U/X6RUeff94vQj/OVO77CsYsvPP6FCt+WCL84Q5ef/vSnpb4eI+Fj7ty5+/fv/+CDDzj20LffL0I4xysQtbReKXyMbRFxijrxvXxivqC0iDH7mgPgTIaOLpKPsS0i4V4OkRypGiL5Wq9MzDmWL8w8Et2Hh0MkJ9dLGTwsBYwrzRSLZK5ebOEUZ/k0CGJdYcRbooHAL87Hjx+fNm0ax4k6mDRp0ocffli4hBB1rCLOTHUR4waPieii8iuI4KhnwxCl5xDJwcAWkcoiHYktkuM6EnYwsEVE9TJE8nk+zZTMR88WlWOOqRs8LAWMK80Ui2SuI2GDh6WgCRF6+cbUUpmoTKT4NAhirQ3xlmgs3d3d48ePT9+MWydjx46dMmVK/B/u9MfddQvnHiqIerZYlEG+kqYVIu8AkSI4mS89Q5Qbh4gO9bKy5FcXMVAiOezLH9wQyckdJPnCQY+UTFSOOaZyhK+NqUQ2eFgKmhBlL0Mkg1Qum1nFVAzW2hBvicZy7ty5d99995JLLkkLSWVgCYEnsNR3fDVtFXH2C4/m7sJbAyUWZLW0s0teDGcBNaaeZR8nI8KRjRaNrPQMUW5qH924+TZh/+22GzuFkcy9rC7kCwc9pQDKhxQ7ukiONtVmIjnokZKJyjHHVI4wOaYSlaNShkgGKVQNUZm5O93gYSmZeVN8GgSx1oZ4SzScM2fO7Nmzp62traWlJf57lhLEpEmT2tvb9+/fX+rPd/rpWiQ8qjOrRDuLsTeLOLN5McvKmQjQHadIFGdlYIjkBHenHEATf3XTbb+66Te/9etPCVv51LduEvar3/hNMCyTfbQutgPkRetgjKw21WYiOeiRkonK0TpmIjlmikVycikwlc13BOOsK8UWTjmyfBoEsdaGeEs0g9OnT+/atWvkyJHz5s2bPHnyiBEjOJHwMHz48IkTJ86dO3fChAnvvPNO2b8ALX6P1m//9m/zqUTnGTvoGYry5amXKbrvyQoHU7aonEBWpgyRHPQMRffRMxTlN+OnCBwnbsgxRHLQM5Tav9m0+psdT+WP5N9847e++Wv/RYqe4xR+4DihDWTjjjMTlYOeoSg/cJzQVvspAseJG3IMkRz0pPI3Hd8WmyBvVn2P1hXpPVouqr1HK8/YsWPhimTcuHFwgQLU9dUjQxRYYmG5HTNmzKlTp3p6eiJvp+v07Xu0IkcKl6mssyyfdR6/o4y3AvZhDiHHLHOKRHEZBiqrHEB3rKxwyJPKRx/BEvKNjv8iPDHXoQSg841f+5t/863fkn1lFlq9TPiYIjHvwCYvsiNThkgOeqTols8qhy13nKyTaXsEM7JmSjd4BLLRKT4NglhXGPGWaConT56ERWvnzp0HDx6s8xNWhiqweBw6dOjtt9/u6uqqsIQQxdciq1ev5lMJTy/poGcoypGnniEqBz1DUX5RR4dIjifFfnRH3RdOYFhM6aLhBIaN6GiL5Bipmzb99td//W/IR9HMfuvzX//Vr0lFpmTWdPx7hIPJi5kTGBY9Q9GcUBY9Q9F99AxFOXgw7Ocd9AxF+cUdn+r4Z4xDbKt6LbIkXYu4aNS1SKIPaNK1CJyA7MXC9UUdVdZ2PB299VpHneJ6dISPsTNLG10hnx0MSAFsBzuSbzsYYANLSGfH1+wsO+iqfzVKUSOzpuPaIyB8DJRoO7KjbpxFz1A0B7LsaCI7GBiKbsGOetY2V0e24o50FoSxrjDiLZEYAhRfi9x22218KtE5xw56hqI7ePYZinQqd4QHOYaonEBHaOVsYKWEX6mjcCp3BEOPlEwkJ6rjr2/+nf/261+1U9L/9b9f899ufNLOsqMU3ZE/iyGSg56h6E7uSdB9eNiKcgIpaOvrKBxdVI6ZNRxv6umO/xfjEP9c9Vrkfztfr0U48JOuRQYL/fq363mnAFkXGCHgOBFZrAh09DowyRRlibBDfubIjvkUIP85sn8XPUU+Tn7kKIU7GoruYGCL5KBnKLqjPQnkGJbLZk4gBa3MOkz8eIYi6pWDKeE4rcyw0vAkKMC6woi38xNYIQrh0sRgoPha5Dd+4zf4VKJTjR30DEV38OwzFOUEUtDK09aRAkPPUHQfPUNRDnqGojuVD6noaB2ictAzFN0JHBKnbu783zfd9J9RUSloP7r572/fdOMTmqI7dfwstqI7gaOFNnqnui+cJh1SuaP9rx3/A+MQ36p6LfJrcdci7A0q0pXEeQJcixSvIqtWrbLOK3TQMxTdKXeixqXA0DMU3RlcOwVDz1CUg56h6L7wbum8HdpnP2csGLf8PYo3/LVWbDkD7Xnol52CoWcoykFPKhs7XhSbIJurriIdEatIIjGQiVpFbr311uwEo1Y4TTqBcWMryumXnUJbeWT0DEV3GrDTW7/xuygxz9xI60dg5Cb9pLixFd2pPDJ6hqI7zdmpaLnvMx2BD89mNn+r6irya2kVSQxuolaRW265xTy7yGnSlIEbW9GdwMjBncLDqbPTLwcMhp6h6E7lvugZiu70+VNB7UA7KuEU7RQu7Dq2YhBi8/9TdRX5lbSKJAY3/XF3PRK12xIOnPvkuGo0zyCmr3oS3DUYuFO4sRRoSzlEOQc9aEixHTwkQ9EdecCOFBh6hqI51DdvXICeoehOmaOyzbNftkAWUgXZKEZXtURi8NMfq4gaMuDEEzNawLEo1bfQgTbvEOzgFEY4HPSgIcV25PSXKbpDGxkCRkFRX28KDD1SLBN6dN+8Q329pmVVl8zJ/USGRY+cMz4NwlhrQ7wNItqv/+KG1Ys5SCQymr+KqAEqjJTvGz9aTF/DUYGzQHqOFD9YgVY5RLW+7NBGhoDh5KZOw8GscLQUIZzyfTOnEX3zJgoK+/q7W1nuopwyfTXj0yCMtTbEWyIx+Blx4XV/OGv/Cxy5+Pmf/3k+lVQrHDy/DEV3cOPQyfH0pbagL7S4cejk1DO42ZfazEHPUKRDm7yeOejpCsFOsC9t2FGKVhA5OGA50Kq+hO24+hIiRClfwI7W1yJfkHc0zyDf10FR3xB29l8WvMuenzcP3lobASdTaVvQ9gwPUReLV2/4/VuuE0w//M/bh13/xXs+ffqft/8MMnABQT46k8b84uc/f+P0MbCRPtT/THXHSPaiAqm2X/+7v375uGlX6GWJRK22p+26Rl+LxJerSrtLbghvZY58pdUlUGA5Dl167kqYfsjJFQDUFxpS7IJcX2iVQwQKwoOLeZEcrSBz0HPo5Lj6UisczBqK7kC2sECGeYMHO5qYmdZXFSgnPDJks8q8QV+jO58GYawrjHhrADDlr2zZ+th65KnXWHVx+RW1jaJmu+a/JrrXOrHzYwc/k71kxQXrO9+6/DPXt9f2Pb9xa2/tLSwM7iRx/tEvf7seHFMlfVX5AqsyVGCW2gU4fejYBTknpoAdmXAXyJmLFEKF+sRHDmE5eoFyaJPXMwc9h06O2TfTyTEPO2/wYEcp0hGGMfl5h3atTOnsmFndRAFk/QUFWbAsy6dBGGttiLf6aV94xZS3vvN8zJeb6mXSx+47aFnYd6Dn8gVyGZEF+w/2TpnWhlIi4aRBq0hhVeUCpccW5OryI1glvgKHLj13AU49hLtA0x0FGChdOUR+14bj2rXhyAJbJwc9h06O1pdaw8GsskxXjlmgjAvQU6JuQjcP2zJ4UIHP4GEphsHDUnTjwfk0CGOtDfFWP23TpvQe3M9BeaB77fKVG4iVl7OaSJSgydcihb19BSEdc4UdrYK8To6t47yjYxdIJ6B7C9Bz6LJVDmHr8tjcBZhVCrV5h8jr+rEZOjlycFsnR8y1Wphz9CM3dDLzyHVHGA7u0JXBw1J0M3dtmza42+Kw1oZ4q586rxWgO79ORaRXqxKlKb67/nM/93PiVANUKxw4xTSF2sxBz6FLBx5unUL0HLpy0HPo5ODGocu2YHw8NuHI1nZw49Cp1brrOpAvIFQoHJkFDJ0c9CgEMl065Dl0hLoLR2sBq8ChUyvjfAGRLyA41H40QoWqwMIQtCBXyJJDV4RygeyPFxS/WPTmmap318fVfXf96AeTPnH9VZPe+u7Oo1KZMP+6BcNQWPy5zy+e9t6//PP2n100/5olF3TRXXHdN7svvv76YTt3HnUWa8MOOsaOHTtu3LgLL7xw4sSJ0CaI0aNHjxw5cvjw4fV8C2Tdd9d9SV8vbz1vJTK2dBUW6DKOrZdwCDMKORKr3goBQ9e6G3rOceuu7pmDnkOXDjzcOoXoOXTloOfQyTAm39BViJ4SMdIceWy2rgxj8g2dQq27MqGTQdY1fmaYdeho8HCOL+QIrCuMeGsA4r53bemd9JoU3h1/7QUpLDi4tZeqvOx7/qHOHtl95RWsunhtx1tTsHDQ/NUITJFtbW3z58+fMWPGtGnTLrjgAk4kEHhCpk6dCk/OZZdddskll4wZM4YTJSn+BJQbbriBTyXVCkeeXxyajmi1AmoNpwndqWUn3B1a3Og6tew0rTu1ze0Ohl5ep7awOzz0MNMpRM+hSwceepjpKjQLqM3CuO5ZaDrwcOsqLNO9Vnuuo/g1ns1nqn4Cyqj0CSjNoqWlZdKkSUeOHDl8+PDJkydZTbiAixK4SgOOHz/e3d197tw5TkTQ6E9Aiaz1lVl6qEzLlR2NHCtUcCjmEtoylhMOYVNQJj13mdkdWj0EqLul66FPp7awOzz0MNMpRI90MhWSAw9Lt0NZQJbpFJpZZVmZ9vzkDR7W+LYFu4us0Z1PgzDWFUa8JZrAiBEjZs2aBRciu3btgjkxLSGFnD59uqen56c//enZs2dnz549atQoTsTRzLvrkV2tMl+vcJkK2ZFxqV5WqHCUoZeFiOHIqQpwlkHr02njy7KDmyzEFlBZXYfWDtFz6NKBhx4q4xCDLNQcDmV3DjWfQ7N7ppNBFmMOTRO6Nr4I82YeAJhRhuNnYd6yAj4NwlhrQ7wlGg0sIXPmzIFLkJ/97Gf1vNx/HgKXIAcOHIB1d8aMGaUWkia/R0vHGAlP0RisssiQHCtUiFCTHFnckKOyMSEQUyZa9FSY6SrUDkA5hC/UdZoEhSNbO0TPoUsHHkaIre7ou1CWhZ7jz0I5vq4boXkAtkFWGwHMKoOHVWBbOAsmCvg0CGOtDfGWaDTTp09/77333n//fY4TJfnggw9gIZk5c+awYcNYKqIPV5Ew1n6s/dpZ3jKRITn1hAoRapJVxiFOUrhl7BA9b1ZrARVmupwEOcTWCM0DsLNg6JFOZod17gKy6JFOZoQYZ6GVxcAINZ9Ds8Bh4QI8QlvULQ5rbYi3RENpaWk5c+ZMWkLqBBaSo0ePtrXFvoG80ipiaf0T4smvY4dm7CjWJEc222RZcvouxA00etYI5QzIIbZGKJ8ldxYMvSyUDrXCMSdZpWehViBCzTg0D1IZh5DVDlJZFmKBNwuGmyy0shjQLjiUThZqBSI0jE+DMNbaEG+JxjFy5MhJkyb19PRwnKiDgwcPjh8/fuzYsRwHGTDXIjrWPpsdKrF0iFMP4chCK2M9C20WmpMXtUZIG1MEshA9bxZaeZCqtUP0slA61ApHG0E51LKDGwozUQ/lj8mh5nOoFYhQMw7NJ8ph5i4cVrGAT4Mw1toQb4nGMW3atCNHjjTxXsjsVQ88cdcyDhpBwwdsHHCevffee3Btx3GQvlpFrGHCoZNSIzhDJVoh4Q6lanXJQvS8WdzooaMGPW8W2twIdoheFkona+sbQZg2gjIjxFgXyaFWWPQIyqyQRrDMqMFNFlpZMMi6BsnMUcCnQRhrbYi3ROO48MILDx8+zEFJxHyuaOzEnl8qGrh4NHMdgiV53Lhxw4cXrxFNW0Uq9LO6OEcwRDzhdewQ41CNHEGJ4ZAI1wRCbw16StSz1MLGCHM1hSPQ5Cgc2dohelkojULRRoygi8ooFC0UBGtUAYemCdE/QmayIG/cxV/AZhTwaRDGWhviLdEg6LWXam/qhan4vhXdT95O3L+l9crmXh90bbz39keKv80/hgYOlePs2bNnzpwZP348x34at4rEFFo1zi6ZiF5BDeIMG1YjVW8XnHQIq4ZD3BTUaC1gicKRe+Ew1+p7EaF0slYbgVo7lLMnhdQaoSxQohXCI6omJxqhWcCiHuYKwIwa3GRh3iALG0vUDQvQ59MgjLU2xFuiQYwaNQpmPQ7KseymFa3bn1RzMUzM6GeXJ65f9vNZvCxYhXLB1YF5AXHlXTTOA6tmY2yMk+3GXSA2aqhlPJI2eNZf9i4FrCKjRxf/N23yK1qh3jLnrLHE+BpbNGNHDU4WuGUcNTlRD50iYNRI1RD1UB4GkImyBSzRCgnaixL1LLfmDwutFcIjLyoTIXpZKFtlIsSNLeqhdhiZqIfmLpRlIRR4ajKTBWDuGq3AbWIvUegLQylLNAhYRWDK46AUs6e31ra/av8+P3vVHXx5Atcma+xlwZdduKj2OIhlrg4W1l6lcWorbsqPI641CFFwh1oJZMF3Ocb1Yk2Nrqfu338DHRIc5qI37kftye62mVhXig8//DDmD0f66r6IjnPIGNFRgxNBHmfHCiKHZpFVI5CHoUQ9jBXlpMah1rKDG/IBlaWWHdzYot6ahwqtMgrh4RCtMFgjDGNb1EMYwfx5LYOHKhChdHSDh6WAGZXmIA4rLIB8BNbaEG+JBhH/xw02M9tau/fv4UAy+9OLWnlp6fruG90Lzde4vNntz23sYjeW2HFEQataCXIF2iHVuvZmQ8kuLz3SrBe+gDpWEWemD0QKGyniPIJbA0vUQ4coBwH0mkxEzxatFj1bRDiUBXpWtezgxhb11vx5VZuFWkEmypBFs4ZFraW92KI0CuHhEDVF/3l1y0QYwdyRZUI098KibtogOePTIIy1NsRbokGcPn165MiRHJRiz35tdpboSwtMyrXW6frrQeFsY1GvSd23opUlF3BItYVrqPKJNQtJ7Nr4OFwqoVTpBS3xQQAx73lr3rVI5Y56V20Q53hRIsYkWqkSIsaBSpUKibixRa0F8iK0RogbW5RtrIiTpnDMVhk89B2xqLXCcoMooxAeVKMbpTLTBrGMRXMQFi3L7cU2cxCnwcNS0Pg0CGOtDfGWaBBnzpypuIqIZcC61jCXFvGSV/de/Vf/cLaBwBJyn3xN6v4t3ay6gEOqbZdvEAD4ykO+IvZkt/ZyWDzwlMLyzIGfPnxFyzlSYPj4ehKtlFMkHCmcQXBroIsq5RQF5iAqZYhSNUTZCqc5g1ihaLHGnVIObnSRjELRegYxDB7oWCkKRQuDaOOolGHwsBTNRCpuEFuxLDeIECKw1oZ4SzSIkydPDhs2LOZWcI6Xvr6le2F2cwNm7ruWaS8w6a8VMeFsJfAWv3McXqLEjjB2g4d0g1wolq1Cb9ld2g2d0kvd8OHDx4wZc/z4cY79NGcVCXRypqrVc8qsMFIS+ikskXDX51oBes5UFuIcpKNXqlReNFJyENVaoWhzNXorHNcgZBSKFje2KFs2jJVIrTIRoqeLZCIlWzpaWzQNHqI1RTIWoSC3I04p8w9CBo/8ILYZNXwahNEXhlKWaBzHjh2bOHEiB2WAX9jFTXJ85eeJJ+CX/6+/pL0YJN4EbN9TCGfzqNeaAOtOPafWtG65Pz9O18bntnPBHW3doWsR8UPABcd9WPvEmkWovfRqjXe8phZxlBYXXXTRqVOnYt75Vvz9Itdeey2fSkaLG6UYKdXiOehOYSsceZ46UtTmCqxQtLhxp2RrHbDeZmFD9uX5iahlBzfulGq1ceyUagv35SkwQty4U6rFcdwpbIXTkH3hxp2SrfPZozYLcwdjhaLFjTtFrdi83LETgxCbf7Pq94v8bfp+kYYBvzjPnDnzpz/9aamvx0j4mDt37v79+z/44AOOPTT6+0XKEhg7S+WKHL2kRFtHQXTKKqiSgimIt3YLcIgbd0q12jh2SrX+fUErHE+BMhHihn3NKOQWx1HGotYK02pIpNYweKDjSJHhxlA0415QkKvhlDJXjW0xBXFYVxjxlmgc8Ivz8ePHp02bxnGiDiZNmvThhx8WLiFE81eRwgECBZRyFgRShF2gleopTc4CbwGEGDsLshCnJ/Y1dFEfBzBSqpXjAO4CaM19Wa2wogLh4CafIqMQHsq3jETR4kbpykiklo7HMkpRK0yrIZFaw2SNI6XMf8xsUOA6Hs34NAhjrQ3xlmgo3d3d48ePT9+MWydjx46dMmXKvn37OC6iQatIYVWjCpxleqrPCqyyQIEvFVkAbSBFbSAlWpwrs9Bs2XCjRL3NzDOOYbiBhlLUWgYPaxzLhIieLuYNHuKQTFE3GidQIwrAQjV8GoSx1oZ4SzSUc+fOvfvuu5dccklaSCoDSwg8gaW+46tvX9EqHIwKqpSZffSCLKPV5As4KWu8BUDm+ctkja9AtOi5U6qlTaAAH9C6U1qrJkoK860wbTIlMd/WPw6bVgNGKWozM2vAqIBatlwNmFEA5qqxDWocZXwahLHWhnhLNJozZ87s2bOnra2tpaWl+p8inq9MmjSpvb19//79J06cYCmChq4ikbVUVliclQVL9dEChZXLrGIWcVNQhlMS+64W8I1jtEXjiFZOfxz6WnOWZNFqcQONMgqN1hxHNy6AFjdKt4xS8AiXCcMNNKEybRxvGdaoMFRmKHwahLHWhnhLNIHTp0/v2rVr5MiR8+bNmzx58ogRIziR8DB8+PCJEyfOnTt3woQJ77zzTqklBCh+j9ZVV13Fp5LR4sahy1Y48hwsaGPKcjVWKFrcOHQrxI2h5NuSh2SnVIsbZ9YIcWMoZiuc6ENyp/S2UU9mzCFBG33k5Nsp1eLGmTVC3BiK2QqnxCH9oKP4bfab/13V92j9WXqPVhMZO3YsXJGMGzcOLlCAJn71yKAFllhYbseMGXPq1Kmenp7I2+k6zXyPVql+VKy3hTi6+Hvmi/XWSXGXzPOW0bOnK4pwmdUKR8xqHHpbrFHGYr7NDWWZEHHDvtlmJqZZ9inlbs2jskwU4EP5XpO7ozK9Ncy/u6xYDhUyruHTIIx1hRFviWZy8uTJPXv27Ny58+DBg2V/vz5PgMXj0KFDb7/9dldXV4UlhCi+Flm8eDGfSkaLG4dutfI0hNZOqRY33iy12jihFjfObBZWGspIqTZ6qIICfASyWVhpKCvkNnood0pvYw4eN1bK0cYcPG4cutXGHDxuvFnRvNbxDgYhNj9Y9Vrk7nQtkhjc9O3fi9BIFceDM5q3dhtJ1iVyKFNyd4keyleWtcGaLIwcCgOlWEYiPDLf1+JQ4PgsK1N+rmWrOpTD4ocKlgkrruHTIIx1hRFvicTgp2/fo6WgUfW2MsZQuDEUbCPJdyxucQ7K4y4Ot3KofAtkob/MaHHjzGbW2KFwNKdRsWhxYyiyzSw4VGayjLrrrWFlhnIZnwZhrLUh3hKJwU8/rSIGuAvaj6+tE3tAz+xjt7ghP4RW5m1x482q1nNgtlj++L2td/bMjMpES36g9R9/ZlATsVO9jAZxtyWHCpm7jE+DMNbaEG+JxOBnIKwiEYijwDOc/UCLm7xeJ/kBS7e48WZV6/oxAVus79kwWtgER2PDmmLLldEgdosbb1a1MTuFmiaW8WkQxlob4i2RGPwMklWkfujnyFqcKdgPtLjxZlXb5NGskNu+/xGgBgN3VrWw0UbzGo5mi3nr5zI+DcJYa0O8JRKDn/NmFakOPgP0NIRanHTYD7S48WZVmxvNbTzTFVkqswzKYipFWRQjzla0RGLwU2YVIbc/Wzzz2Q+0uPFmVRs5GraNJHJEWZY/GKPFjTer2n556mATUwk1GLizqoVNA0fDRyiLrRgshtNVLZEY9AyQa5Hm78WaHcq1uPFmVRszx5VqaRMooBY33qxqIw8PNjGVYn6VfrCFMtEWWnxZTGXDyvg0KMBaG+ItkRj0DKK766Va3OiKm1DOQB8q1OKUxH6gxY03q7eNHTByNHwoP2RYFjYxCHrsB1qowcDSHRaxX2E4oC3mLVTGp0EB1toQb4nEoKfZq0h0dyr0tRl2HIVvWNHi9MG+v5UbL1lx3ID0xHqzWgubcAG3uPFmVSvmRelj6zXcLxiVedvcgPmWTQ5YYDigrtAgdos5bIosN6Db3GV8GhRgrQ3xlkgMevrpWoRG1dvK5IfiFjfkR+IYRG9x48ta+MqMFjferGyFg7MbhaEWN96sbIVp0yWJ7hY33qxujvk3MyoWLcaGIlvbggNmhhtoaBBq3QZlMWPaZXwaFGCtDfGWSAx6+nAVoZEqj6d3rzCUr7tocdYI4+7oa8nTcJdBixtvFltAOPIgC1rcWLplJMIj8wOtmEeF7zRRoFqsZF9rHeYakIqNNrhrw8xK7i5Dw0oPyKdBAdbaEG+JxKCnyasI9Y4awyzSO9rdPcPlu+htgHBHahkZ+MqyFucg9jXsMmhx49Blm4XmmN4WNjwDsgnR2XoGtEyIuGHf1WZm7hqMCuwWc9gUGDysvXsNKy2RulDL5ipzm6iMw1ob4i2RGPQ0bRUp1Y+K9baQqC4ykS/WW0HmMb5i5xPiLsapin3ZKowUbgxFa4EsdI1ptWwYK9HbuqZUTlkt5rBxmChQLY7JPrZeww00VEat27RdU5neGlZ0kGx4kFnoNT4NCrDWhnhLJAY9TVhFSvWILKYyvQ0QWZwvC3QxCnDjLDbK8GErsgUMETeGIltb9I8JrRHixlDMVhk8lJhvDYMHOr42M22OppTeGqZVglGB3rJBmVmpzCgD81eCGcXBSjQ+DQqw1oZ4SyQGPcXfLzJ37tzsVCJHtPL80lsgL8KZmPnYAkaBas0xAbtAb7UT3F2gWtoEClSLnjslW0A4rh9fbwEOcZMvoBYwRNwYCraALfbv8y8rvAVaC5twAbVA+LmiFhBOM55/91P604732fOzedP/wV5JOm7+v9kbJEydOpW9ZvLee++xN3Tpm2fSRwOf4a2f+FLxKnLppZeqM0o7wSrNYoCjQGthEy6gFqh7dnCIopXFgLtAtbQJFGALlDhUaHETKlCt+XMBdoFqZYW3AFtAOEX/BACHuAkVqDb+UKXnTpktbAoKVIibUIHe4kYW7Oo4zJ6fzZvuYK8kHTc/zt5gACa+Xbt2cdA0YMIZ8qtI3zyTPhr7DDfuW6oKqxpV4CzTU44CmBB4m7UWFQqsZ8ZRgC1AlaECvcVNqEC12s9lp6xWTIlaaLbKKIRH5suUbiSKFjdKV0ai3tIBUNZKUWsYPNBxpEyDhz5s3rIRPJVZgW5GMZ8GBVivU8VbIjHoaf47fQtHCOQp5SygYSv2zbUZGAcK8ilVEEiRFygwRNwoxUhZrZzsOMy1ykSIG/Zla4XcmhMui1qbGU64eopay0iEh6jXdGVcoBStkkRqnQYP37BkWd+iSsO4mE+DAqy1Id4SiUFP81eRAIGx60k5CnDuwK0DPSVarchOaVClN5Vv0XOnEEPEjTtltnqlnZJO1uKGUmQU6i0bbpRIrTIKsxYrdROibC2Dh2hNUbcsBZXmyFkqZ/DIH4bb4ivBIrHWhngrTXt7+6c+9akbbrjhmmuumTVr1siRIzmRKM+YMWOmTp06Y8aMadOmjRs3Tvw3SpRnxIXX/eGs/S9w5GLChAnitCPIES2cYugDmWi2AIe4cae0FhCOHNmRyrfouVNIFjbhgDnVpAOGVqqGqLVAFpqHAeihkfIcMGGntLSd0mARN+4Utga5A9axU1pRYS9nzllPqjvFHFlQPNe/eetltdrZCrbgmbd4iAgmTZr0G7/xG7/0S7902WWXwcQ3f/78xYsXf+xjH9u3b9+RI0e4qJlccMEF779f/F6DOpk8efKJEyc4aBqw+sJz2NLScvbs2aNHj8JycvHFF8MzfPz4cVC4qGn0zTPpo7HP8J6265pzLRLo5ExVq49PiRDmCgpM3PUYu1O5FjYOUWKn0LNF2QKGKFVDlK0taodhp6RIBg/rB1SO3rLhRonUKqOQWmE4sjuVF7ViO2WaEM1iZSKVM3g4i8Hseqr0FKPxaVCAfnlRymJpa2v7gz/4A/FWFxP4Jfr2229fsGABxxazVz3wxF3LOMiFDWD5Pc8qHr5tDqsIpO5Zzj6hii29rxk1ahSswQcPHnz11Vd//OMfwzK8c+fO1157bc+ePfAMjx07lussGv/suRBPkvb8aE9wPz9rfvrwFS3nSIHh4+tJtFJOkYiqR08XVcohypwjlRfRs0VsHSJOcMLJtYAtytmQQ611iNrUKUKztUVznmVRUwzRLGZRtraYKwajlGVChOL4ek+x27zFfBoUYK0N8RYF/OJ8yy23jB7t/nLE4cOH/9qv/Rr8estxXzJnZq3zbjg24O7O2soHeaLDqW/tEvQlc257eG3tUSx9tLa2/Iy4ePUGYvViVqoB/zNmz54Ny8aBAwdYkhw6dGjHjh2QHTZsGEt9jHiStKdNhO38BN/d2b7WWqcHCv16X8SHc59u0aV6u+M0oUNhQ0SVihLRs0XEIcrDtlq3iJ4tSkdvhZMbWRmF1LLhxhZlSG0mitnXFskcIm4MBc1RSaKr2Gt4JLboM0cxnwYFWGtDvEXxqU99Cq45yD937tw3vvGN//Sf/hPM0x988AGJsIT8wi/8AvmRiF+sH1g1m6Oq7H76y0/vZvfl7+8lr1Z78ctirdjGETFzxvRtr7yI7p539y65ptwysnj1ylrnegEsVnWtI/R6ju8FJUi99957LS0tHBfRmKeRWX7Pg1d//27teYPnrLZvDz3B4vmdPmMm+gOMOlYRZ6YBYi5hCRRWFHGOwK2BW8RYiXqNQ5QjA3qNV0TPFhFLFI552CzmWnbQs0WzzUIxTbKfiVprhziyLUqjkFph2uCZqIXUsuHGFnMhGTzUkWSiGZKxaNazaFomGsV8GhRgrQ3xFsX06dPZq9X+9m//dvPmza+//vq3vvWtRx55hFWYzmY3aCqryvJbYZ5/hpYJB3NmtrPXz0ycOBGuOThw0dvbO2nSJA76DrpWWycXZeTFZzr3LuErkILntz/pm2sRcxDnkDGiu8alOjtWEGnwcA0hQpx6CL3GK6JniVZICEcObohaa4XwcIjY5kOaNCmkVhmF1LKDHoWZKFuHqBWLMGeGCMXawSizQjJ46IOzaIaGueq9xsV8GhRgrQ3xFkVrayt7tdrWrVvZq9XefPPNw4f5jyIvvvhicnIsXPOE5L4VaqCujffefu/GLo7qAuY/fAFr22ZjCvSze8++WvvMUi/OvPYUXIPgC1owlz71GqtVGD9+/NGjRzlwcezYMajhoIhGPY10GfJle5GgC7yr15V7fvuaJq8iMb2dNZYYXxPuKEKcR3SsjlZIBGoMURvcW6O19PTqIqCH0GahHNwQZQtYYn5wIUqH2iwU8yX7mShDh4heFkqjkNpMxMGzUGstkU3WG2IuJIOHPrjTjI4R9ZlFYq0N8RbFhx9+yF6tZt37HTVqFDl6jcn2J2+X3L+lm8VGsvvpdfjC/bsdkTeAxXWJfKEmmteewhe01q+vaw2Bf/qPPhoxYgQHLoYPH37u3DkO+gjxjExf+SAsFng/aclaeqsCrS3r1uHz+2ht7QC9wd64VSSm0KpxdhGilvDWaFgHSZFdw1umRI1UA12UKBw5/QF61ikCNH5BjWrlDMih1rpD3NiibPNhfvB8mInyYDiUrTI7xHpbDIRyfEPMhWTwyB9PyHBjKG7j06AAa22Ityj27lV3HGq33norTHPkf+5zn1M31fWa/iF8hSGyAwK4EBF/veBn4sSJ4YuVJsALMfLottq2R28RL22Zq+2Lr2wrewXXRzTtWqRCP6uLc4RwjTN0iJpk1bhDFSPuGmwB4eD0ROhZpwjQ+ErUs/mQNpYYCjG2xUAoJk5WMjEQokdhJuZCaoXh+FmIFgrl8RhiLsxM1ufN0YWKPfVofBoUYK0N8RbFj3/8Y/ZqtWuvvfZLX/rS7/3e7913330dHR2s1mo/+clP2IujIbeF59z2cPbb8fJrloSuMLRb6tqN9r7n0KFD4ZvnkA3fONFp6N11G/F61pIO+b6sgue3H+mb+yJ4QuqEQyelRnCGShQOThw6BSHGSiQnFGrj61mnCMSPD61w5Pgcaq0VUquPL0LpUOsIzfFZDIQY6yI51CrLQjE9+7P5EOuzUJpRo4eu8UPmGV/IMVhrQ7xF8S//8i//83/+Tw5qtRkzZixfvnz+/Pkc12rvvvvu9773PQ76EJjm2tfiyzCAeB8vv7Av3+m7BJLy3anw67Z4TYYrc3cA+ozjx4+fOnWqvd19s3/q1KmjRo3yryLaTaY++NsR8Zzt4xe69Od3gFH8mb7iE4zVqUSOaNHLQiQUyvPRnXWG2insyOZDGbuz2AJZiJ43ixjhwPgRDLHs+NLzZhEjLPtTo+fNai3AoYzdWWyBLETPm0WMsK4f4b2O4r9k3ryp4qd8d9wc+9GqY8eO/a3f+i1YPzjWeP/997/2ta/19vZy3DSGzGf6Dh8+HPZy4sQJ+HHOnDlD4ogRI2bNmjVlypSdO3c2+8/Xh9hn+hZ/Asq4cePs8w0oPVkMwPkOH6FsLoRNTJkRlv3BZezOYgsYYdmjQs+b1VqAHRkrnfCG6MUWA9qzRBSHmhTVV6pRxYQITiywKhy8eetI66NNIm3BM7GXIx9++OHrr79+7ty56dOnq5vDIP7whz/8u7/7u2PHjpHSVIbMJ6DANSpcbcA1xxVXXNHW1jZp0iRYP2BuPXr06DvvvCOuYJvMEPsElOJrEdhldmplDnqWXhDK2JkFbB09b1ZrAQ5l7MwCto6eN6u1AIcydmYBh17fQgK4y7AFhFN2F9Jz6IgjHBq7gFbG7iy2gHQOdRS/XWfzpjHslaTj5lPsleHiiy+eNm0aXHwcOHCgL99NNGSuRXRGjx4NvyifPHny1Kkq/xbVGGLXIn11XwSwRioeGCvCvXwhOVaoyEL0fFly7FDGzizg0GFGosCZxVbXcQbLQkDPAo4Qd6HrxSF6Dl061GYhHpWuk4VC3JBPOrW6Y4RxuzBMdgGzyqwwM61LhPFpUIB+q6OUVQEWjx07duzfv7/P35A6BDl9+vThw4f7cgkZejRzFYnsapX5eoXLOMTZQac4RIl0lXWUIVwmYw6xBewybAHhaAemssoh7BA9aHQ9FGLg0AOhmCNZoVY51OoOh9hF6dTqjiPETRZqWeUYobmLvFm6CGWXgIky3SK6oPFpUIC1NsRbIjHoaegqElnrK7P0JpWRY4RaaagMYV3GBWXYAsLBOYsIlWHLjkwonVChrnMoZ0ZSqPWF7OBG16nNO9QKx5x/M90VsmGchZpZOodi/kazdE8oDOvBM0SPcffcXnLGp0EB1toQb4nEoKf4vshFF12UnUqZg55D11rAcLRT0nJCOnpZiFiOrcsd2bp0HDp6Dl1rATuUnrMMcOgYOHTErXt+HLvM0nPPthUCti49W9dawHAq/JvK2NaxBdx6k/9NAeE4fpyjHcW/aW3eFPvnBRYdN09mbzAg3q7ZJ/TlfZF+oc+eSR+NvS9SvIpceOGF+VOr0gSKG7cuHYeOnkPXWsBwKkxt0nPoiFvP7cgKAYeOgUNH3Hqf78jWpePWKzzhMrZ1bAG3XuF5kJ6t89ajZzs61hH6tAxi86aKHyzScXP2AVmJxGCkb++u6/hGrawbBWIOYKyOIR0lq8AKAUPP7cgKAaVnBeg5dCSvC0fMaRhbumwBh45eXlcOtYYjd2TrrjBzsJdDz4XKoS4O3TRbz+3IModOXbBXCct68WlQgPU6VbwlEoOeJq8ihb19BZluVqiooCPOGjr5juQYIQZKIYwChBwOtR0p3SjIOaJFL68rh7AL5L5s3eVQK/75sJeuAyrMO6IVcyeHSlemQsuBh36EumOFyqEdUS9dV45lrGtdDN1voiDXK8oisdaGeEskBj0NWkUKqyoXKL2BBValr8CnA0YBzk2Eu8Cl0xMbKsg5tMnryiHyuthXsKNyqGUHp11Dka3T4RB76bpyLFO6cGQv3YRuOobhJt9LN0dH6iJ7OQps49OgAGttiLdEYtDT569oFY6nCrJKs0++wMzLEGcKwipQ5Ausn9dRwFt2OHTtSxUoh8gczOkFyiEshwvExIaxr8B0COF49qUcam1H/mikZLrHYcOD1PW8Y4XCkT8aKZYpXTlscl/K7AKn5Xp5jE+DAqy1Id4SiUFP8d31MWPGZKdS5kjPkdJawHAwcKf8OmDtLlTJW3QwIMVdgDgc9KIqtRY2hZUAOUaIgVUAWI6t+3fn0wHhYGClrBCwHbm74krLKfO0AOQU/gcDuBJbgJ2I3Tl06eVSpzqK/y598ybzy2Gj6bjZ/G7ygU3fvLNoyL9Bi+jft2n19Xu0Ro8eXeqssx1brzbVSs9XCVgOh9WmMOn5CgC3U2l3QNl1CyCnwjMDVN4dbMgprrQcDEhxFyC2k3s+vZWWg4GVskLA4UhPbk93GN8K5WTzpuz7B0vRcfNS9gY8ffOhHX388Sf9Rd88mT4G4SegqAEqjJT1lV78aFwAswE5rr55hxAhSoFKt4O7I8VdgDgc9KAhxekQliOmO3KUEnQIsTvzUGMdMbuyb+iFDgak+IwrdYd2hxIpsYYbOtRyfeUepcKnQQHW61TxlkgMevrjnb5qyIATT8xoAceiVF+3Aw9z8rIcwuHIIl+NzOccOetlimwBy9ELaI+GEunIPVqWFfgcDAxFc0Jm7lF1CThsnkMtNu7Ip0EB1toQb4nEoKc/VpEY1G4zR3qOFG89jgpchPpKL1TD25yDMxdhOdCGHPQMRTqE18ntEdooBwNDiXTEFGsoPlMF7GBgKJEO7VH2LWHVO8ZhrQ3xVpoxY8ZMnTp1xowZ06ZNGzdunHhSElVJT2ZD6PtVpOEDxoDTB1HOkV5UMW+l0+idQlvgyIkyU+Id9Awl0onYqduoI/YtbXV2LNGXT4MCrLUh3kowcuTIWbNmzZkzB+a+I0eOQDhz5sx58+aJO5eJkqQns4EU310fNmyYcSqxr51fpR0MCmoQhyO9qGLeooNBQQ3icKQXVcxb6dT9RGnbMk7l/Uovqpi30hly/yvA7biQPT/f2rSZvZL82s3ZF6eHGTVqFMxx77zzzoEDB1hCJk+ePHfu3K6urpMnT7JkMXvVA/et4A9a6d5y/70bu8gvSe6G8JzbHn5w5XQOgG3i+1ydIvsx9M3d9epPZoMI3V1ffo/6blz72azt7bx73dN1f/N6w++uF68iAu2kkv6AmS+AUD1v0cGgoAZxONKLKuatQPgYB8pCjvSiinkrHde/EeCt1x3pRRXzVjpV/28A/bJf4WCQTwEdF7Hj5/+puor8StwqAhd1l1122e7du51fkDdu3LgFCxb8+Mc/Ftd+FmIJWfSGXDqW3XVX7ZFHXsJMWZyryIzN1iLhFEvgnOAWr96w8nLY9m597KHn97HymYMyKEn1J7NxeFcRXjdci2+9T23GIHyPVjxqVyFHekqJRNRjn2wo3sY50nPWkJ93AOFgYChIlCMmNHSkWMLBvlYKcDrkZ05D9xtpop72i91ZKXIyo/3KvuXM25dPgyCjq1ok9BWnvu9YhRRMCi0tLRzrzGxr7X7ju/Lq4yW5hMDi8sQDq2ajP9BZvHply9bH1q9f39mz9LrFQmm//jMtWzdWWkKA6k8mPm2S7Olr3JO5/J4Hr/7+3Y86//ho+a0ra53P1L+ENIM+X0XEeDimGrjsHvIdYxzGjGM6Zo709JSjjLemAw+coQjdIT/gAM5dE7pDvu3IyTFTXA6QF0VH9Bwpj5MZ7Tdi125H9i00rtcdbdelze7Lp0EQa22It0gmTpx46FDow+d7e3snTZrEgc6e/d2tK+5o2nqxZO2zxD3LWQGcYl30HOAVo+XidlhWrlva852qa0g9T2ata+O9txP3b6k1+mmFa421tUc9L1jNua1jybbN9b+Y1RyavIqo3mWHyXfMRgiOFeiYd4BS9erZgG2ojLc5R85N6EqxyCGfpjZDyTmA7hhZ167zDpAXY3ZNjlOEhxhBV6QTNlFGu84dfKTBwzr4EsZ9Y7DWhniLZPz48UePHuXAxbFjx6CGAx2Y98SEdx/9/nzXsky+veoNEsnup9fdwjy6bcnah2+b4xPrBhcPASwneCHywmsUV6H6k6nR9d03ulvbZpLfgCeTL0N8L1cN5AsRoDmrSNlOqj7cMV8W7uguw6BEPZI5OKMRkQ757GBACuB0yFcOkDnSU9mAA+iO6IsHT2LAAfIiTqmmkjMlOhyalGXIYoTDZnZXWeUUmOweW58ZnwZBrLUh3iKBox4xIvQ1J8OHD/d+B7v6BfrJ7QvXNOdlrBef6dw7fQbNqQqnWIHXnursWXrnhg0bVorVgy9EFq8GAfji9by+xFPXk6le01JvWGgMc2a216avfBAv4dYuEZdz2gI8sC9EgIauIpG1qixcHyrTpHyZo97KYuCsz4uOMjkfAWHHncWErpCvHCCQpQmRkFtXWc4BhI+xEn2OUxSO3DspLBY5meFGDKJlleM0lRUO9cXuloms6ThM6x4qM4xPgyDW2hBvkcDvzhMmTODAxcSJE8O/Xwte+voW9ftzg5k5Q38nEeMUq/DaU+uRh56v0YUIXo8Yt0pKUP3J5Lcq4JJ8/5aKX0zmRruGg4s4cXc9e2lrgF+IAH14X8QYyT9seIcq6yzLZ71lmHCW5UXdYV/ORECoLJDFEbxZzQEcDs6GwvGUkZ93AOFjrMS8A+TFzMG9WwdgObopMXNoBBmymHOcJrLyAKyUbqLMZxHdpfFpEMRaG+ItkkOHDnnu9zKQdb/Wv+wu7S7wpxe1du/fg279N4SX36Pue4jflffiPOcUG4e8I9I2bQrdKtl/sFe92hVL9SdT0L0XX7oSzyXGQOPurrsY8BciQCNWkXBJZNZZFsriFEBE9tXLhI+xN4uEsq4DAMcpEnYWA28WUWLeAWgeFI4zmxOVAwgfYyVajlNUDvtils1E5eh+3skMN9ZPoZsSlaObEOkA5E/hNFHmM9zQIIaeGZ8GQay1Id4iOX78+KlTp9rb3fPl1KlTR40a5Z74Xnq1W94UeeK+Fd1P1v36vWLPu3vlbfQHV+7ju8JOsVFkd0TU4qGWkxJUfzK7Nj63feEafC7vaOtu6LWIjzm3rRvoFyJA8d+LiD/A0U8l9s3zS/l5B3CLMijRhbfSGQjHAI6WdmR5K/CKGHuzSFgMHwPg6MJbgfAx9maRsDggjoEfgnwWyIuOrPH/amzHNPb8dFf9e5HW6L86HD58+KWXXnrixIldu3adOXOGxBEjRsyaNWvKlCk7d+48e/YsiU0i9IdyjSPwpwyLV29YsGP9U3RfPf8nJGU4T55MHw3/e5HiVQSe68IzLfNLiNIr0YW3Ava1w4jtYokyKNGFt5roOoyCLpYog+JKxJ3V1IJK3uayGNsiEhaNrAzCXYC8yA5u8lkgUhSODPJZIEoUm3EdoVc/iENVV5HJ0asIAXPcjBkzYOKDX6jHIXv37u3p6eF0M+n3VaThDPkn00fDV5ERF173h7P2v8CCC7FWO860+lcRfgiKKyUOsQkLCZCvDGfBi60MiBhHVSJuUVMLKnkrMEQZ5CuVAxSImlpQyVsDFs1cqDJAcUWAUQsK3vQJnLv1zRHwy2x5G/3MAh4iDviVrru7+8iRI/DL8sGDB2HW++CDDzjXZC644ALfX+o1EPqTQA6azJB/Mn009kne03ZdHfdFnJkBLirfEGUQrgQnJMJcRY4umk6xiIElkl9CFLMmerooHaBYpAB/okzUnCgRD4OOhETdYkXciHF00VkZEOWRGGLOnKLoV4x1tyPeqnH69OnDhw+fOnWK40QdpCezfvrwPVqEc7xqIvs4OyiU7xR1jAIZOHv5RLtATlVEqDInki8cGSgR0J1CkXzrSFiUDhAj0sHYouYrx/KVCVF7WjIx5yvH8tlwQ+Po5qj0iMJohNwgQePTIIi1NsRbIjEEaOYqUtjVObizly46CnBeUCg/XgTUwfh66b7CIWoHA06+wBLdBTIht5kDhEWAfTljEqqAHN1XjiUCwseYRNItx+crR/h0MKhmouYr00XdZ8MN/Vy6OSpNMwrkwWSK1/g0CGKtDfGWSAwBiu+uHzlyxDiV2MeNQ/eIgLtAC9wFvBWECnATKkCKC2TgLeCtQPkOETehAqS4QAbeAt5GFGiqu4C3gpCPcWFxcYGmugt4KwgV4CZUgBQXaIHmTui4hD0/F1W9u3605N31fmTq1KnsNZk+u7vej/TZk+mjr9+jdfjwYdcZiBuH7hEBd7GmFhfzVuDwcRNbHCjQguJi3gocxebvsgXFAV8GhcWFBeCVKNZ8W5RxVLHEXaAFxcW8Fdg+xrHFiLvA+Feb2FH8V21Tq64i7w2eVSSRcNKcT4Yv1UMfv7CjXuDwzf4FxejovsJ5SN5i3gocxWJCMnSFLhb7MjBEl0+O7hOZL2ZI9kn0+YQlZj6OA54SAeWTE/CVCbHokJymF7BP48hD8hkXB0yNI4bi0yCI9TpVvCUSQ4Am313Xe5caydexcMCyHZVviBDI2Fcc4/NGTEaMVRDvC0cGSgQKfXJ0nzycIplM13xyin0MbDHaVwYPcUjyqDLd44cMxwGPRgOL7Zi3KKy1Id4SiSFAn79Hi9BH1Xdh6LyNgotx4xuk0AfH8GWgRKCUDw772nQGVPAJIcqE3ApK+eQI3zPPOn3C6QsHhwKPxEyP9jOjoyLTdL04xmdzDVXG+DQIYq0N8ZZIDAH6aRUpi34UBT5uStQjXl8GsFV6RR83Dh0p9G1RxrbObhkfNzTPEqwjyien2MehwLP1aj4dmDZadVNDlRuNT4Mg1toQb4nEEKD47vrBgwfFRj+bhC9jW5eU882ztQE+bkrUI15fC0r35a0g88v/vIC3TAu8NbwVFPi4KVGPhHwZx9ZL3H5j/6vI2FdTq03rmMWen09Wvbv+w0F1d71v3ll0PrxHC+jft2n19Xu0+INlyp5+pX0t8NUA3u68FbCPmxL1iM+HoJ7uDh83MfVATFmzlzqgXPe8L+PYeg1HCje+LlV8Get6rdbSUfyZ35+quop8b1C903eIfY5WP9I3T6aPhn+OVr++oqWPHeMHcHTBjW+ogK9C3QdPfyo0N+Sr0OHjxqEjug/4UoavHaG3RguLfRxQ6UDepzDWpyOUY2Z6kellmY8bGtPQK5saDQeUxqdBEOt1qnhLJIYAfbKK6GN4xzMTvi6Bocp2sfyoMi3Qu/h8wPLtMtw4dIT8QIowfJwEKaYtpXQfCPsUso8bMaylow/oYawvD1LpYJyK9g2jIyQzy3S/hGUDxmCtDfGWSAwBmraKRPbTywJdfGUFXWQ60D2QUuhlNLkovGUeH7B8EeKGfUT3AV8q71MoHO04lQ7kfQp1H8j7YjSaWGWKdfQBPSz02WhA8DTR51ump3RfjZkp0oyyWOPTIIi1NsRbBcaMGTN16tQZM2ZMmzZt3Lhx4mdKVCI9k42ioatIZK23DM98RWA0X5nVRYRSssqsUBFbpgWhMi30+QCHuNFT5FshkffdKZxP2ddSug/ooc8HOMSNGFmmWEcf0EOnb4XCpwExVrploszlW5al5JjClCgtKyswPg2CWGtDvJVi5MiRs2bNmjNnDkx/R44cgXDmzJnz5s0bPbrsSOc7VZ5J8b24dy3jIGFQfHd93z78KjH9bBK+jK2zzC7TiErlTtuoXoVlUnKkJBVTZs7XKzQCbxkOcVO6FxJKaUHFEXjLcIib0r2QUJkWR44AFKdwE92rvWMee35uqXp3/dnou+ujRo2Cae6dd945cOAAS8jkyZPnzp3b1dUlvpM0D8x9961Q3xDeveX+yl+Z674hvPyeZ9cuEc7ezrvp+3GVUqtte/SWL5f8rtc+uLtexzPZ9tztj7zEcV0U3V3XnsTsWZxz28MPrpyOGlLh6SUG3t31QL5KCk5h9hxEpqwyEUoJtr7KiinzgH29dB8oTuGGfBEieb90SsyQHJKepbRQ9wE91H2AQ9zQyHbK9K1Q9y0TKRpTGzlLeSwqlRs2SzmMT4Mg6tqirEUCBzh79uydO3daEx9w6NChHTt2QHbYsGEs2Wx/8nbk/i21FTc18LdpmNWe7Xj37lsQWkJAWtveSdLdne1rH75tDtXWy+LVG5AvXi8/1QyULIimvmeyr5gzs8ZPov0swsqhqLaENIM+fI9WYKT4lB6GU3alFtspDSvlqzRSOB8pjJQZFqasUElyK9B9IJ+yQsJIaXMoRlrKDHUf0EPlGyFuaGSyLIU+oIfKt0Ld51AdszY4pzwWSGWmD2uOLI1PgyDW2hBvkdCX0/m+HQ9S8KtlS0vRN/t27e2utU7H9y2Ll2ceWFX8FuYQy29due9RWjwUM2dMr+3bQ9Lul7+/d/qMmejXyeLVK1u2PrZ+/frOnqXXLRZK+/Wfadm6sfw3rtf5TF551xNI9tw14pnMsfvpL8vntYHPYvNo9CoSX+6txJNZJxCWq4SHlKyUFeqEK1VIc5AiVOlPAXpIvvgnQEluBeSHQ8KZ4pCmTpkzUmaofCsk9JB9GpbGt1JFoe67Q3nYus6pOPNWqpGzwfk0CGKtDfEWycSJE+E3ZQ5c9Pb2Tpo0iQMfy65c2P3Gdyu+oJVj+TVL9rZ3PMvwr8svPtO5dwn/7gyrTK3zmUb9vtxzgFeMlovhAmTxdUt7vlN+Dan3mVxYe7UZF3Uh5lx79fS97+7hqLZkLT/h9yxnZSDQ5GuR+N5WZTjUie8IvgilVFwpKQwZOfso8pUqJN8KFY5QSrRFV6D7QD4VE/K8KXN6CgiEyrdCgkPciPGlkqVcoW5Wyg7lYbOZWd2sjlHGw8ZgrQ3xFsn48eOPHj3KgYtjx45BDQc2C9fQL9BrFm5/ju+KdG289/bKd0gU0/dt5hdXHt238kGc18SvzrXa1etgnlu7ZNtm80qlHnDxEMByghciL7xGcTnqeya3v4p3Rbq++0b3witpGWnMM+kFluLp8mnc/fQ6frpveXSbXKsHBH34ihZgDeYN0QvsOXYcxBFKCbZ6tjDU8VbKGU1hZIMh+aFQk+RWoMmCyqGcOmWopYD4UPlGiCODR+OTZVlXqJuVcoQ0Mu3FzNZhfBoEsdaGeIsEfpoRI0Zw4GL48OHnzp3jwCa7L9K6pqEvvmS/I7/4yrZa+8w5teX3PHj19+9etw6nu0draxv0K/NrT3X2LL1zw4YNK8XqwRci+VslEdT3TDYRcZOJyFYHcY+9vfNux/0Pcc03gF7n6ttVpAS5/VpCvaEmxfcFPzak6YwDQai4TEi++HdBiUNMAQ0L5XRMoUo1LMTBwaNdkGVZV1jOaGRz/ErGp0EQa22It0jg1+cJEyZw4GLixInhX7EF4lfo1rYGTj25eWzOzHZ1WyRbWhrBa0+tRx56vkYXIng9YtwqiaIxz2QTyC40+FaTWEJqj8rIRtyAGjhUWkUsbbCEuiJCTXJk2RVUD+UspggVe0KlOEIcnyTaoitoWEg/gvZTGNnokBR3KH8KDtGybP2h+hFoR1Y2GIoexVhrQ7xFcujQofDNc8iGX+4XzP70otbu/Xj50IB7wmKNWNJBvzfPua1jyd7vv7xbvJ4lNbxzoq0pDULeEWmbNoVulew/2Kte7SqmIc/ksptWtPKLW825uy6XEOMqBDR5ZYfPd+PuOdXNALgWsfaQheh5s0g+1BUrBByhJhUW60qJkOYvDgSUVUo4BIpDklDVXEFDQqHIWVj9LEa2KAR8ISnCkeNDQHsxsnFhscm96LvwG58GQay1Id4iOX78+KlTp9rb3ZPl1KlTR40a5Z/75H2R+xa9Uf3PRfK8+GW8HSJehHlQvlsLfqOW2rP5ebB+sjsiavFQy0kUDXkm17Ruub8xfzfiQay/2Y10QCwfe97dKyX1fA8Qiv/q8O233xYb62yC80vHzvI2I1wQqkevenekuN6USnfnLRMKMShRj5Sq51BTS3UHStS7ptkS3ZGoeqlW7K4RKnD8OPM6Psaenwer/tXh3dF/dTh8+PBLL730xIkTu3btOnPmDIkjRoyYNWvWlClTdu7cefbsWRKbRNEfyjWG8B/ELV69YcGO9U/RfXUIVl4O296tjz1U5u1a/f5MAn3zZPpo+F8dFq8i8LSKjX3umXHu3MvV8zYjXJCF0gvXA+GCqHpTCo9ghUCJAvRK1CNlC0RoSuF6IFxQUN/8FQUQiqZG1WuULvhofsfH2fXzSNVV5K6SnwwP09yMGTNg7oPfqcche/fu5e9uaDIDYRVpIP34TAJDbBVp0CtahVVlC7JQet4CSbgAwuICU3IUsCuwQqBEAXpWAYUBxQoBS3GEYlbEnwtV2qIrUGFeIVRIihUChiL3JYzSVkEwzCtWmClyLxDQvnzG9X4rLOCToADrdap4K0tvb+/27dvffvvtw4cP7969+/XXX++ziW+IkZ7JBtJ/90UKB84KpGd1yY+QLwh3cRTQ9CRxFJhKZEFeUZ6aBxUU5hWFr0ApVgiIkH40VGkrI4EvzCuECt0K/VzypyOMAjPMK1boVNjkjiCg3TXU+DQIYq0N8VaN06dPw9x36tQpjhNVSc9kQ2jaKpLvVzhSqIv0rJpQF0m+S7FiSo4CU6Ewr+g4C1hBz1AQS7FCoFBRoaHIOTdTsigLfYoVAgUKTe5kpGhZp2KFkQqb3BcEao9k3i4h49MgiLU2xFsiMQTo1/do5ccOKdKzaiCMUSwKFTGIKQmFXaZQoTBWkV6mSJxhnYrwaZ6VKm1lJChU9DBGoQ3vlxSEfKXoYWWFTe1O22kZ49MgiLU2xFsiMQQovrv+5ptvio19NrnOr75QpFfvOJIoJSc1bGTeZhiKDBowFBKl5KSGjczbDEPBoAHjILGKqeZrarUrOj7Bnp9NGyveXb951WD63nX2mkzf3F3vX/rsyfTR1+/R2rFjh9jYJ1gzVxEgVCa9mKHyClCtY8z0ClQcnLcZhiKDBgyF5BXAUZaTGjk4bzMMBYOYXkBMWaxiqws6Psmen03/peoq8luDZhVJJJw07j1aPvK9YxQgVCY9Z40l5hWgWkecYNgnqMYui1Z0MaAIUXqZIgkoSoxRgLxIP7L+gztqcmJeAcIKiYaCm+wAULRr0PJijOI1fafCojhd1RKJwU9DV5HI2nyZs2OoTHqwDZVJ8mW+joVlPLlwxPg66mJeAfJiXgEyUXqZIlGKU1QoRYl5BciLclYVxoppRFghMa8AedFQcJMdg9TtMpfitMgysbcIrLUh3hKJwU/z765HDuAsy4uZouWcZaG+El+ZJTrK5HSmQ2VWpU8pFJXiFJWnFDBFXswrQF7UFadI8FRuPgl6GWl5BciLlgKWF22F9qsfhp41ze5bzvg0CGOtDfGWSAx++uk9Ws5RI0U8t6UnKd1XI1IkxRblFKbjKGu0qBTxDyRNczPyYl4BIkVdyUR6EqSxaFpeAcuLRF60FDBbpF3rR6JnqxufBmGstSHeEonBTx2riDPT16KWAzdf2UeinLZ0qKx+UdcLxMxTW2GKvKgrDRPp2ZDGomlEXrQUsOoi7V0/GJmyK9GcougXgbU2xFsiMfjpp2sRwjl2aRE2WtqMmIaIlu4QtdlKx1GpibruFIEKoviHk6a5GdVEpZcQ1dOCxmLOmiHaZh6JMKvAYXwahLHWhnhLJAY/fbWKlBrGWewTWTfTBcUaAbF6sTZJ6ahKn66jRF2PF4FMzzy1FabQRaU7RcCpx4hgQlRPjjRCLyOLF31WXJw7GGFGDZ8GYay1Id4SicFPE1YRXw+nXrY4NIiZCxTn9QrFUbo2MVk4ijXRp+soUdd10a1nntqyKZy6JYIRMSIYYYlgQlTPkjRCLyNzimBO3SmC+fTMjIOJwlob4i2RGPwU/9Xhq6++Kjb2+YSx7yTrZz2XbvD4OUroKDVk/IYMAmS6WdH48U3K6TC9s2fTZP3Kjk+z52fT/1H1rw7/78H0V4d98xfX58PfrgND5smM+tv1H/zgB2Jjn2MybtC5WloHCrrk0mV34dOBBgyFUtlxgLJdquu5isbvwsSnA+5U85eWWu2qjmvY87PpjqqryOOD6RNQhtL3i/QvQ+nJbP7frufxjRfQK3bJpVnPQXo+5dMBX6pQz1IY4PRl6ggpynTq0fVUsS4PT1UoVwqMpYMRlghGWCJZQAcskQwe6iAz89dXMj4NwlivU8VbIjH4adoqEujnS9F566RaF3HwuTRpOVkQ1kullB5IZWCsJkEjhZCYT+m6nvLpgC9l6WAKVtQRygq5zUxh6WCEJZIRlkgW0AFLJIOHfqhslNLKoo1PgzDW2hBvicTgp+5VJJBvbAr0iilP2teL9D5IKd1IYazPfUZWKqVSlg6msHQwhaWDKVhRxykr5NYwwhLJCEskIyyRzKeDeVO40Q+YDbPeXsL4NAhjrQ3xVp4xY8ZMnTp1xowZ06ZNGzdunDj2RKJf6fNXtBSBgcMpX7YgRelchUcWxKTy2fpTWVbGar7LUhKl57MNSYEpLB1MwQodqjRS5dYwwhLJCEtUVi3lNfOADeMaPg3CWGtDvJVh5MiRs2bNmjNnDiwkR44cgXDmzJnz5s0bPTp9U0miPym+u/7KK6+IjX02aXH4RGtStt5h/RVN3Kmf0lkp9elOJQ0Y1lPU3J16CGav6VjOnp9Nn616d/0fY++ujxo1ChaMd95558CBAywhkydPnjt3bldX18mTJ1nSmb3qgftWtHJQ2/7k7Y+8xH5Z/DeEl9/z7DWv3PLlFzGYc9vDD66cji6xt/PudU/v5kDUrq09KovzDN676+3Xf/HOpVM4eKtz/VOvse/C9WSKp2YJ++pJc4qxDKq76+GSJmUhVVdWTB3uIpJdmSzVj1kukAH9ICoFpqPrZDpWCkzHSoEpLJ1MYenKCA7VkUujhNzalnV0WfOy4tAisK4w4i0OOMbZs2fv3LnTWkKAQ4cO7dixA7LDhg1jyQbWDuTJ7QvX3LWMxcYAk9yz2TQn2P30ulsUd3fure3boyY+WGGM2qEDLiE9neuJx7a2LFjMmWjmzKx13i2fttrKB+8Rv7w4xUawePUG5IvXt2dKFpSkT17RCo9RmA0UxGQLCmgKcxHurrLOgvhsvsDKglk4slpMP5EmGOg6mY6VIlNYOpnC0pUpLF0ZwaE6fmmUkFuHZX1dFs5GGJ8GYay1Id7igAuOEydOvP/++xybQAp+5WxpaeHYx0uvbq+1Tp8tXLhEeeKBVejWxYtfhvnt0W0c2Sy/dWWt8xl52bH8ngev/v7d3uLBzOLrlk55q1Ndfex7/iHhw9JSYmLe/fSX5YXG7pe/v5c9l1g/i1evbNn6GKx3nT1Lr8P1rv36z7Rs3fj8PkyXpkGrSGFVuIDO2ADhAsrWVaDmLBequ2+EcIGebUaBlQWzVP7pNE1H15XpWCkyhaUrU1i6MoWlKyM4VD+FZpSTW4dl3T1WWCD2E4G1NsRbHBMnToRrDg5c9Pb2Tpo0iQMPs1fdsLD7je92cdh05tzWsWTbZp4ExWVI7dFyL8gMGtovbqm9tSP0ClY5zNWXcYrV6TnAK0bLxbDOwTLY852qa0if3l0vHCmmIFwTWRCoMWYoF2oET75cgbPGKgCzsLJgFlaWTA/4xzQ0AyulTGHpyhSWrhthiboRlmhZVqB+HNMgJxxVVtH4NAhjrQ3xFsf48eOPHj3KgYtjx45BDQc2C9c8IbhvRfeT926kRaRr4723S79J6LMeXYZ4b4YMdtqmTek9uJ+DDLgkWf9QuakZFlt8iVCtvgKnWC+4eAhgOcELkRfqWAUbt4rEFBbW0KkbprCGCuqsEVk1H3lQg/hK9IIG1oBZWFkyCysrzIz55zU0YTpWSpnC0nVTWLpuhCVaRliiZVmB+rlyBmnhqEq38WkQxlob4i0O+GlGjBjBgYvhw4efO3eOAxu8L/Lk9pp8OasvMC9EZrbXpq98EKZCMRnWlqx99uHb5mBmaLD/YO+UaW0c1AXfVbr73Y5ns1sgTrEuXnuqs2fpnRs2bFgpVg++EMnfKommD69FiJjx6AQOE18TLlM1gTKadMh86OP4qqwasDxWAVkeqwAsj1VAZmFlhdGPqRn/7IYmTMdK6aawdMsIS7SMsMS8xdRkpn5At0VhrQ3xFgdciEyYMIEDFxMnTgxfrNReeuT+LbUVdzTgXkgM5ssv+h33R7fVtj16y9B6aWvfgZ7a5eXvp/vZvWdfrX2mtdA6xaq89hS9EeCh52t0IYLXI8atkhI0dBWJrI0vK6ykmoaXBSrNKYbFPPpQ/iq7DMyJVQOWxypQZmFllVlYWWH082qmngRTZlNYumUKS7eMsESnNbZM/HwRWGtDvMVx6NCh8M1zyIZvnABdGx9X60ij7q67MS5Ezgdee2Fr7+UrV8vJt/36Lwq/1N31Obc9nF1oLL9mCb63zSk2FnlHpG3aFLpVAhdW6tWuWBp9LRJZTqdoDJGVVFZYqcoaVZnNpDiZ+tBHI/NhlZHlsQqU5bEKlFlYWd10rBSbfAZ0VYmmzKaw9LwRlug0whKdFlmGxqdBGGttiLc4jh8/furUqfZ298k9derUUaNGFa4ich25r4HLh3yn75K1z6pXqebctq6h94EHA/uef+ixrS0r6SWhDXde8Wbpuwy7X/5+OzyJhPyTGqfYSLI7ImrxUMtJCYr/6vCFF14QG/ts8p9dcecdM8SLY2ch5jwt9gwxMI75uo5fZs/PpqlV/+rwvdi/Ohw+fPill1564sSJXbt2nTlzhsQRI0bMmjVrypQpO3fuPHv2LIlNYih9DG2/M0CezMWrNyzYIf8+EoKVl8O2d+tjpd4TEPXJ8N/+9rfFxj7xgidiqVMaOI/qsbSpx9PUwYH+qfeP0uTj+cWOFez52XRR1VXkaLlPhocFY8aMGbCKwNXJOGTv3r09PT2cbiZpFWkgQ+nJbNonw5ftRK8exEP18V1UfWQXvT6mi1UP5gXTOJVpFu4ix8ybE6vGsjxWQd4srKzTdKyUzxSWzmY9Y2iUs8Ssi8u843uNT4Mw1utU8VaS3t7e7du3v/3224cPH969e/frr7/eN0tIIhGgae/RopOwFPK8LYHqEt9L7xLZy+oCVohVT+YF08ZUSFbUURU4zYlVk7c8VoHTLKysz3SsVMAUls5mPYfSKG2JwlRHt/FpEMZaG+KtEqdPn4ZV5NSpUxwnEv1Kk9/pW623OodLoXqV6qj3IovB6kJWiFWvmxuZNmY9snBHRNX4zIlV47Q8VkHAdKxU2BSWHmOhXtYTa1sU1toQb4nE4KfJqwhA52o1+DznqASqY4XuVl+wSKxeymKwuljmQObMKU+zrMSLXhOwPFZB2CysbKEpLD3SCEssY3wahLHWhnhLJAY/xXfXn3/+ebGxz6a4s8uiUiebNEieioOY3dJz4uL6jhvY87PpUNW765MH0/eus9dkzpO76+w1mb65u168ivzjP/6j2NjnZB3naINOb0EDhwLSgYXI9RyCP6ODz3bcyJ6fTd1VV5HWQbOKJBJOmvYerTDq5YL6UUMpqwdrKGUVsEbIWymsvgErxKqPMcZSxVwdZ3Y/YXmsggqmsPT6jE+DMNbrVPGWSAx++mMVUahztYGoMXWrE2u0vFXAGiFs8VgdY6wQq76s2TGasczEmD1AZgpLb5DxaRDGWhviLZEY/PTrKqIwz9vGY42vW0OwxvRZZaxxIi0Sq1c1C2BVVjRtRbFyeqqK2eNZxqdBGGttiLdEYvBTeRXx6Y1AO4fZmoe1I6c1CmvYeKuGNUhli8Hq0kDLYxXUa/qK4rAorLUh3hKJwU/x3fVvfvObYuM4n2JPsSYyAA7BTTqwsgzUA/s3HZ9jz8+mbVXvri8ZZHfX++bNRefD27T+++R/x14z+aVDf8Ze04h6j9Y3vvENsXGc5AN2QsoxeI7UzaA+/kH+5H+u4yb2/GzaWnUVWTqYVpH0UVqNApaQq7v+iIOm8f3Z/7FvVpGBcV+k2RivYJS3fsc6nj62OrFGG2zGp0EY63WqeEskBj/1rCKB1NBCm1P6x/oX62DOM+PTIIy1NsRbIjH4qfNaJJxNNAhtUkvWx8anQRhrbYi38owZM2bq1KkzZsyYNm3auHHjxP+ORKJfiV5FzFNLM3GeJUs2VC0Ka22ItzKMHDly1qxZc+bMgYXkyJEjEM6cOXPevHmjR4/mikSiPyi+u55IJPqdUaNGwYLxzjvvHDhwgCVk8uTJc+fO7erqOnnyJEs5Zq964L4VrRxsf/L2R15ivyTW3fU5tz384MrpHAj2dt69Tnzb+vJ7xLfo6koZBtPd9fbrv3jn0ilvdcrvC6QvDNRiD+6769nzVtvG346rSeWfzAF0dz2RSPQvH3300ezZs3fu3GktIcChQ4d27NgB2WHDhrFkgktI95O3M0/WrlzGmXrZ/fS6WxR3d+6t7dsDcxysLWvbO+8mrbbywXuWc/nQ5fIFi9lbvEB852wltOcNnrj2tfg19nNm1lhq8JMJqx3yxevld/mDkgUlSatIIjHQgQuOEydOvP/++xybQAp+eW9paeHYYNlNK1q3P5ldfbz0CPuwujzxwKrZ6NfP8ltX1jqfgd+e51x79fRtm+lX5t1PP9y5d8k1Q3wZeeutt+QysnhBy1tv9aILwIVKiYl55ozptAwDu1/+/t7pM2aKZ/DL8upDaOTVz+LVK1u2PrZ+/frOnqXX4aG3X/+Zlq0by3zduk5aRRKJgc7EiRPhmoMDF729vZMmTeJAZ/b01tr2Vyu+ghXNnNs6lsilI0f7TPileiiz44WtLbiMwCLy5o6DJJbmxWdgxaUrkGxN1nBpddBzgFeMlothnVt83dKe71RdQ9IqkkgMfMaPH3/06FEOXBw7dgxqONCZ2dbavX+P8MS1B8IXIF0b77393o1dwq0XfYLbvWdfbchffljs2/5my2euXwy/zr+5fT9rwL7nH1r/UPzUTBcbV6979tln1xpr8pzbHs5pdYOLhwCWE7wQeSF8JydIWkUSiYHORx99NGLECA5cDB8+/Ny5cxzo7Nnf3do2U3hi1bj9/i3dKDcS60LkxS+LV/Vh2hOIu+/yZZohDCwjtaUrl9be3F751/na8nsevPr7d69bh/eaHq2tfVbdA+H7T3e/25Fp9fHaU509S+/csGHDSrF68IVI/lZJNGkVSSQGOnAhMmHCBA5cTJw40X2x0rW3u7awYffTXeRfadHuuj+6rbbtlYa9CjNwgWWkt/ZWHa8J1ebMbNfW2xdf2ZZ7JVBc5TXs1cHXnlqPPPR8jS5E8HrEuFVSgrSKJBIDnUOHDnlunjOQ9dw4eenrW7oXrrkrv4405u566I4IveuocS/lD2TEq1f2u3tL3V0Xr2ct6cC7IsDya5aINQWewezqgzWOGoW8I9I2bQrdKtl/sFe92hVLWkUSiYHO8ePHT5061d7uPrmnTp06atQo3+33ro333r+ldQ3dE7lvRW3L4425GSKYc9u6/C1fehlfvJw1Y/Mtpf9a5LwFruAe3bfyQXrq1tbw70VgaVEvDkqtoWR3RNTioZaTEqS/OkwkBgHDhw+/9NJLT5w4sWvXrjNnzpA4YsSIWbNmTZkyZefOnWfPniWxeaTP9G0UA+QzfRev3rBgh7yGwj+YhG3v1sdKvCcg8pPhE4nEAAEWjBkzZsAqAlcn45C9e/f29PRwusmkVaRRnHefDJ9IJAYIvb2927dvf/vttw8fPrx79+7XX3+9z5aQRMJHWkUSiUHG6dOnYRU5deoUx4lEvxK7iowaNWqMi+HD0zqUSCQS5y/FawCsHz/3cz/3sY99DNo8CxcunD5d/1zPOhDvPXS8JbExNHDwph5nIpFIDCqK767PmTPn2LFjXV1d4ktGcsAas2jRor179/o+oQGmXPWp1AUfSi1K254r+tzqZXc9ccP++/mzG0SXRW9o0R21x90f6xA3uH603sONGyqRGGJMnTqVvSZzPtxdZ6/J9M3d9eJV5Morr9y6deuHH37IcY7Zs2dfcMEFe/bgp/WY4KTczZOxEbiIn+jlwoFDtqrZHhaYK1/19I8Y3DxAiG7ae6+rPmKoRCKROB+Ieo/WiBEjAktIkGU3rahtuV/Otl0bH9/SvfAG/HNZmIifuGsVNIj58hDmlAIrg/kXtl3ffUN+NFBtZltty5bt8hMeZk9vVR9fCt0cY1/JqvNvdq3P0O7aSEuIOBzC9SpWPqv9aCBl+cZ9CncikUgMHJp5b1x8KnX3Xu3lJX0BqNUWLqo9jt+bs52XFqZr43NqYagtu3Lh9ufMl6jERwO1ThcdINm997v7uyma/elFNfXxpWtq9L089++/IZv8F9ZeRW1LbcVNuRXB/Rnas1fdwV/xI/4A2F5HfFn+0R7Zs+oOuGwS+duf7FY/eCKRSAwdmrmKZJ9KrUNTPiBXh+xjRyUvvSqXEbGI5GZ2SLcu+vRsvvaApakmItwdrlmwnKiLElhysg+jY1EsZvlPqHMerTaUo5c3qy188kdT3w6USCQSQ4lmriL55UFgXJ14EMsIXJ/MXnVD65av5ydfHnhmG157iGUEomzBgfWgtpA/OOiJNQuxSzHOo9WXluwaSBLOAuJFPP4Io/SCViKRGJI0cxXJTazid3fH1YmDl76+pbboppsW1d74rmPNoV/87xKvZ4ks7Kd1+rLpamhYD8T7qxRxFwHiaHNXKPrSknuBriCL4Lc6AE92r7gjrSOJQc3UPoF3NtThn7bJ8M6aTDNXEVwLVtyX3Xa+Y0WrfZPDh7jAWLjQvYjwjL9Qvdj10qvdi27IVhxcZNStlmWr7Nkbb6NzVw3rM7Rnr3rgrmXaC1X662RMOAssu0u7kxJzEZZIDFBgStrVfHhnQ50h9mQWryIfffTRsGHDOCiJ9anUobf52oiFwr/kvPTqdpiW1WXNnv21Vr4pIoDdwu/+99Fu1yxitSZf5lrTmr1xTMc42ifuW/TG11/SXpMSh2/3CmfFYdZ4uDU1RzqRSCQGPcV/LzJ//vyf/exn3d3er9pctGjRoUOHent7OW4Mob/9SCQSfQz9+sxB0zgfPtAXGEpPZtTfi7z77rvz5s278sorP+ni05/+NNT4viGnMrNX3eB4c1Yicd4zZswYmINmzJgxbdq0cePGOT9RIpHoS2K/X+Siiy5yfvDiqVOnTp48yUEikWgaI0eObG9vh5Xj6NGjx44du+CCCyZMmPDhhx/C73mnT5/moqaRrkUayBC7FknfUpVIDAJGjRo1b968d95558CBAywhkydPnjt3bldXl/uXudn4GUEc1Lq3yI+cK49n4lt+z7PXvJJ9k+uc2x5+cKX26azb6FteoWrtEkPxMNhWkfbrv3jntO9kX7ku4iveLPyyQP+TSU9T+EmKZQC9opVIJPqXjz76aPbs2Tt37rSWEODQoUM7duyArP8tMPJd7+7PbKgOzHnPqsVBA6ZAhZgLYWVZ2955N8Z3d7avffi2OVw5+Nn3/MatLStXL+Zw8XVLa1s3lvm+2QzxNNXoqXu0tvae5Sw3h8WrNyBfvF5+lz8oWVCStIokEgMduOA4ceLE+++/z7EJpOBXzpaWFo59aH+/JT7ere6/g33xy2LC28aRn5kzptf27dmN/u6Xv793+ozcnyIPYvY9/523Lv8Mzr+LV69skWsIXJSUnJXhadr2Cl2A7Hl375JrmriM4IE+tn79+s6epdfhCth+/WfUoZcnrSKJxEBn4sSJ4Tew9Pb2Tpo0iQMf4mPnPH+A1VCWrIVrFAH/Pv3iM517l/AVyPJbV9Y6n6n/xZqBxGtP4WQME/Hlb32n6kRcmzOz4oVANXoO8IG2XAz7hWuonuqHnlaRRGLAM378eN/39xDHjh2DGg5s5KcBrck+2FR8pELlOyQhdj+9Dl+TAR7dJpcOcQFSq129DhaWtUu2bX6aLkuGEK+9sLVl5Z1LezrV/RG4RHlofdHdES+79+yrtc9s6ut+uHgIYDnBC5EX1KGXJ60iicRA56OPPhoxYgQHLoYPH37u3DkObLL7Iq1r+vDj3MQlCL54tfyeB6/+/t3r1uH68mhtrbxGGULs2/5mb+2tHXVMxAbiukS+BtgM8Orpzg0bNqwUqwdfiORvlUSTVpFEYqADFyITJkzgwMXEiRPDFysC8YE9jo9HbRrifghgTokvvrKt2b9mD07E9Uff8dpT65GHnq/RhQhejxi3SkqQVpFEYqBz6NCh8M1zyBb/5a/2YagNubvuYPk96kJjzm0dS/aKWyDi9awlHfJ9WcuvWdLUX7MHCuXvrmu31LUb7c1G3hFpmzaFbpXsP9irXu2KJa0iicRA5/jx46dOnWpvd5/cU6dOHTVqlH8VkfdF1BdNNwj5Tl9xN53fvStmQr63/uDKfY+uw1sgu59e9+i+lQ+SLN7M2oA/hRiCiKepRk8ePEl98xxld0TU4qGWkxKkvzpMJAYBw4cPv/TSS0+cOLFr164zZ86QOGLEiFmzZk2ZMmXnzp1nz54lsUmkv11vIAPkyVy8esOCHfJPJiFYeTlse7cW/tGkQfrb9URiMAELxowZM2AVgauTccjevXt7eno43UzSKtJAhtKTmf52PZEYTPT29m7fvv3tt98+fPjw7t27X3/99b5ZQhKJAGkVSSQGGadPn4ZV5NSpUxwnEv1KWkUSiUQiUZ20iiQSiUSiOunueiKRKGbq1KnsNZnz5O46e02mb+6up1UkkUgkEhVJ79FKJBKJRF2kVSSRSCQS1UmrSCKRSCSqk1aRRCKRSFQn3V1PJBKJvqZv3qaV3qOVSCQSQ5D0OVqJRCKRSDBpFUkkEolEddIrWonE0KTP/kB6IDC4/uJ9iL2ilVaRRGII0jfz1ABh0H0rSbovkkgkEgmJ+I711Ys5EN8ZWPIb1xX4HcQC+eX1g4S0iiQSiURjEF87W+tcX+orZ5k5tz0svpRe8GhtbZPXEbHUCbLlDpSKa19aRRKJRKIhwDXJypatj/H3mOMlSomJeeaM6dteeRHdPe/uXXJNE5eRxavFca5fv76zZ+l1eBHVfv1nWrZurLD2IWkVSSQShcgXWwbZay19yOLVd17x5mNVrkKQOTMrXghUo+cAH2fLxbDfxdct7flO1SNPq0giMfhov361+B2XN01BrBrZirH8nrXtnXeLF1u+/GL26v2zD982hwvOey5fufJydiX7nn+o0ktbtdruPftq7TOb+tzi4iGA5QQvRF7gK6gqpFUkkRhktC+8oga/SvKmCYiX6JewL4Dfk/d+/+Xd6EKKF5S7O2srH0zXJsRbnesf21pbemd2l70OxHXJvj34fDeF157q7Fl654YNG1aK1YMvRPK3SqJJq0giMWgQL7Vv2HDn0imXr1SbqHkLJn++fjCuIJSsX1Usv+fBq79/96PbOBTxyunTVz4oyu659erp2zY/jRPc7qcf7sxev3cOdV6x7/mNW3svX1lxHRHXH33Ha0+tRx56vkYXIng9YtwqKUFaRRKJQYN4kQR+531LnO+db/XiaS9v5gbZ/fQ6cfnAVxDraKKn5UKIj+6TmrjWqD26jtYJ4sUv3925dy9ef6x75l0WFfTKi2uo8w/45+l86/KV/Nt8ybvr2i117UZ7s5F3RNqmTaFbJfsP9qpXu2JJq0giMahoXzjt4PZ9tfaLa2/CpjS7X/7+XvKWX7NEXla8+Mq26VdfO4cXgy/7JzDxG7Pj7UOOoc5TXnuq860pS++s8LIQLPSP1tbi5Rys44F/gwaS3RFRi4daTkqQ/nY9kRgkwC+3dy6dwgHzVqf7YiT/19FwlfHgyunowoXFuqdrWYyA+HBtnSFx5W7ouq72MF+gaOMItj16y5f35IcyrmaaTfrbdSeFT8vi1RsW7JD/f8Sfuog3CMAVbqn3BKRPQEkkBhmLV3/x4hceer5t9eraU4EXs+x5avk94jdc8RYrtSSAdM0rQnGiZ41VREPVhIdqOmkVcZI+ASWRSOThF7IWL2g5uJ+lGMS7fuil9jnXXs1XDS++sm1Jh7yFsfyesu+2gqVlbXvnM7hy1DlUYnCTVpFEYvAg3+R7cUu5F693P7152xJ80X3djH18X0TcNv/+1eKtV8DaWuTtXFg8qMeDMzbfoi5PKg2VGCKkV7QSiSFI37xmMkBIr2g5Sa9oJRKJRGIQkK5FEokhSLoWGcjAvw57TaZvrkXSKpJIDEHSKpLoG9IrWolEIpGoi7SKJBKJRKI66RWtRGII0mevvA8Q0ita/UW6L5JIJBKJ6qT7IolEIpGoi7SKJBKJRKI6aRVJJBKJRHXSKpJIJBKJ6qRVJJFIJBLVSatIIpFIJKqTVpFEIpFIVCetIolEIpGoTlpFEolEIlEd8bfr7CYSiUQiUYpa7f8P5wp+a5jklTYAAAAASUVORK5CYII="/>
          <p:cNvSpPr>
            <a:spLocks noChangeAspect="1" noChangeArrowheads="1"/>
          </p:cNvSpPr>
          <p:nvPr userDrawn="1"/>
        </p:nvSpPr>
        <p:spPr bwMode="auto">
          <a:xfrm>
            <a:off x="10363200" y="3893434"/>
            <a:ext cx="2500132" cy="250013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itle 7">
            <a:extLst>
              <a:ext uri="{FF2B5EF4-FFF2-40B4-BE49-F238E27FC236}">
                <a16:creationId xmlns:a16="http://schemas.microsoft.com/office/drawing/2014/main" id="{3C2FC63F-2A00-421B-9E63-D0351F888F23}"/>
              </a:ext>
            </a:extLst>
          </p:cNvPr>
          <p:cNvSpPr>
            <a:spLocks noGrp="1"/>
          </p:cNvSpPr>
          <p:nvPr>
            <p:ph type="title" hasCustomPrompt="1"/>
          </p:nvPr>
        </p:nvSpPr>
        <p:spPr>
          <a:xfrm>
            <a:off x="820477" y="1186429"/>
            <a:ext cx="3622431" cy="1440727"/>
          </a:xfrm>
        </p:spPr>
        <p:txBody>
          <a:bodyPr bIns="180000" anchor="b"/>
          <a:lstStyle>
            <a:lvl1pPr marL="0" indent="0">
              <a:lnSpc>
                <a:spcPct val="100000"/>
              </a:lnSpc>
              <a:buNone/>
              <a:defRPr sz="3600" b="0">
                <a:solidFill>
                  <a:schemeClr val="tx1"/>
                </a:solidFill>
                <a:latin typeface="+mj-lt"/>
              </a:defRPr>
            </a:lvl1pPr>
          </a:lstStyle>
          <a:p>
            <a:pPr lvl="0"/>
            <a:r>
              <a:rPr lang="en-US" b="0" i="0" dirty="0">
                <a:solidFill>
                  <a:srgbClr val="4D5156"/>
                </a:solidFill>
                <a:effectLst/>
                <a:latin typeface="arial" charset="0"/>
              </a:rPr>
              <a:t>—</a:t>
            </a:r>
            <a:r>
              <a:rPr lang="en-US" dirty="0"/>
              <a:t> Type here 36p</a:t>
            </a:r>
            <a:endParaRPr lang="en-GB" dirty="0"/>
          </a:p>
        </p:txBody>
      </p:sp>
      <p:sp>
        <p:nvSpPr>
          <p:cNvPr id="13" name="Text Placeholder 25">
            <a:extLst>
              <a:ext uri="{FF2B5EF4-FFF2-40B4-BE49-F238E27FC236}">
                <a16:creationId xmlns:a16="http://schemas.microsoft.com/office/drawing/2014/main" id="{EC10DF50-A56F-414E-B883-3DB341BDBA12}"/>
              </a:ext>
            </a:extLst>
          </p:cNvPr>
          <p:cNvSpPr>
            <a:spLocks noGrp="1"/>
          </p:cNvSpPr>
          <p:nvPr>
            <p:ph type="body" sz="quarter" idx="13" hasCustomPrompt="1"/>
          </p:nvPr>
        </p:nvSpPr>
        <p:spPr>
          <a:xfrm>
            <a:off x="820514" y="2628368"/>
            <a:ext cx="3622431" cy="791307"/>
          </a:xfrm>
        </p:spPr>
        <p:txBody>
          <a:bodyPr/>
          <a:lstStyle>
            <a:lvl1pPr marL="0" indent="0">
              <a:spcAft>
                <a:spcPts val="400"/>
              </a:spcAft>
              <a:buNone/>
              <a:defRPr lang="en-US" b="0" i="0" u="none" strike="noStrike" smtClean="0">
                <a:solidFill>
                  <a:schemeClr val="tx1"/>
                </a:solidFill>
                <a:effectLst/>
              </a:defRPr>
            </a:lvl1pPr>
          </a:lstStyle>
          <a:p>
            <a:pPr lvl="0"/>
            <a:r>
              <a:rPr lang="en-US" b="0" i="0" dirty="0">
                <a:solidFill>
                  <a:srgbClr val="4D5156"/>
                </a:solidFill>
                <a:effectLst/>
                <a:latin typeface="arial" charset="0"/>
              </a:rPr>
              <a:t>—</a:t>
            </a:r>
            <a:r>
              <a:rPr lang="en-US" dirty="0"/>
              <a:t> Type here 20p</a:t>
            </a:r>
            <a:endParaRPr lang="en-GB"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0785" y="4379516"/>
            <a:ext cx="1315224" cy="339205"/>
          </a:xfrm>
          <a:prstGeom prst="rect">
            <a:avLst/>
          </a:prstGeom>
        </p:spPr>
      </p:pic>
    </p:spTree>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Title Placeholder 1">
            <a:extLst>
              <a:ext uri="{FF2B5EF4-FFF2-40B4-BE49-F238E27FC236}">
                <a16:creationId xmlns:a16="http://schemas.microsoft.com/office/drawing/2014/main" id="{5FA0B099-D98B-4334-B69B-347B6181D5C2}"/>
              </a:ext>
            </a:extLst>
          </p:cNvPr>
          <p:cNvSpPr>
            <a:spLocks noGrp="1"/>
          </p:cNvSpPr>
          <p:nvPr>
            <p:ph type="title"/>
          </p:nvPr>
        </p:nvSpPr>
        <p:spPr bwMode="auto">
          <a:xfrm>
            <a:off x="431800" y="431800"/>
            <a:ext cx="82804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a:t>Click to edit Master title style</a:t>
            </a:r>
            <a:endParaRPr lang="en-GB" altLang="en-US" dirty="0"/>
          </a:p>
        </p:txBody>
      </p:sp>
      <p:sp>
        <p:nvSpPr>
          <p:cNvPr id="3" name="Text Placeholder 2">
            <a:extLst>
              <a:ext uri="{FF2B5EF4-FFF2-40B4-BE49-F238E27FC236}">
                <a16:creationId xmlns:a16="http://schemas.microsoft.com/office/drawing/2014/main" id="{4F564EA9-55AA-41D3-854D-4E8DBDF8760C}"/>
              </a:ext>
            </a:extLst>
          </p:cNvPr>
          <p:cNvSpPr>
            <a:spLocks noGrp="1"/>
          </p:cNvSpPr>
          <p:nvPr>
            <p:ph type="body" idx="1"/>
          </p:nvPr>
        </p:nvSpPr>
        <p:spPr>
          <a:xfrm>
            <a:off x="431800" y="1223963"/>
            <a:ext cx="8280400" cy="1443037"/>
          </a:xfrm>
          <a:prstGeom prst="rect">
            <a:avLst/>
          </a:prstGeom>
        </p:spPr>
        <p:txBody>
          <a:bodyPr vert="horz" lIns="0" tIns="0" rIns="0" bIns="0" rtlCol="0" anchor="t" anchorCtr="0">
            <a:noAutofit/>
          </a:bodyPr>
          <a:lstStyle/>
          <a:p>
            <a:pPr lvl="0"/>
            <a:r>
              <a:rPr lang="en-GB" dirty="0"/>
              <a:t>Click to add sub-header text</a:t>
            </a:r>
          </a:p>
          <a:p>
            <a:pPr lvl="0"/>
            <a:endParaRPr lang="en-GB" dirty="0"/>
          </a:p>
          <a:p>
            <a:pPr marL="288000" marR="0" lvl="0" indent="-288000" algn="l" defTabSz="914400" rtl="0" eaLnBrk="0" fontAlgn="base" latinLnBrk="0" hangingPunct="0">
              <a:lnSpc>
                <a:spcPct val="100000"/>
              </a:lnSpc>
              <a:spcBef>
                <a:spcPct val="0"/>
              </a:spcBef>
              <a:spcAft>
                <a:spcPts val="800"/>
              </a:spcAft>
              <a:buClrTx/>
              <a:buSzTx/>
              <a:buFont typeface="Arial" panose="020B0604020202020204" pitchFamily="34" charset="0"/>
              <a:buChar char="–"/>
              <a:tabLst/>
              <a:defRPr/>
            </a:pPr>
            <a:endParaRPr lang="en-GB" dirty="0"/>
          </a:p>
          <a:p>
            <a:pPr lvl="0"/>
            <a:endParaRPr lang="en-GB" dirty="0"/>
          </a:p>
          <a:p>
            <a:pPr lvl="0"/>
            <a:endParaRPr lang="en-GB" dirty="0"/>
          </a:p>
        </p:txBody>
      </p:sp>
    </p:spTree>
  </p:cSld>
  <p:clrMap bg1="dk1" tx1="lt1" bg2="dk2" tx2="lt2" accent1="accent1" accent2="accent2" accent3="accent3" accent4="accent4" accent5="accent5" accent6="accent6" hlink="hlink" folHlink="folHlink"/>
  <p:sldLayoutIdLst>
    <p:sldLayoutId id="2147484115" r:id="rId1"/>
    <p:sldLayoutId id="2147484116" r:id="rId2"/>
    <p:sldLayoutId id="2147484118" r:id="rId3"/>
    <p:sldLayoutId id="2147484121" r:id="rId4"/>
    <p:sldLayoutId id="2147484129" r:id="rId5"/>
    <p:sldLayoutId id="2147484086" r:id="rId6"/>
    <p:sldLayoutId id="2147484077" r:id="rId7"/>
    <p:sldLayoutId id="2147484094" r:id="rId8"/>
    <p:sldLayoutId id="2147484061" r:id="rId9"/>
    <p:sldLayoutId id="2147484075" r:id="rId10"/>
    <p:sldLayoutId id="2147484063" r:id="rId11"/>
    <p:sldLayoutId id="2147483965" r:id="rId12"/>
    <p:sldLayoutId id="2147484021" r:id="rId13"/>
    <p:sldLayoutId id="2147484023" r:id="rId14"/>
    <p:sldLayoutId id="2147484025" r:id="rId15"/>
    <p:sldLayoutId id="2147484027" r:id="rId16"/>
    <p:sldLayoutId id="2147484033" r:id="rId17"/>
    <p:sldLayoutId id="2147484035" r:id="rId18"/>
    <p:sldLayoutId id="2147484029" r:id="rId19"/>
    <p:sldLayoutId id="2147484031" r:id="rId20"/>
    <p:sldLayoutId id="2147484130" r:id="rId21"/>
    <p:sldLayoutId id="2147484131" r:id="rId22"/>
    <p:sldLayoutId id="2147484045" r:id="rId23"/>
    <p:sldLayoutId id="2147484047" r:id="rId24"/>
    <p:sldLayoutId id="2147484053" r:id="rId25"/>
    <p:sldLayoutId id="2147484093" r:id="rId26"/>
  </p:sldLayoutIdLst>
  <p:hf hdr="0" dt="0"/>
  <p:txStyles>
    <p:titleStyle>
      <a:lvl1pPr marL="0" indent="0" algn="l" rtl="0" eaLnBrk="0" fontAlgn="base" hangingPunct="0">
        <a:lnSpc>
          <a:spcPct val="85000"/>
        </a:lnSpc>
        <a:spcBef>
          <a:spcPct val="0"/>
        </a:spcBef>
        <a:spcAft>
          <a:spcPct val="0"/>
        </a:spcAft>
        <a:buFont typeface="Arial" panose="020B0604020202020204" pitchFamily="34" charset="0"/>
        <a:buNone/>
        <a:defRPr sz="2800" b="1" kern="1200">
          <a:solidFill>
            <a:schemeClr val="tx1"/>
          </a:solidFill>
          <a:latin typeface="+mj-lt"/>
          <a:ea typeface="+mj-ea"/>
          <a:cs typeface="+mj-cs"/>
        </a:defRPr>
      </a:lvl1pPr>
      <a:lvl2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2pPr>
      <a:lvl3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3pPr>
      <a:lvl4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4pPr>
      <a:lvl5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5pPr>
      <a:lvl6pPr marL="457200" algn="l" rtl="0" fontAlgn="base">
        <a:lnSpc>
          <a:spcPct val="85000"/>
        </a:lnSpc>
        <a:spcBef>
          <a:spcPct val="0"/>
        </a:spcBef>
        <a:spcAft>
          <a:spcPct val="0"/>
        </a:spcAft>
        <a:defRPr sz="2100" b="1">
          <a:solidFill>
            <a:schemeClr val="tx1"/>
          </a:solidFill>
          <a:latin typeface="Arial" panose="020B0604020202020204" pitchFamily="34" charset="0"/>
        </a:defRPr>
      </a:lvl6pPr>
      <a:lvl7pPr marL="914400" algn="l" rtl="0" fontAlgn="base">
        <a:lnSpc>
          <a:spcPct val="85000"/>
        </a:lnSpc>
        <a:spcBef>
          <a:spcPct val="0"/>
        </a:spcBef>
        <a:spcAft>
          <a:spcPct val="0"/>
        </a:spcAft>
        <a:defRPr sz="2100" b="1">
          <a:solidFill>
            <a:schemeClr val="tx1"/>
          </a:solidFill>
          <a:latin typeface="Arial" panose="020B0604020202020204" pitchFamily="34" charset="0"/>
        </a:defRPr>
      </a:lvl7pPr>
      <a:lvl8pPr marL="1371600" algn="l" rtl="0" fontAlgn="base">
        <a:lnSpc>
          <a:spcPct val="85000"/>
        </a:lnSpc>
        <a:spcBef>
          <a:spcPct val="0"/>
        </a:spcBef>
        <a:spcAft>
          <a:spcPct val="0"/>
        </a:spcAft>
        <a:defRPr sz="2100" b="1">
          <a:solidFill>
            <a:schemeClr val="tx1"/>
          </a:solidFill>
          <a:latin typeface="Arial" panose="020B0604020202020204" pitchFamily="34" charset="0"/>
        </a:defRPr>
      </a:lvl8pPr>
      <a:lvl9pPr marL="1828800" algn="l" rtl="0" fontAlgn="base">
        <a:lnSpc>
          <a:spcPct val="85000"/>
        </a:lnSpc>
        <a:spcBef>
          <a:spcPct val="0"/>
        </a:spcBef>
        <a:spcAft>
          <a:spcPct val="0"/>
        </a:spcAft>
        <a:defRPr sz="2100" b="1">
          <a:solidFill>
            <a:schemeClr val="tx1"/>
          </a:solidFill>
          <a:latin typeface="Arial" panose="020B0604020202020204" pitchFamily="34" charset="0"/>
        </a:defRPr>
      </a:lvl9pPr>
    </p:titleStyle>
    <p:bodyStyle>
      <a:lvl1pPr marL="288000" marR="0" indent="-288000" algn="l" defTabSz="914400" rtl="0" eaLnBrk="0" fontAlgn="base" latinLnBrk="0" hangingPunct="0">
        <a:lnSpc>
          <a:spcPct val="100000"/>
        </a:lnSpc>
        <a:spcBef>
          <a:spcPct val="0"/>
        </a:spcBef>
        <a:spcAft>
          <a:spcPts val="800"/>
        </a:spcAft>
        <a:buClrTx/>
        <a:buSzTx/>
        <a:buFont typeface="Arial" panose="020B0604020202020204" pitchFamily="34" charset="0"/>
        <a:buChar char="–"/>
        <a:tabLst/>
        <a:defRPr sz="2000" b="0" kern="1200">
          <a:solidFill>
            <a:schemeClr val="tx1"/>
          </a:solidFill>
          <a:latin typeface="+mn-lt"/>
          <a:ea typeface="+mn-ea"/>
          <a:cs typeface="+mn-cs"/>
        </a:defRPr>
      </a:lvl1pPr>
      <a:lvl2pPr marL="0" indent="0" algn="l" rtl="0" eaLnBrk="0" fontAlgn="base" hangingPunct="0">
        <a:spcBef>
          <a:spcPct val="0"/>
        </a:spcBef>
        <a:spcAft>
          <a:spcPct val="0"/>
        </a:spcAft>
        <a:buFont typeface="Arial" panose="020B0604020202020204" pitchFamily="34" charset="0"/>
        <a:buNone/>
        <a:defRPr sz="21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microsoft.com/office/2018/10/relationships/comments" Target="../comments/modernComment_4D8_AC13152A.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mailto:rajiv.ramdhany@bbc.co.uk"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hyperlink" Target="mailto:d.king@lancaster.ac.uk" TargetMode="External"/><Relationship Id="rId4" Type="http://schemas.openxmlformats.org/officeDocument/2006/relationships/hyperlink" Target="mailto:n.race@lancaster.ac.uk"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9.tiff"/><Relationship Id="rId13" Type="http://schemas.openxmlformats.org/officeDocument/2006/relationships/image" Target="../media/image24.tiff"/><Relationship Id="rId3" Type="http://schemas.openxmlformats.org/officeDocument/2006/relationships/image" Target="../media/image14.tiff"/><Relationship Id="rId7" Type="http://schemas.openxmlformats.org/officeDocument/2006/relationships/image" Target="../media/image18.tiff"/><Relationship Id="rId12" Type="http://schemas.openxmlformats.org/officeDocument/2006/relationships/image" Target="../media/image23.tif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tiff"/><Relationship Id="rId11" Type="http://schemas.openxmlformats.org/officeDocument/2006/relationships/image" Target="../media/image22.tiff"/><Relationship Id="rId5" Type="http://schemas.openxmlformats.org/officeDocument/2006/relationships/image" Target="../media/image16.svg"/><Relationship Id="rId15" Type="http://schemas.openxmlformats.org/officeDocument/2006/relationships/image" Target="../media/image26.tiff"/><Relationship Id="rId10" Type="http://schemas.openxmlformats.org/officeDocument/2006/relationships/image" Target="../media/image21.tiff"/><Relationship Id="rId4" Type="http://schemas.openxmlformats.org/officeDocument/2006/relationships/image" Target="../media/image15.png"/><Relationship Id="rId9" Type="http://schemas.openxmlformats.org/officeDocument/2006/relationships/image" Target="../media/image20.tiff"/><Relationship Id="rId14" Type="http://schemas.openxmlformats.org/officeDocument/2006/relationships/image" Target="../media/image25.tiff"/></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27.png"/><Relationship Id="rId21" Type="http://schemas.openxmlformats.org/officeDocument/2006/relationships/image" Target="../media/image45.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notesSlide" Target="../notesSlides/notesSlide4.xml"/><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19" Type="http://schemas.openxmlformats.org/officeDocument/2006/relationships/image" Target="../media/image43.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5.xml.rels><?xml version="1.0" encoding="UTF-8" standalone="yes"?>
<Relationships xmlns="http://schemas.openxmlformats.org/package/2006/relationships"><Relationship Id="rId8" Type="http://schemas.openxmlformats.org/officeDocument/2006/relationships/image" Target="../media/image19.tiff"/><Relationship Id="rId13" Type="http://schemas.openxmlformats.org/officeDocument/2006/relationships/image" Target="../media/image24.tiff"/><Relationship Id="rId18" Type="http://schemas.openxmlformats.org/officeDocument/2006/relationships/image" Target="../media/image48.png"/><Relationship Id="rId3" Type="http://schemas.openxmlformats.org/officeDocument/2006/relationships/image" Target="../media/image14.tiff"/><Relationship Id="rId7" Type="http://schemas.openxmlformats.org/officeDocument/2006/relationships/image" Target="../media/image18.tiff"/><Relationship Id="rId12" Type="http://schemas.openxmlformats.org/officeDocument/2006/relationships/image" Target="../media/image23.tiff"/><Relationship Id="rId17" Type="http://schemas.openxmlformats.org/officeDocument/2006/relationships/image" Target="../media/image47.jpeg"/><Relationship Id="rId2" Type="http://schemas.openxmlformats.org/officeDocument/2006/relationships/notesSlide" Target="../notesSlides/notesSlide5.xml"/><Relationship Id="rId16"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17.tiff"/><Relationship Id="rId11" Type="http://schemas.openxmlformats.org/officeDocument/2006/relationships/image" Target="../media/image22.tiff"/><Relationship Id="rId5" Type="http://schemas.openxmlformats.org/officeDocument/2006/relationships/image" Target="../media/image16.svg"/><Relationship Id="rId15" Type="http://schemas.openxmlformats.org/officeDocument/2006/relationships/image" Target="../media/image26.tiff"/><Relationship Id="rId10" Type="http://schemas.openxmlformats.org/officeDocument/2006/relationships/image" Target="../media/image21.tiff"/><Relationship Id="rId19" Type="http://schemas.openxmlformats.org/officeDocument/2006/relationships/image" Target="../media/image49.png"/><Relationship Id="rId4" Type="http://schemas.openxmlformats.org/officeDocument/2006/relationships/image" Target="../media/image15.png"/><Relationship Id="rId9" Type="http://schemas.openxmlformats.org/officeDocument/2006/relationships/image" Target="../media/image20.tiff"/><Relationship Id="rId14" Type="http://schemas.openxmlformats.org/officeDocument/2006/relationships/image" Target="../media/image25.tiff"/></Relationships>
</file>

<file path=ppt/slides/_rels/slide6.xml.rels><?xml version="1.0" encoding="UTF-8" standalone="yes"?>
<Relationships xmlns="http://schemas.openxmlformats.org/package/2006/relationships"><Relationship Id="rId8" Type="http://schemas.openxmlformats.org/officeDocument/2006/relationships/image" Target="../media/image19.tiff"/><Relationship Id="rId13" Type="http://schemas.openxmlformats.org/officeDocument/2006/relationships/image" Target="../media/image24.tiff"/><Relationship Id="rId3" Type="http://schemas.openxmlformats.org/officeDocument/2006/relationships/image" Target="../media/image14.tiff"/><Relationship Id="rId7" Type="http://schemas.openxmlformats.org/officeDocument/2006/relationships/image" Target="../media/image18.tiff"/><Relationship Id="rId12" Type="http://schemas.openxmlformats.org/officeDocument/2006/relationships/image" Target="../media/image23.tiff"/><Relationship Id="rId2" Type="http://schemas.openxmlformats.org/officeDocument/2006/relationships/notesSlide" Target="../notesSlides/notesSlide6.xml"/><Relationship Id="rId16"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17.tiff"/><Relationship Id="rId11" Type="http://schemas.openxmlformats.org/officeDocument/2006/relationships/image" Target="../media/image22.tiff"/><Relationship Id="rId5" Type="http://schemas.openxmlformats.org/officeDocument/2006/relationships/image" Target="../media/image16.svg"/><Relationship Id="rId15" Type="http://schemas.openxmlformats.org/officeDocument/2006/relationships/image" Target="../media/image26.tiff"/><Relationship Id="rId10" Type="http://schemas.openxmlformats.org/officeDocument/2006/relationships/image" Target="../media/image21.tiff"/><Relationship Id="rId4" Type="http://schemas.openxmlformats.org/officeDocument/2006/relationships/image" Target="../media/image15.png"/><Relationship Id="rId9" Type="http://schemas.openxmlformats.org/officeDocument/2006/relationships/image" Target="../media/image20.tiff"/><Relationship Id="rId14" Type="http://schemas.openxmlformats.org/officeDocument/2006/relationships/image" Target="../media/image25.tiff"/></Relationships>
</file>

<file path=ppt/slides/_rels/slide7.xml.rels><?xml version="1.0" encoding="UTF-8" standalone="yes"?>
<Relationships xmlns="http://schemas.openxmlformats.org/package/2006/relationships"><Relationship Id="rId8" Type="http://schemas.openxmlformats.org/officeDocument/2006/relationships/image" Target="../media/image19.tiff"/><Relationship Id="rId13" Type="http://schemas.openxmlformats.org/officeDocument/2006/relationships/image" Target="../media/image24.tiff"/><Relationship Id="rId18" Type="http://schemas.openxmlformats.org/officeDocument/2006/relationships/image" Target="../media/image53.png"/><Relationship Id="rId3" Type="http://schemas.openxmlformats.org/officeDocument/2006/relationships/image" Target="../media/image14.tiff"/><Relationship Id="rId7" Type="http://schemas.openxmlformats.org/officeDocument/2006/relationships/image" Target="../media/image18.tiff"/><Relationship Id="rId12" Type="http://schemas.openxmlformats.org/officeDocument/2006/relationships/image" Target="../media/image23.tiff"/><Relationship Id="rId17" Type="http://schemas.openxmlformats.org/officeDocument/2006/relationships/image" Target="../media/image52.png"/><Relationship Id="rId2" Type="http://schemas.openxmlformats.org/officeDocument/2006/relationships/notesSlide" Target="../notesSlides/notesSlide7.xml"/><Relationship Id="rId16"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17.tiff"/><Relationship Id="rId11" Type="http://schemas.openxmlformats.org/officeDocument/2006/relationships/image" Target="../media/image22.tiff"/><Relationship Id="rId5" Type="http://schemas.openxmlformats.org/officeDocument/2006/relationships/image" Target="../media/image16.svg"/><Relationship Id="rId15" Type="http://schemas.openxmlformats.org/officeDocument/2006/relationships/image" Target="../media/image26.tiff"/><Relationship Id="rId10" Type="http://schemas.openxmlformats.org/officeDocument/2006/relationships/image" Target="../media/image21.tiff"/><Relationship Id="rId4" Type="http://schemas.openxmlformats.org/officeDocument/2006/relationships/image" Target="../media/image15.png"/><Relationship Id="rId9" Type="http://schemas.openxmlformats.org/officeDocument/2006/relationships/image" Target="../media/image20.tiff"/><Relationship Id="rId14" Type="http://schemas.openxmlformats.org/officeDocument/2006/relationships/image" Target="../media/image25.tiff"/></Relationships>
</file>

<file path=ppt/slides/_rels/slide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8579" y="320586"/>
            <a:ext cx="2579455" cy="898287"/>
          </a:xfrm>
          <a:prstGeom prst="rect">
            <a:avLst/>
          </a:prstGeom>
        </p:spPr>
      </p:pic>
      <p:pic>
        <p:nvPicPr>
          <p:cNvPr id="9" name="Picture 8"/>
          <p:cNvPicPr>
            <a:picLocks noChangeAspect="1"/>
          </p:cNvPicPr>
          <p:nvPr/>
        </p:nvPicPr>
        <p:blipFill>
          <a:blip r:embed="rId4" cstate="screen">
            <a:grayscl/>
            <a:alphaModFix amt="80000"/>
            <a:extLst>
              <a:ext uri="{28A0092B-C50C-407E-A947-70E740481C1C}">
                <a14:useLocalDpi xmlns:a14="http://schemas.microsoft.com/office/drawing/2010/main"/>
              </a:ext>
            </a:extLst>
          </a:blip>
          <a:stretch>
            <a:fillRect/>
          </a:stretch>
        </p:blipFill>
        <p:spPr>
          <a:xfrm>
            <a:off x="1616151" y="4753995"/>
            <a:ext cx="690953" cy="198379"/>
          </a:xfrm>
          <a:prstGeom prst="rect">
            <a:avLst/>
          </a:prstGeom>
        </p:spPr>
      </p:pic>
      <p:pic>
        <p:nvPicPr>
          <p:cNvPr id="10" name="Picture 9"/>
          <p:cNvPicPr>
            <a:picLocks noChangeAspect="1"/>
          </p:cNvPicPr>
          <p:nvPr/>
        </p:nvPicPr>
        <p:blipFill>
          <a:blip r:embed="rId5" cstate="screen">
            <a:grayscl/>
            <a:alphaModFix amt="80000"/>
            <a:extLst>
              <a:ext uri="{28A0092B-C50C-407E-A947-70E740481C1C}">
                <a14:useLocalDpi xmlns:a14="http://schemas.microsoft.com/office/drawing/2010/main"/>
              </a:ext>
            </a:extLst>
          </a:blip>
          <a:stretch>
            <a:fillRect/>
          </a:stretch>
        </p:blipFill>
        <p:spPr>
          <a:xfrm>
            <a:off x="465643" y="4711121"/>
            <a:ext cx="898907" cy="266863"/>
          </a:xfrm>
          <a:prstGeom prst="rect">
            <a:avLst/>
          </a:prstGeom>
        </p:spPr>
      </p:pic>
      <p:pic>
        <p:nvPicPr>
          <p:cNvPr id="11" name="Picture 10"/>
          <p:cNvPicPr>
            <a:picLocks noChangeAspect="1"/>
          </p:cNvPicPr>
          <p:nvPr/>
        </p:nvPicPr>
        <p:blipFill>
          <a:blip r:embed="rId6" cstate="screen">
            <a:grayscl/>
            <a:alphaModFix amt="80000"/>
            <a:extLst>
              <a:ext uri="{28A0092B-C50C-407E-A947-70E740481C1C}">
                <a14:useLocalDpi xmlns:a14="http://schemas.microsoft.com/office/drawing/2010/main"/>
              </a:ext>
            </a:extLst>
          </a:blip>
          <a:stretch>
            <a:fillRect/>
          </a:stretch>
        </p:blipFill>
        <p:spPr>
          <a:xfrm>
            <a:off x="2528948" y="4679576"/>
            <a:ext cx="949535" cy="423582"/>
          </a:xfrm>
          <a:prstGeom prst="rect">
            <a:avLst/>
          </a:prstGeom>
        </p:spPr>
      </p:pic>
      <p:sp>
        <p:nvSpPr>
          <p:cNvPr id="6" name="Text Placeholder 5">
            <a:extLst>
              <a:ext uri="{FF2B5EF4-FFF2-40B4-BE49-F238E27FC236}">
                <a16:creationId xmlns:a16="http://schemas.microsoft.com/office/drawing/2014/main" id="{42D074D3-D962-5445-99DA-BB5A58FE38D6}"/>
              </a:ext>
            </a:extLst>
          </p:cNvPr>
          <p:cNvSpPr>
            <a:spLocks noGrp="1"/>
          </p:cNvSpPr>
          <p:nvPr>
            <p:ph type="body" sz="quarter" idx="12"/>
          </p:nvPr>
        </p:nvSpPr>
        <p:spPr>
          <a:xfrm>
            <a:off x="349483" y="1489959"/>
            <a:ext cx="4544909" cy="903181"/>
          </a:xfrm>
        </p:spPr>
        <p:txBody>
          <a:bodyPr/>
          <a:lstStyle/>
          <a:p>
            <a:pPr>
              <a:lnSpc>
                <a:spcPct val="107000"/>
              </a:lnSpc>
              <a:spcAft>
                <a:spcPts val="800"/>
              </a:spcAft>
            </a:pPr>
            <a:endParaRPr lang="en-GB" sz="1800" b="1" i="1" kern="100" dirty="0">
              <a:latin typeface="+mj-lt"/>
              <a:ea typeface="Calibri" panose="020F0502020204030204" pitchFamily="34" charset="0"/>
              <a:cs typeface="Arial" panose="020B0604020202020204" pitchFamily="34" charset="0"/>
            </a:endParaRPr>
          </a:p>
          <a:p>
            <a:pPr>
              <a:lnSpc>
                <a:spcPct val="107000"/>
              </a:lnSpc>
              <a:spcAft>
                <a:spcPts val="800"/>
              </a:spcAft>
            </a:pPr>
            <a:r>
              <a:rPr lang="en-GB" sz="1800" b="1" i="1" kern="100" dirty="0">
                <a:effectLst/>
                <a:latin typeface="+mj-lt"/>
                <a:ea typeface="Calibri" panose="020F0502020204030204" pitchFamily="34" charset="0"/>
                <a:cs typeface="Arial" panose="020B0604020202020204" pitchFamily="34" charset="0"/>
              </a:rPr>
              <a:t>An overview of the AI4ME project and </a:t>
            </a:r>
            <a:br>
              <a:rPr lang="en-GB" sz="1800" b="1" i="1" kern="100" dirty="0">
                <a:effectLst/>
                <a:latin typeface="+mj-lt"/>
                <a:ea typeface="Calibri" panose="020F0502020204030204" pitchFamily="34" charset="0"/>
                <a:cs typeface="Arial" panose="020B0604020202020204" pitchFamily="34" charset="0"/>
              </a:rPr>
            </a:br>
            <a:r>
              <a:rPr lang="en-GB" sz="1800" b="1" i="1" kern="100" dirty="0">
                <a:effectLst/>
                <a:latin typeface="+mj-lt"/>
                <a:ea typeface="Calibri" panose="020F0502020204030204" pitchFamily="34" charset="0"/>
                <a:cs typeface="Arial" panose="020B0604020202020204" pitchFamily="34" charset="0"/>
              </a:rPr>
              <a:t>network requirements for the </a:t>
            </a:r>
            <a:br>
              <a:rPr lang="en-GB" sz="1800" b="1" i="1" kern="100" dirty="0">
                <a:effectLst/>
                <a:latin typeface="+mj-lt"/>
                <a:ea typeface="Calibri" panose="020F0502020204030204" pitchFamily="34" charset="0"/>
                <a:cs typeface="Arial" panose="020B0604020202020204" pitchFamily="34" charset="0"/>
              </a:rPr>
            </a:br>
            <a:r>
              <a:rPr lang="en-GB" sz="1800" b="1" i="1" kern="100" dirty="0">
                <a:effectLst/>
                <a:latin typeface="+mj-lt"/>
                <a:ea typeface="Calibri" panose="020F0502020204030204" pitchFamily="34" charset="0"/>
                <a:cs typeface="Arial" panose="020B0604020202020204" pitchFamily="34" charset="0"/>
              </a:rPr>
              <a:t>IETF CATS Working Group</a:t>
            </a:r>
            <a:endParaRPr lang="en-US" dirty="0">
              <a:latin typeface="+mj-lt"/>
              <a:cs typeface="Calibri" panose="020F0502020204030204" pitchFamily="34" charset="0"/>
            </a:endParaRPr>
          </a:p>
          <a:p>
            <a:pPr>
              <a:lnSpc>
                <a:spcPct val="107000"/>
              </a:lnSpc>
              <a:spcAft>
                <a:spcPts val="800"/>
              </a:spcAft>
            </a:pPr>
            <a:endParaRPr lang="en-US" b="0" dirty="0">
              <a:latin typeface="+mj-lt"/>
              <a:cs typeface="Calibri" panose="020F0502020204030204" pitchFamily="34" charset="0"/>
            </a:endParaRPr>
          </a:p>
          <a:p>
            <a:pPr>
              <a:lnSpc>
                <a:spcPct val="107000"/>
              </a:lnSpc>
              <a:spcAft>
                <a:spcPts val="800"/>
              </a:spcAft>
            </a:pPr>
            <a:endParaRPr lang="en-US" b="0" dirty="0">
              <a:latin typeface="+mj-lt"/>
              <a:cs typeface="Calibri" panose="020F0502020204030204" pitchFamily="34" charset="0"/>
            </a:endParaRPr>
          </a:p>
          <a:p>
            <a:pPr>
              <a:lnSpc>
                <a:spcPct val="107000"/>
              </a:lnSpc>
              <a:spcAft>
                <a:spcPts val="800"/>
              </a:spcAft>
            </a:pPr>
            <a:r>
              <a:rPr lang="en-US" b="1" dirty="0">
                <a:latin typeface="+mj-lt"/>
                <a:cs typeface="Calibri"/>
              </a:rPr>
              <a:t>Rajiv Ramdhany (BBC)</a:t>
            </a:r>
            <a:br>
              <a:rPr lang="en-US" b="1" dirty="0">
                <a:latin typeface="+mj-lt"/>
                <a:cs typeface="Calibri" panose="020F0502020204030204" pitchFamily="34" charset="0"/>
              </a:rPr>
            </a:br>
            <a:r>
              <a:rPr lang="en-US" dirty="0">
                <a:latin typeface="+mj-lt"/>
                <a:cs typeface="Calibri"/>
              </a:rPr>
              <a:t>Nick Race (Lancaster University)</a:t>
            </a:r>
            <a:br>
              <a:rPr lang="en-US" b="0" dirty="0">
                <a:latin typeface="+mj-lt"/>
                <a:cs typeface="Calibri" panose="020F0502020204030204" pitchFamily="34" charset="0"/>
              </a:rPr>
            </a:br>
            <a:r>
              <a:rPr lang="en-US" dirty="0">
                <a:latin typeface="+mj-lt"/>
                <a:cs typeface="Calibri"/>
              </a:rPr>
              <a:t>Daniel King </a:t>
            </a:r>
            <a:r>
              <a:rPr lang="en-US" b="0" dirty="0">
                <a:latin typeface="+mj-lt"/>
                <a:cs typeface="Calibri"/>
              </a:rPr>
              <a:t>(</a:t>
            </a:r>
            <a:r>
              <a:rPr lang="en-US" dirty="0">
                <a:latin typeface="+mj-lt"/>
                <a:cs typeface="Calibri"/>
              </a:rPr>
              <a:t>Lancaster University</a:t>
            </a:r>
            <a:r>
              <a:rPr lang="en-US" b="0" dirty="0">
                <a:latin typeface="+mj-lt"/>
                <a:cs typeface="Calibri"/>
              </a:rPr>
              <a:t>)</a:t>
            </a:r>
          </a:p>
          <a:p>
            <a:pPr>
              <a:lnSpc>
                <a:spcPct val="107000"/>
              </a:lnSpc>
              <a:spcAft>
                <a:spcPts val="800"/>
              </a:spcAft>
            </a:pPr>
            <a:r>
              <a:rPr lang="en-US" b="0" dirty="0">
                <a:latin typeface="+mj-lt"/>
                <a:cs typeface="Calibri" panose="020F0502020204030204" pitchFamily="34" charset="0"/>
              </a:rPr>
              <a:t> </a:t>
            </a:r>
            <a:r>
              <a:rPr lang="en-GB" b="1" kern="100" dirty="0">
                <a:effectLst/>
                <a:latin typeface="+mj-lt"/>
                <a:ea typeface="Calibri" panose="020F0502020204030204" pitchFamily="34" charset="0"/>
                <a:cs typeface="Calibri" panose="020F0502020204030204" pitchFamily="34" charset="0"/>
              </a:rPr>
              <a:t> </a:t>
            </a:r>
            <a:endParaRPr lang="en-GB" kern="100" dirty="0">
              <a:effectLst/>
              <a:latin typeface="+mj-lt"/>
              <a:ea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3FE19F16-4B00-A947-A700-AAAB067EE01D}"/>
              </a:ext>
            </a:extLst>
          </p:cNvPr>
          <p:cNvSpPr/>
          <p:nvPr/>
        </p:nvSpPr>
        <p:spPr>
          <a:xfrm>
            <a:off x="274617" y="2772407"/>
            <a:ext cx="1487908" cy="276999"/>
          </a:xfrm>
          <a:prstGeom prst="rect">
            <a:avLst/>
          </a:prstGeom>
        </p:spPr>
        <p:txBody>
          <a:bodyPr wrap="none">
            <a:spAutoFit/>
          </a:bodyPr>
          <a:lstStyle/>
          <a:p>
            <a:r>
              <a:rPr lang="en-US" sz="1200" dirty="0">
                <a:solidFill>
                  <a:schemeClr val="accent5">
                    <a:lumMod val="75000"/>
                  </a:schemeClr>
                </a:solidFill>
                <a:latin typeface="+mj-lt"/>
              </a:rPr>
              <a:t>10 November 2023</a:t>
            </a:r>
          </a:p>
        </p:txBody>
      </p:sp>
    </p:spTree>
    <p:extLst>
      <p:ext uri="{BB962C8B-B14F-4D97-AF65-F5344CB8AC3E}">
        <p14:creationId xmlns:p14="http://schemas.microsoft.com/office/powerpoint/2010/main" val="1472338874"/>
      </p:ext>
    </p:extLst>
  </p:cSld>
  <p:clrMapOvr>
    <a:masterClrMapping/>
  </p:clrMapOvr>
  <mc:AlternateContent xmlns:mc="http://schemas.openxmlformats.org/markup-compatibility/2006" xmlns:p14="http://schemas.microsoft.com/office/powerpoint/2010/main">
    <mc:Choice Requires="p14">
      <p:transition spd="slow" p14:dur="2000" advTm="11374"/>
    </mc:Choice>
    <mc:Fallback xmlns="">
      <p:transition spd="slow" advTm="1137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gd4de49b789_2_0"/>
          <p:cNvSpPr txBox="1"/>
          <p:nvPr/>
        </p:nvSpPr>
        <p:spPr>
          <a:xfrm>
            <a:off x="545925" y="989233"/>
            <a:ext cx="7620600" cy="3992875"/>
          </a:xfrm>
          <a:prstGeom prst="rect">
            <a:avLst/>
          </a:prstGeom>
          <a:noFill/>
          <a:ln>
            <a:noFill/>
          </a:ln>
        </p:spPr>
        <p:txBody>
          <a:bodyPr spcFirstLastPara="1" wrap="square" lIns="0" tIns="0" rIns="0" bIns="0" anchor="t" anchorCtr="0">
            <a:normAutofit fontScale="92500"/>
          </a:bodyPr>
          <a:lstStyle/>
          <a:p>
            <a:pPr>
              <a:spcBef>
                <a:spcPts val="0"/>
              </a:spcBef>
              <a:spcAft>
                <a:spcPts val="0"/>
              </a:spcAft>
              <a:buClr>
                <a:srgbClr val="000000"/>
              </a:buClr>
              <a:buSzPts val="1600"/>
            </a:pPr>
            <a:r>
              <a:rPr lang="en-US" sz="1600" b="1" i="0" u="none" strike="noStrike" cap="none" dirty="0">
                <a:solidFill>
                  <a:srgbClr val="000000"/>
                </a:solidFill>
                <a:latin typeface="Arial"/>
                <a:ea typeface="Arial"/>
                <a:cs typeface="Arial"/>
                <a:sym typeface="Arial"/>
              </a:rPr>
              <a:t>AI4ME Compute-Aware Network Delivery Objectives</a:t>
            </a:r>
          </a:p>
          <a:p>
            <a:pPr>
              <a:spcBef>
                <a:spcPts val="0"/>
              </a:spcBef>
              <a:spcAft>
                <a:spcPts val="0"/>
              </a:spcAft>
              <a:buClr>
                <a:srgbClr val="000000"/>
              </a:buClr>
              <a:buSzPts val="1600"/>
            </a:pPr>
            <a:endParaRPr sz="1600" dirty="0">
              <a:solidFill>
                <a:srgbClr val="000000"/>
              </a:solidFill>
              <a:latin typeface="Arial"/>
              <a:ea typeface="Arial"/>
              <a:cs typeface="Arial"/>
              <a:sym typeface="Arial"/>
            </a:endParaRPr>
          </a:p>
          <a:p>
            <a:pPr lvl="1">
              <a:spcBef>
                <a:spcPts val="0"/>
              </a:spcBef>
              <a:spcAft>
                <a:spcPts val="0"/>
              </a:spcAft>
            </a:pPr>
            <a:r>
              <a:rPr lang="en-US" sz="1400" i="1" dirty="0">
                <a:solidFill>
                  <a:schemeClr val="accent5">
                    <a:lumMod val="75000"/>
                  </a:schemeClr>
                </a:solidFill>
                <a:latin typeface="Arial"/>
                <a:ea typeface="Arial"/>
                <a:cs typeface="Arial"/>
                <a:sym typeface="Arial"/>
              </a:rPr>
              <a:t>“Build a distributed self-adaptive platform for cost-effective/efficient delivery of personalised experiences to mass audiences”</a:t>
            </a:r>
          </a:p>
          <a:p>
            <a:pPr marL="0" marR="0" lvl="0" indent="0" algn="l" rtl="0">
              <a:spcBef>
                <a:spcPts val="0"/>
              </a:spcBef>
              <a:spcAft>
                <a:spcPts val="0"/>
              </a:spcAft>
              <a:buNone/>
            </a:pPr>
            <a:endParaRPr lang="en-US" sz="1600" i="1" dirty="0">
              <a:solidFill>
                <a:srgbClr val="000000"/>
              </a:solidFill>
              <a:latin typeface="Arial"/>
              <a:ea typeface="Arial"/>
              <a:cs typeface="Arial"/>
              <a:sym typeface="Arial"/>
            </a:endParaRPr>
          </a:p>
          <a:p>
            <a:pPr marL="285750" lvl="0" indent="-285750" eaLnBrk="1" fontAlgn="auto" hangingPunct="1">
              <a:lnSpc>
                <a:spcPct val="160000"/>
              </a:lnSpc>
              <a:spcBef>
                <a:spcPts val="0"/>
              </a:spcBef>
              <a:spcAft>
                <a:spcPts val="0"/>
              </a:spcAft>
              <a:buClr>
                <a:srgbClr val="000000"/>
              </a:buClr>
              <a:buSzPts val="1600"/>
              <a:buFont typeface="Arial" panose="020B0604020202020204" pitchFamily="34" charset="0"/>
              <a:buChar char="•"/>
            </a:pPr>
            <a:r>
              <a:rPr lang="en-US" sz="1200" dirty="0">
                <a:solidFill>
                  <a:prstClr val="black"/>
                </a:solidFill>
                <a:latin typeface="+mj-lt"/>
                <a:cs typeface="Calibri" panose="020F0502020204030204" pitchFamily="34" charset="0"/>
                <a:sym typeface="Arial"/>
              </a:rPr>
              <a:t>Personalised OBM applications (= media objects + code)  need predictable connectivity to compute resources for offloading compute fragments</a:t>
            </a:r>
          </a:p>
          <a:p>
            <a:pPr marL="285750" lvl="0" indent="-285750" eaLnBrk="1" fontAlgn="auto" hangingPunct="1">
              <a:lnSpc>
                <a:spcPct val="160000"/>
              </a:lnSpc>
              <a:spcBef>
                <a:spcPts val="0"/>
              </a:spcBef>
              <a:spcAft>
                <a:spcPts val="0"/>
              </a:spcAft>
              <a:buClr>
                <a:srgbClr val="000000"/>
              </a:buClr>
              <a:buSzPts val="1600"/>
              <a:buFont typeface="Arial" panose="020B0604020202020204" pitchFamily="34" charset="0"/>
              <a:buChar char="•"/>
            </a:pPr>
            <a:r>
              <a:rPr lang="en-US" sz="1200" dirty="0">
                <a:solidFill>
                  <a:prstClr val="black"/>
                </a:solidFill>
                <a:latin typeface="+mj-lt"/>
                <a:cs typeface="Calibri" panose="020F0502020204030204" pitchFamily="34" charset="0"/>
                <a:sym typeface="Arial"/>
              </a:rPr>
              <a:t>Current approach of static assignment and centralised compute cloud to devices does not scale up efficiently and cost-effectively, for AI4ME services</a:t>
            </a:r>
          </a:p>
          <a:p>
            <a:pPr marL="285750" lvl="0" indent="-285750" eaLnBrk="1" fontAlgn="auto" hangingPunct="1">
              <a:lnSpc>
                <a:spcPct val="160000"/>
              </a:lnSpc>
              <a:spcBef>
                <a:spcPts val="0"/>
              </a:spcBef>
              <a:spcAft>
                <a:spcPts val="0"/>
              </a:spcAft>
              <a:buClr>
                <a:srgbClr val="000000"/>
              </a:buClr>
              <a:buSzPts val="1600"/>
              <a:buFont typeface="Arial" panose="020B0604020202020204" pitchFamily="34" charset="0"/>
              <a:buChar char="•"/>
            </a:pPr>
            <a:r>
              <a:rPr lang="en-US" sz="1200" dirty="0">
                <a:solidFill>
                  <a:prstClr val="black"/>
                </a:solidFill>
                <a:latin typeface="+mj-lt"/>
                <a:cs typeface="Calibri" panose="020F0502020204030204" pitchFamily="34" charset="0"/>
                <a:sym typeface="Arial"/>
              </a:rPr>
              <a:t>Compute and storage nodes should be able to move very freely, throughout the entire delivery pipeline </a:t>
            </a:r>
          </a:p>
          <a:p>
            <a:pPr marL="742950" lvl="1" indent="-285750" eaLnBrk="1" fontAlgn="auto" hangingPunct="1">
              <a:lnSpc>
                <a:spcPct val="160000"/>
              </a:lnSpc>
              <a:spcBef>
                <a:spcPts val="0"/>
              </a:spcBef>
              <a:spcAft>
                <a:spcPts val="0"/>
              </a:spcAft>
              <a:buClr>
                <a:srgbClr val="000000"/>
              </a:buClr>
              <a:buSzPts val="1600"/>
              <a:buFont typeface="Arial" panose="020B0604020202020204" pitchFamily="34" charset="0"/>
              <a:buChar char="•"/>
            </a:pPr>
            <a:r>
              <a:rPr lang="en-US" sz="1200" dirty="0">
                <a:solidFill>
                  <a:prstClr val="black"/>
                </a:solidFill>
                <a:latin typeface="+mj-lt"/>
                <a:cs typeface="Calibri" panose="020F0502020204030204" pitchFamily="34" charset="0"/>
              </a:rPr>
              <a:t>Enablers: edge/metro DCs, virtualised GPUs, cloud-gaming, software-defined networking, traffic-steering for network predictability </a:t>
            </a:r>
          </a:p>
          <a:p>
            <a:pPr marL="742950" lvl="1" indent="-285750" eaLnBrk="1" fontAlgn="auto" hangingPunct="1">
              <a:lnSpc>
                <a:spcPct val="160000"/>
              </a:lnSpc>
              <a:spcBef>
                <a:spcPts val="0"/>
              </a:spcBef>
              <a:spcAft>
                <a:spcPts val="0"/>
              </a:spcAft>
              <a:buClr>
                <a:srgbClr val="000000"/>
              </a:buClr>
              <a:buSzPts val="1600"/>
              <a:buFont typeface="Arial" panose="020B0604020202020204" pitchFamily="34" charset="0"/>
              <a:buChar char="•"/>
            </a:pPr>
            <a:r>
              <a:rPr lang="en-US" sz="1200" dirty="0">
                <a:solidFill>
                  <a:prstClr val="black"/>
                </a:solidFill>
                <a:latin typeface="+mj-lt"/>
                <a:cs typeface="Calibri" panose="020F0502020204030204" pitchFamily="34" charset="0"/>
                <a:sym typeface="Arial"/>
              </a:rPr>
              <a:t>Decision </a:t>
            </a:r>
            <a:r>
              <a:rPr lang="en-US" sz="1200" dirty="0">
                <a:solidFill>
                  <a:prstClr val="black"/>
                </a:solidFill>
                <a:latin typeface="+mj-lt"/>
                <a:cs typeface="Calibri" panose="020F0502020204030204" pitchFamily="34" charset="0"/>
              </a:rPr>
              <a:t>on where to move compute or when to provision more resources is complex in a large dynamic distributed system.</a:t>
            </a:r>
            <a:endParaRPr lang="en-US" sz="1200" dirty="0">
              <a:solidFill>
                <a:prstClr val="black"/>
              </a:solidFill>
              <a:latin typeface="+mj-lt"/>
              <a:cs typeface="Calibri" panose="020F0502020204030204" pitchFamily="34" charset="0"/>
              <a:sym typeface="Arial"/>
            </a:endParaRPr>
          </a:p>
          <a:p>
            <a:pPr marL="742950" lvl="2" indent="-285750" eaLnBrk="1" fontAlgn="auto" hangingPunct="1">
              <a:lnSpc>
                <a:spcPct val="160000"/>
              </a:lnSpc>
              <a:spcBef>
                <a:spcPts val="0"/>
              </a:spcBef>
              <a:spcAft>
                <a:spcPts val="0"/>
              </a:spcAft>
              <a:buClr>
                <a:srgbClr val="000000"/>
              </a:buClr>
              <a:buSzPts val="1600"/>
              <a:buFont typeface="Arial" panose="020B0604020202020204" pitchFamily="34" charset="0"/>
              <a:buChar char="•"/>
            </a:pPr>
            <a:r>
              <a:rPr lang="en-US" sz="1200" dirty="0">
                <a:solidFill>
                  <a:prstClr val="black"/>
                </a:solidFill>
                <a:latin typeface="+mj-lt"/>
                <a:cs typeface="Calibri" panose="020F0502020204030204" pitchFamily="34" charset="0"/>
                <a:sym typeface="Arial"/>
              </a:rPr>
              <a:t>Need to adapt application and deployments to real-time availability of resources before and during execution</a:t>
            </a:r>
          </a:p>
          <a:p>
            <a:pPr marL="0" marR="0" lvl="0" indent="0" algn="l" rtl="0">
              <a:spcBef>
                <a:spcPts val="0"/>
              </a:spcBef>
              <a:spcAft>
                <a:spcPts val="0"/>
              </a:spcAft>
              <a:buNone/>
            </a:pPr>
            <a:endParaRPr dirty="0"/>
          </a:p>
        </p:txBody>
      </p:sp>
      <p:sp>
        <p:nvSpPr>
          <p:cNvPr id="291" name="Google Shape;291;gd4de49b789_2_0"/>
          <p:cNvSpPr txBox="1"/>
          <p:nvPr/>
        </p:nvSpPr>
        <p:spPr>
          <a:xfrm>
            <a:off x="3143794" y="557349"/>
            <a:ext cx="0" cy="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600"/>
              <a:buFont typeface="Arial"/>
              <a:buNone/>
            </a:pPr>
            <a:endParaRPr sz="1600" b="0" i="0" u="none" strike="noStrike" cap="none">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A8E526BF-14FC-F2BE-F712-8FD52A1F838C}"/>
              </a:ext>
            </a:extLst>
          </p:cNvPr>
          <p:cNvSpPr txBox="1"/>
          <p:nvPr/>
        </p:nvSpPr>
        <p:spPr>
          <a:xfrm>
            <a:off x="4572001" y="161392"/>
            <a:ext cx="4509652" cy="461665"/>
          </a:xfrm>
          <a:prstGeom prst="rect">
            <a:avLst/>
          </a:prstGeom>
          <a:noFill/>
        </p:spPr>
        <p:txBody>
          <a:bodyPr wrap="square">
            <a:spAutoFit/>
          </a:bodyPr>
          <a:lstStyle/>
          <a:p>
            <a:pPr algn="r"/>
            <a:r>
              <a:rPr lang="en-US" sz="2400" b="1" dirty="0">
                <a:solidFill>
                  <a:schemeClr val="accent5">
                    <a:lumMod val="75000"/>
                  </a:schemeClr>
                </a:solidFill>
              </a:rPr>
              <a:t>Network Challenges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0">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0">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0">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1">
            <a:extLst>
              <a:ext uri="{FF2B5EF4-FFF2-40B4-BE49-F238E27FC236}">
                <a16:creationId xmlns:a16="http://schemas.microsoft.com/office/drawing/2014/main" id="{EA149AA2-BD44-77DF-D15A-5A2D66EADF32}"/>
              </a:ext>
            </a:extLst>
          </p:cNvPr>
          <p:cNvSpPr txBox="1">
            <a:spLocks/>
          </p:cNvSpPr>
          <p:nvPr/>
        </p:nvSpPr>
        <p:spPr>
          <a:xfrm>
            <a:off x="194564" y="1280915"/>
            <a:ext cx="2942774" cy="3697375"/>
          </a:xfrm>
          <a:prstGeom prst="rect">
            <a:avLst/>
          </a:prstGeom>
        </p:spPr>
        <p:txBody>
          <a:bodyPr/>
          <a:lstStyle>
            <a:lvl1pPr marL="288000" marR="0" indent="-288000" algn="l" defTabSz="914400" rtl="0" eaLnBrk="0" fontAlgn="base" latinLnBrk="0" hangingPunct="0">
              <a:lnSpc>
                <a:spcPct val="100000"/>
              </a:lnSpc>
              <a:spcBef>
                <a:spcPct val="0"/>
              </a:spcBef>
              <a:spcAft>
                <a:spcPts val="800"/>
              </a:spcAft>
              <a:buClrTx/>
              <a:buSzTx/>
              <a:buFont typeface="Arial" panose="020B0604020202020204" pitchFamily="34" charset="0"/>
              <a:buChar char="–"/>
              <a:tabLst/>
              <a:defRPr sz="2000" b="0" kern="1200">
                <a:solidFill>
                  <a:schemeClr val="tx1"/>
                </a:solidFill>
                <a:latin typeface="+mn-lt"/>
                <a:ea typeface="+mn-ea"/>
                <a:cs typeface="+mn-cs"/>
              </a:defRPr>
            </a:lvl1pPr>
            <a:lvl2pPr marL="0" indent="0" algn="l" rtl="0" eaLnBrk="0" fontAlgn="base" hangingPunct="0">
              <a:spcBef>
                <a:spcPct val="0"/>
              </a:spcBef>
              <a:spcAft>
                <a:spcPct val="0"/>
              </a:spcAft>
              <a:buFont typeface="Arial" panose="020B0604020202020204" pitchFamily="34" charset="0"/>
              <a:buNone/>
              <a:defRPr sz="21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eaLnBrk="1" fontAlgn="auto" hangingPunct="1">
              <a:lnSpc>
                <a:spcPct val="160000"/>
              </a:lnSpc>
              <a:spcBef>
                <a:spcPts val="0"/>
              </a:spcBef>
              <a:spcAft>
                <a:spcPts val="0"/>
              </a:spcAft>
              <a:buClr>
                <a:srgbClr val="000000"/>
              </a:buClr>
              <a:buSzPts val="1600"/>
              <a:buFont typeface="Arial" panose="020B0604020202020204" pitchFamily="34" charset="0"/>
              <a:buChar char="•"/>
            </a:pPr>
            <a:r>
              <a:rPr lang="en-US" sz="1200" dirty="0">
                <a:solidFill>
                  <a:prstClr val="black"/>
                </a:solidFill>
                <a:latin typeface="+mj-lt"/>
                <a:cs typeface="Calibri" panose="020F0502020204030204" pitchFamily="34" charset="0"/>
              </a:rPr>
              <a:t>Relatively powerful end-user device</a:t>
            </a:r>
          </a:p>
          <a:p>
            <a:pPr marL="285750" indent="-285750" eaLnBrk="1" fontAlgn="auto" hangingPunct="1">
              <a:lnSpc>
                <a:spcPct val="160000"/>
              </a:lnSpc>
              <a:spcBef>
                <a:spcPts val="0"/>
              </a:spcBef>
              <a:spcAft>
                <a:spcPts val="0"/>
              </a:spcAft>
              <a:buClr>
                <a:srgbClr val="000000"/>
              </a:buClr>
              <a:buSzPts val="1600"/>
              <a:buFont typeface="Arial" panose="020B0604020202020204" pitchFamily="34" charset="0"/>
              <a:buChar char="•"/>
            </a:pPr>
            <a:r>
              <a:rPr lang="en-US" sz="1200" dirty="0">
                <a:solidFill>
                  <a:prstClr val="black"/>
                </a:solidFill>
                <a:latin typeface="+mj-lt"/>
                <a:cs typeface="Calibri" panose="020F0502020204030204" pitchFamily="34" charset="0"/>
              </a:rPr>
              <a:t>Composition of media objects able to run on device</a:t>
            </a:r>
          </a:p>
          <a:p>
            <a:pPr marL="285750" indent="-285750" eaLnBrk="1" fontAlgn="auto" hangingPunct="1">
              <a:lnSpc>
                <a:spcPct val="160000"/>
              </a:lnSpc>
              <a:spcBef>
                <a:spcPts val="0"/>
              </a:spcBef>
              <a:spcAft>
                <a:spcPts val="0"/>
              </a:spcAft>
              <a:buClr>
                <a:srgbClr val="000000"/>
              </a:buClr>
              <a:buSzPts val="1600"/>
              <a:buFont typeface="Arial" panose="020B0604020202020204" pitchFamily="34" charset="0"/>
              <a:buChar char="•"/>
            </a:pPr>
            <a:r>
              <a:rPr lang="en-US" sz="1200" dirty="0">
                <a:solidFill>
                  <a:prstClr val="black"/>
                </a:solidFill>
                <a:latin typeface="+mj-lt"/>
                <a:cs typeface="Calibri" panose="020F0502020204030204" pitchFamily="34" charset="0"/>
              </a:rPr>
              <a:t>Moderate user agency</a:t>
            </a:r>
          </a:p>
          <a:p>
            <a:pPr marL="285750" indent="-285750" eaLnBrk="1" fontAlgn="auto" hangingPunct="1">
              <a:lnSpc>
                <a:spcPct val="160000"/>
              </a:lnSpc>
              <a:spcBef>
                <a:spcPts val="0"/>
              </a:spcBef>
              <a:spcAft>
                <a:spcPts val="0"/>
              </a:spcAft>
              <a:buClr>
                <a:srgbClr val="000000"/>
              </a:buClr>
              <a:buSzPts val="1600"/>
              <a:buFont typeface="Arial" panose="020B0604020202020204" pitchFamily="34" charset="0"/>
              <a:buChar char="•"/>
            </a:pPr>
            <a:r>
              <a:rPr lang="en-US" sz="1200" dirty="0">
                <a:solidFill>
                  <a:prstClr val="black"/>
                </a:solidFill>
                <a:latin typeface="+mj-lt"/>
                <a:cs typeface="Calibri" panose="020F0502020204030204" pitchFamily="34" charset="0"/>
              </a:rPr>
              <a:t>Production processes and media-object-conditioning run in the cloud</a:t>
            </a:r>
          </a:p>
          <a:p>
            <a:pPr marL="285750" indent="-285750" eaLnBrk="1" fontAlgn="auto" hangingPunct="1">
              <a:lnSpc>
                <a:spcPct val="160000"/>
              </a:lnSpc>
              <a:spcBef>
                <a:spcPts val="0"/>
              </a:spcBef>
              <a:spcAft>
                <a:spcPts val="0"/>
              </a:spcAft>
              <a:buClr>
                <a:srgbClr val="000000"/>
              </a:buClr>
              <a:buSzPts val="1600"/>
              <a:buFont typeface="Arial" panose="020B0604020202020204" pitchFamily="34" charset="0"/>
              <a:buChar char="•"/>
            </a:pPr>
            <a:r>
              <a:rPr lang="en-US" sz="1200" dirty="0">
                <a:solidFill>
                  <a:prstClr val="black"/>
                </a:solidFill>
                <a:latin typeface="+mj-lt"/>
                <a:cs typeface="Calibri" panose="020F0502020204030204" pitchFamily="34" charset="0"/>
              </a:rPr>
              <a:t>Scaling up: more CDN </a:t>
            </a:r>
            <a:r>
              <a:rPr lang="en-US" sz="1200" dirty="0" err="1">
                <a:solidFill>
                  <a:prstClr val="black"/>
                </a:solidFill>
                <a:latin typeface="+mj-lt"/>
                <a:cs typeface="Calibri" panose="020F0502020204030204" pitchFamily="34" charset="0"/>
              </a:rPr>
              <a:t>PoPs</a:t>
            </a:r>
            <a:endParaRPr lang="en-US" sz="1200" dirty="0">
              <a:solidFill>
                <a:prstClr val="black"/>
              </a:solidFill>
              <a:latin typeface="+mj-lt"/>
              <a:cs typeface="Calibri" panose="020F0502020204030204" pitchFamily="34" charset="0"/>
            </a:endParaRPr>
          </a:p>
        </p:txBody>
      </p:sp>
      <p:sp>
        <p:nvSpPr>
          <p:cNvPr id="3" name="Title 9">
            <a:extLst>
              <a:ext uri="{FF2B5EF4-FFF2-40B4-BE49-F238E27FC236}">
                <a16:creationId xmlns:a16="http://schemas.microsoft.com/office/drawing/2014/main" id="{EBA75526-870D-EBD5-5672-34D7C1CCF4AB}"/>
              </a:ext>
            </a:extLst>
          </p:cNvPr>
          <p:cNvSpPr txBox="1">
            <a:spLocks/>
          </p:cNvSpPr>
          <p:nvPr/>
        </p:nvSpPr>
        <p:spPr>
          <a:xfrm>
            <a:off x="184073" y="916045"/>
            <a:ext cx="2703907" cy="475786"/>
          </a:xfrm>
          <a:prstGeom prst="rect">
            <a:avLst/>
          </a:prstGeom>
        </p:spPr>
        <p:txBody>
          <a:bodyPr/>
          <a:lstStyle>
            <a:lvl1pPr marL="0" indent="0" algn="l" rtl="0" eaLnBrk="0" fontAlgn="base" hangingPunct="0">
              <a:lnSpc>
                <a:spcPct val="85000"/>
              </a:lnSpc>
              <a:spcBef>
                <a:spcPct val="0"/>
              </a:spcBef>
              <a:spcAft>
                <a:spcPct val="0"/>
              </a:spcAft>
              <a:buFont typeface="Arial" panose="020B0604020202020204" pitchFamily="34" charset="0"/>
              <a:buNone/>
              <a:defRPr sz="2800" b="1" kern="1200">
                <a:solidFill>
                  <a:schemeClr val="tx1"/>
                </a:solidFill>
                <a:latin typeface="+mj-lt"/>
                <a:ea typeface="+mj-ea"/>
                <a:cs typeface="+mj-cs"/>
              </a:defRPr>
            </a:lvl1pPr>
            <a:lvl2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2pPr>
            <a:lvl3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3pPr>
            <a:lvl4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4pPr>
            <a:lvl5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5pPr>
            <a:lvl6pPr marL="457200" algn="l" rtl="0" fontAlgn="base">
              <a:lnSpc>
                <a:spcPct val="85000"/>
              </a:lnSpc>
              <a:spcBef>
                <a:spcPct val="0"/>
              </a:spcBef>
              <a:spcAft>
                <a:spcPct val="0"/>
              </a:spcAft>
              <a:defRPr sz="2100" b="1">
                <a:solidFill>
                  <a:schemeClr val="tx1"/>
                </a:solidFill>
                <a:latin typeface="Arial" panose="020B0604020202020204" pitchFamily="34" charset="0"/>
              </a:defRPr>
            </a:lvl6pPr>
            <a:lvl7pPr marL="914400" algn="l" rtl="0" fontAlgn="base">
              <a:lnSpc>
                <a:spcPct val="85000"/>
              </a:lnSpc>
              <a:spcBef>
                <a:spcPct val="0"/>
              </a:spcBef>
              <a:spcAft>
                <a:spcPct val="0"/>
              </a:spcAft>
              <a:defRPr sz="2100" b="1">
                <a:solidFill>
                  <a:schemeClr val="tx1"/>
                </a:solidFill>
                <a:latin typeface="Arial" panose="020B0604020202020204" pitchFamily="34" charset="0"/>
              </a:defRPr>
            </a:lvl7pPr>
            <a:lvl8pPr marL="1371600" algn="l" rtl="0" fontAlgn="base">
              <a:lnSpc>
                <a:spcPct val="85000"/>
              </a:lnSpc>
              <a:spcBef>
                <a:spcPct val="0"/>
              </a:spcBef>
              <a:spcAft>
                <a:spcPct val="0"/>
              </a:spcAft>
              <a:defRPr sz="2100" b="1">
                <a:solidFill>
                  <a:schemeClr val="tx1"/>
                </a:solidFill>
                <a:latin typeface="Arial" panose="020B0604020202020204" pitchFamily="34" charset="0"/>
              </a:defRPr>
            </a:lvl8pPr>
            <a:lvl9pPr marL="1828800" algn="l" rtl="0" fontAlgn="base">
              <a:lnSpc>
                <a:spcPct val="85000"/>
              </a:lnSpc>
              <a:spcBef>
                <a:spcPct val="0"/>
              </a:spcBef>
              <a:spcAft>
                <a:spcPct val="0"/>
              </a:spcAft>
              <a:defRPr sz="2100" b="1">
                <a:solidFill>
                  <a:schemeClr val="tx1"/>
                </a:solidFill>
                <a:latin typeface="Arial" panose="020B0604020202020204" pitchFamily="34" charset="0"/>
              </a:defRPr>
            </a:lvl9pPr>
          </a:lstStyle>
          <a:p>
            <a:endParaRPr lang="en-US" sz="1800" dirty="0"/>
          </a:p>
        </p:txBody>
      </p:sp>
      <p:sp>
        <p:nvSpPr>
          <p:cNvPr id="5" name="TextBox 4">
            <a:extLst>
              <a:ext uri="{FF2B5EF4-FFF2-40B4-BE49-F238E27FC236}">
                <a16:creationId xmlns:a16="http://schemas.microsoft.com/office/drawing/2014/main" id="{38173FC0-989F-CC25-F924-CF2A1C03C7CA}"/>
              </a:ext>
            </a:extLst>
          </p:cNvPr>
          <p:cNvSpPr txBox="1"/>
          <p:nvPr/>
        </p:nvSpPr>
        <p:spPr>
          <a:xfrm>
            <a:off x="4572001" y="161392"/>
            <a:ext cx="4509652" cy="461665"/>
          </a:xfrm>
          <a:prstGeom prst="rect">
            <a:avLst/>
          </a:prstGeom>
          <a:noFill/>
        </p:spPr>
        <p:txBody>
          <a:bodyPr wrap="square">
            <a:spAutoFit/>
          </a:bodyPr>
          <a:lstStyle/>
          <a:p>
            <a:pPr algn="r"/>
            <a:r>
              <a:rPr lang="en-US" sz="2400" b="1" dirty="0">
                <a:solidFill>
                  <a:schemeClr val="accent5">
                    <a:lumMod val="75000"/>
                  </a:schemeClr>
                </a:solidFill>
              </a:rPr>
              <a:t>Typical OBM Deployment</a:t>
            </a:r>
          </a:p>
        </p:txBody>
      </p:sp>
      <p:pic>
        <p:nvPicPr>
          <p:cNvPr id="7" name="Picture 6" descr="A screenshot of a computer&#10;&#10;Description automatically generated">
            <a:extLst>
              <a:ext uri="{FF2B5EF4-FFF2-40B4-BE49-F238E27FC236}">
                <a16:creationId xmlns:a16="http://schemas.microsoft.com/office/drawing/2014/main" id="{B67F8610-B85E-145E-B358-67C7765FA3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5313" y="955718"/>
            <a:ext cx="5259149" cy="3872459"/>
          </a:xfrm>
          <a:prstGeom prst="rect">
            <a:avLst/>
          </a:prstGeom>
        </p:spPr>
      </p:pic>
    </p:spTree>
    <p:extLst>
      <p:ext uri="{BB962C8B-B14F-4D97-AF65-F5344CB8AC3E}">
        <p14:creationId xmlns:p14="http://schemas.microsoft.com/office/powerpoint/2010/main" val="2114871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omputer screen shot of a computer&#10;&#10;Description automatically generated">
            <a:extLst>
              <a:ext uri="{FF2B5EF4-FFF2-40B4-BE49-F238E27FC236}">
                <a16:creationId xmlns:a16="http://schemas.microsoft.com/office/drawing/2014/main" id="{51DC7F53-71D9-8583-B6F5-038DC4FF8B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8915" y="1062544"/>
            <a:ext cx="5876893" cy="3788916"/>
          </a:xfrm>
          <a:prstGeom prst="rect">
            <a:avLst/>
          </a:prstGeom>
        </p:spPr>
      </p:pic>
      <p:sp>
        <p:nvSpPr>
          <p:cNvPr id="2" name="TextBox 1">
            <a:extLst>
              <a:ext uri="{FF2B5EF4-FFF2-40B4-BE49-F238E27FC236}">
                <a16:creationId xmlns:a16="http://schemas.microsoft.com/office/drawing/2014/main" id="{233186DA-52F5-D6F1-B7BB-96D3BBCF0519}"/>
              </a:ext>
            </a:extLst>
          </p:cNvPr>
          <p:cNvSpPr txBox="1"/>
          <p:nvPr/>
        </p:nvSpPr>
        <p:spPr>
          <a:xfrm>
            <a:off x="3395272" y="161392"/>
            <a:ext cx="5686381" cy="461665"/>
          </a:xfrm>
          <a:prstGeom prst="rect">
            <a:avLst/>
          </a:prstGeom>
          <a:noFill/>
        </p:spPr>
        <p:txBody>
          <a:bodyPr wrap="square">
            <a:spAutoFit/>
          </a:bodyPr>
          <a:lstStyle/>
          <a:p>
            <a:pPr algn="r"/>
            <a:r>
              <a:rPr lang="en-US" sz="2400" b="1" dirty="0">
                <a:solidFill>
                  <a:schemeClr val="accent5">
                    <a:lumMod val="75000"/>
                  </a:schemeClr>
                </a:solidFill>
              </a:rPr>
              <a:t>Personalised OBM Deployment</a:t>
            </a:r>
          </a:p>
        </p:txBody>
      </p:sp>
      <p:sp>
        <p:nvSpPr>
          <p:cNvPr id="4" name="Text Placeholder 11">
            <a:extLst>
              <a:ext uri="{FF2B5EF4-FFF2-40B4-BE49-F238E27FC236}">
                <a16:creationId xmlns:a16="http://schemas.microsoft.com/office/drawing/2014/main" id="{39FC8E68-CC2B-1948-065A-A1EFC3AF6CCE}"/>
              </a:ext>
            </a:extLst>
          </p:cNvPr>
          <p:cNvSpPr txBox="1">
            <a:spLocks/>
          </p:cNvSpPr>
          <p:nvPr/>
        </p:nvSpPr>
        <p:spPr>
          <a:xfrm>
            <a:off x="188055" y="1343094"/>
            <a:ext cx="2899917" cy="3697375"/>
          </a:xfrm>
          <a:prstGeom prst="rect">
            <a:avLst/>
          </a:prstGeom>
        </p:spPr>
        <p:txBody>
          <a:bodyPr/>
          <a:lstStyle>
            <a:lvl1pPr marL="288000" marR="0" indent="-288000" algn="l" defTabSz="914400" rtl="0" eaLnBrk="0" fontAlgn="base" latinLnBrk="0" hangingPunct="0">
              <a:lnSpc>
                <a:spcPct val="100000"/>
              </a:lnSpc>
              <a:spcBef>
                <a:spcPct val="0"/>
              </a:spcBef>
              <a:spcAft>
                <a:spcPts val="800"/>
              </a:spcAft>
              <a:buClrTx/>
              <a:buSzTx/>
              <a:buFont typeface="Arial" panose="020B0604020202020204" pitchFamily="34" charset="0"/>
              <a:buChar char="–"/>
              <a:tabLst/>
              <a:defRPr sz="2000" b="0" kern="1200">
                <a:solidFill>
                  <a:schemeClr val="tx1"/>
                </a:solidFill>
                <a:latin typeface="+mn-lt"/>
                <a:ea typeface="+mn-ea"/>
                <a:cs typeface="+mn-cs"/>
              </a:defRPr>
            </a:lvl1pPr>
            <a:lvl2pPr marL="0" indent="0" algn="l" rtl="0" eaLnBrk="0" fontAlgn="base" hangingPunct="0">
              <a:spcBef>
                <a:spcPct val="0"/>
              </a:spcBef>
              <a:spcAft>
                <a:spcPct val="0"/>
              </a:spcAft>
              <a:buFont typeface="Arial" panose="020B0604020202020204" pitchFamily="34" charset="0"/>
              <a:buNone/>
              <a:defRPr sz="21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eaLnBrk="1" fontAlgn="auto" hangingPunct="1">
              <a:lnSpc>
                <a:spcPct val="160000"/>
              </a:lnSpc>
              <a:spcBef>
                <a:spcPts val="0"/>
              </a:spcBef>
              <a:spcAft>
                <a:spcPts val="0"/>
              </a:spcAft>
              <a:buClr>
                <a:srgbClr val="000000"/>
              </a:buClr>
              <a:buSzPts val="1600"/>
              <a:buFont typeface="Arial" panose="020B0604020202020204" pitchFamily="34" charset="0"/>
              <a:buChar char="•"/>
            </a:pPr>
            <a:r>
              <a:rPr lang="en-US" sz="1200" dirty="0">
                <a:solidFill>
                  <a:prstClr val="black"/>
                </a:solidFill>
                <a:latin typeface="+mj-lt"/>
                <a:cs typeface="Calibri" panose="020F0502020204030204" pitchFamily="34" charset="0"/>
              </a:rPr>
              <a:t>Low device capability</a:t>
            </a:r>
          </a:p>
          <a:p>
            <a:pPr marL="285750" indent="-285750" eaLnBrk="1" fontAlgn="auto" hangingPunct="1">
              <a:lnSpc>
                <a:spcPct val="160000"/>
              </a:lnSpc>
              <a:spcBef>
                <a:spcPts val="0"/>
              </a:spcBef>
              <a:spcAft>
                <a:spcPts val="0"/>
              </a:spcAft>
              <a:buClr>
                <a:srgbClr val="000000"/>
              </a:buClr>
              <a:buSzPts val="1600"/>
              <a:buFont typeface="Arial" panose="020B0604020202020204" pitchFamily="34" charset="0"/>
              <a:buChar char="•"/>
            </a:pPr>
            <a:r>
              <a:rPr lang="en-US" sz="1200" dirty="0">
                <a:solidFill>
                  <a:prstClr val="black"/>
                </a:solidFill>
                <a:latin typeface="+mj-lt"/>
                <a:cs typeface="Calibri" panose="020F0502020204030204" pitchFamily="34" charset="0"/>
              </a:rPr>
              <a:t>User navigating around 3D scene</a:t>
            </a:r>
          </a:p>
          <a:p>
            <a:pPr marL="285750" indent="-285750" eaLnBrk="1" fontAlgn="auto" hangingPunct="1">
              <a:lnSpc>
                <a:spcPct val="160000"/>
              </a:lnSpc>
              <a:spcBef>
                <a:spcPts val="0"/>
              </a:spcBef>
              <a:spcAft>
                <a:spcPts val="0"/>
              </a:spcAft>
              <a:buClr>
                <a:srgbClr val="000000"/>
              </a:buClr>
              <a:buSzPts val="1600"/>
              <a:buFont typeface="Arial" panose="020B0604020202020204" pitchFamily="34" charset="0"/>
              <a:buChar char="•"/>
            </a:pPr>
            <a:r>
              <a:rPr lang="en-US" sz="1200" dirty="0">
                <a:solidFill>
                  <a:prstClr val="black"/>
                </a:solidFill>
                <a:latin typeface="+mj-lt"/>
                <a:cs typeface="Calibri" panose="020F0502020204030204" pitchFamily="34" charset="0"/>
              </a:rPr>
              <a:t>Tasks likely to be compute-intensive and require accelerators</a:t>
            </a:r>
          </a:p>
          <a:p>
            <a:pPr marL="285750" indent="-285750" eaLnBrk="1" fontAlgn="auto" hangingPunct="1">
              <a:lnSpc>
                <a:spcPct val="160000"/>
              </a:lnSpc>
              <a:spcBef>
                <a:spcPts val="0"/>
              </a:spcBef>
              <a:spcAft>
                <a:spcPts val="0"/>
              </a:spcAft>
              <a:buClr>
                <a:srgbClr val="000000"/>
              </a:buClr>
              <a:buSzPts val="1600"/>
              <a:buFont typeface="Arial" panose="020B0604020202020204" pitchFamily="34" charset="0"/>
              <a:buChar char="•"/>
            </a:pPr>
            <a:r>
              <a:rPr lang="en-US" sz="1200" dirty="0">
                <a:solidFill>
                  <a:prstClr val="black"/>
                </a:solidFill>
                <a:latin typeface="+mj-lt"/>
                <a:cs typeface="Calibri" panose="020F0502020204030204" pitchFamily="34" charset="0"/>
              </a:rPr>
              <a:t>More user agency, low-latency constraints</a:t>
            </a:r>
          </a:p>
          <a:p>
            <a:pPr marL="285750" indent="-285750" eaLnBrk="1" fontAlgn="auto" hangingPunct="1">
              <a:lnSpc>
                <a:spcPct val="160000"/>
              </a:lnSpc>
              <a:spcBef>
                <a:spcPts val="0"/>
              </a:spcBef>
              <a:spcAft>
                <a:spcPts val="0"/>
              </a:spcAft>
              <a:buClr>
                <a:srgbClr val="000000"/>
              </a:buClr>
              <a:buSzPts val="1600"/>
              <a:buFont typeface="Arial" panose="020B0604020202020204" pitchFamily="34" charset="0"/>
              <a:buChar char="•"/>
            </a:pPr>
            <a:r>
              <a:rPr lang="en-US" sz="1200" dirty="0">
                <a:solidFill>
                  <a:prstClr val="black"/>
                </a:solidFill>
                <a:latin typeface="+mj-lt"/>
                <a:cs typeface="Calibri" panose="020F0502020204030204" pitchFamily="34" charset="0"/>
              </a:rPr>
              <a:t>Real-time rendering at edge DC</a:t>
            </a:r>
          </a:p>
          <a:p>
            <a:pPr marL="0" indent="0">
              <a:buFont typeface="Arial" panose="020B0604020202020204" pitchFamily="34" charset="0"/>
              <a:buNone/>
            </a:pPr>
            <a:endParaRPr lang="en-US" sz="1400" dirty="0"/>
          </a:p>
        </p:txBody>
      </p:sp>
    </p:spTree>
    <p:extLst>
      <p:ext uri="{BB962C8B-B14F-4D97-AF65-F5344CB8AC3E}">
        <p14:creationId xmlns:p14="http://schemas.microsoft.com/office/powerpoint/2010/main" val="2150333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5D7788-483B-DD1A-29FF-935438014C25}"/>
              </a:ext>
            </a:extLst>
          </p:cNvPr>
          <p:cNvSpPr txBox="1"/>
          <p:nvPr/>
        </p:nvSpPr>
        <p:spPr>
          <a:xfrm>
            <a:off x="145585" y="783026"/>
            <a:ext cx="5514158"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350" i="1" dirty="0"/>
              <a:t>An audio-visual weather forecast with explicitly-controlled personalised layers and implicitly-controlled layout. The viewer can toggle the presenter and the signer on and off, and the layout of objects on the screen adapts to device orientation.</a:t>
            </a:r>
            <a:endParaRPr lang="en-US" sz="1350" dirty="0"/>
          </a:p>
        </p:txBody>
      </p:sp>
      <p:pic>
        <p:nvPicPr>
          <p:cNvPr id="4" name="Picture 3" descr="Graphical user interface, application&#10;&#10;Description automatically generated">
            <a:extLst>
              <a:ext uri="{FF2B5EF4-FFF2-40B4-BE49-F238E27FC236}">
                <a16:creationId xmlns:a16="http://schemas.microsoft.com/office/drawing/2014/main" id="{41EEF020-45F3-EC53-41B5-FCF99F9610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585" y="1818564"/>
            <a:ext cx="5564263" cy="2954975"/>
          </a:xfrm>
          <a:prstGeom prst="rect">
            <a:avLst/>
          </a:prstGeom>
        </p:spPr>
      </p:pic>
      <p:sp>
        <p:nvSpPr>
          <p:cNvPr id="6" name="TextBox 5">
            <a:extLst>
              <a:ext uri="{FF2B5EF4-FFF2-40B4-BE49-F238E27FC236}">
                <a16:creationId xmlns:a16="http://schemas.microsoft.com/office/drawing/2014/main" id="{BEFA8D7F-A6D6-4BEE-ED9E-D4D1FC502FAA}"/>
              </a:ext>
            </a:extLst>
          </p:cNvPr>
          <p:cNvSpPr txBox="1"/>
          <p:nvPr/>
        </p:nvSpPr>
        <p:spPr>
          <a:xfrm>
            <a:off x="5821650" y="865212"/>
            <a:ext cx="2387192" cy="30008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1" dirty="0"/>
              <a:t>What objects are needed?</a:t>
            </a:r>
          </a:p>
        </p:txBody>
      </p:sp>
      <p:cxnSp>
        <p:nvCxnSpPr>
          <p:cNvPr id="8" name="Straight Connector 7">
            <a:extLst>
              <a:ext uri="{FF2B5EF4-FFF2-40B4-BE49-F238E27FC236}">
                <a16:creationId xmlns:a16="http://schemas.microsoft.com/office/drawing/2014/main" id="{133EE824-F114-C6E7-C6F5-C262B81C398B}"/>
              </a:ext>
            </a:extLst>
          </p:cNvPr>
          <p:cNvCxnSpPr>
            <a:cxnSpLocks/>
          </p:cNvCxnSpPr>
          <p:nvPr/>
        </p:nvCxnSpPr>
        <p:spPr>
          <a:xfrm flipV="1">
            <a:off x="5835042" y="816115"/>
            <a:ext cx="0" cy="4032473"/>
          </a:xfrm>
          <a:prstGeom prst="line">
            <a:avLst/>
          </a:prstGeom>
          <a:ln>
            <a:solidFill>
              <a:schemeClr val="bg1">
                <a:lumMod val="85000"/>
              </a:schemeClr>
            </a:solidFill>
          </a:ln>
          <a:effectLst/>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CCA27904-EE87-F84E-3DD3-9DD090554092}"/>
              </a:ext>
            </a:extLst>
          </p:cNvPr>
          <p:cNvSpPr txBox="1"/>
          <p:nvPr/>
        </p:nvSpPr>
        <p:spPr>
          <a:xfrm>
            <a:off x="5821650" y="1129621"/>
            <a:ext cx="3241049"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i="1" dirty="0"/>
              <a:t>Foreground video and audio (people); (timed) foreground graphics; background; subtitles</a:t>
            </a:r>
            <a:endParaRPr lang="en-US" sz="900" dirty="0"/>
          </a:p>
        </p:txBody>
      </p:sp>
      <p:sp>
        <p:nvSpPr>
          <p:cNvPr id="12" name="TextBox 11">
            <a:extLst>
              <a:ext uri="{FF2B5EF4-FFF2-40B4-BE49-F238E27FC236}">
                <a16:creationId xmlns:a16="http://schemas.microsoft.com/office/drawing/2014/main" id="{17AF224E-9978-DA46-E696-2D7D58F0DF78}"/>
              </a:ext>
            </a:extLst>
          </p:cNvPr>
          <p:cNvSpPr txBox="1"/>
          <p:nvPr/>
        </p:nvSpPr>
        <p:spPr>
          <a:xfrm>
            <a:off x="5820570" y="1502899"/>
            <a:ext cx="2242922" cy="30008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1" dirty="0"/>
              <a:t>Production requirements</a:t>
            </a:r>
          </a:p>
        </p:txBody>
      </p:sp>
      <p:sp>
        <p:nvSpPr>
          <p:cNvPr id="13" name="TextBox 12">
            <a:extLst>
              <a:ext uri="{FF2B5EF4-FFF2-40B4-BE49-F238E27FC236}">
                <a16:creationId xmlns:a16="http://schemas.microsoft.com/office/drawing/2014/main" id="{3275257A-3568-2B6B-6655-DE746254C70A}"/>
              </a:ext>
            </a:extLst>
          </p:cNvPr>
          <p:cNvSpPr txBox="1"/>
          <p:nvPr/>
        </p:nvSpPr>
        <p:spPr>
          <a:xfrm>
            <a:off x="5840391" y="1779898"/>
            <a:ext cx="3241049"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i="1" dirty="0"/>
              <a:t>On-demand; data-driven; timelines</a:t>
            </a:r>
            <a:endParaRPr lang="en-US" sz="900" dirty="0"/>
          </a:p>
        </p:txBody>
      </p:sp>
      <p:sp>
        <p:nvSpPr>
          <p:cNvPr id="14" name="TextBox 13">
            <a:extLst>
              <a:ext uri="{FF2B5EF4-FFF2-40B4-BE49-F238E27FC236}">
                <a16:creationId xmlns:a16="http://schemas.microsoft.com/office/drawing/2014/main" id="{7E21976F-826E-2F9E-6558-5A7ADC3D4B85}"/>
              </a:ext>
            </a:extLst>
          </p:cNvPr>
          <p:cNvSpPr txBox="1"/>
          <p:nvPr/>
        </p:nvSpPr>
        <p:spPr>
          <a:xfrm>
            <a:off x="5816025" y="2211363"/>
            <a:ext cx="2050561" cy="30008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1" dirty="0"/>
              <a:t>Delivery requirements </a:t>
            </a:r>
          </a:p>
        </p:txBody>
      </p:sp>
      <p:sp>
        <p:nvSpPr>
          <p:cNvPr id="27" name="TextBox 31">
            <a:extLst>
              <a:ext uri="{FF2B5EF4-FFF2-40B4-BE49-F238E27FC236}">
                <a16:creationId xmlns:a16="http://schemas.microsoft.com/office/drawing/2014/main" id="{9ACD13A0-07EC-4F6A-747B-947FC4447829}"/>
              </a:ext>
            </a:extLst>
          </p:cNvPr>
          <p:cNvSpPr txBox="1"/>
          <p:nvPr/>
        </p:nvSpPr>
        <p:spPr>
          <a:xfrm>
            <a:off x="5840604" y="2484789"/>
            <a:ext cx="3241049" cy="623248"/>
          </a:xfrm>
          <a:prstGeom prst="rect">
            <a:avLst/>
          </a:prstGeom>
          <a:noFill/>
        </p:spPr>
        <p:txBody>
          <a:bodyPr wrap="square" lIns="68580" tIns="34290" rIns="68580" bIns="3429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i="1" dirty="0"/>
              <a:t>CDN hosting of content; multiple video decode and chroma-keying; </a:t>
            </a:r>
            <a:r>
              <a:rPr lang="en-GB" sz="900" i="1" dirty="0" err="1"/>
              <a:t>QoE</a:t>
            </a:r>
            <a:r>
              <a:rPr lang="en-GB" sz="900" i="1" dirty="0"/>
              <a:t> metrics capture; intelligent compute placement and DASH feed generation; GPUs for map rendering and synthesising humans</a:t>
            </a:r>
            <a:endParaRPr lang="en-US" sz="1350" dirty="0"/>
          </a:p>
        </p:txBody>
      </p:sp>
      <p:sp>
        <p:nvSpPr>
          <p:cNvPr id="28" name="TextBox 27">
            <a:extLst>
              <a:ext uri="{FF2B5EF4-FFF2-40B4-BE49-F238E27FC236}">
                <a16:creationId xmlns:a16="http://schemas.microsoft.com/office/drawing/2014/main" id="{78DBCC21-9AB9-9B19-5FC0-E001DDB72B13}"/>
              </a:ext>
            </a:extLst>
          </p:cNvPr>
          <p:cNvSpPr txBox="1"/>
          <p:nvPr/>
        </p:nvSpPr>
        <p:spPr>
          <a:xfrm>
            <a:off x="3443291" y="161392"/>
            <a:ext cx="5638362" cy="461665"/>
          </a:xfrm>
          <a:prstGeom prst="rect">
            <a:avLst/>
          </a:prstGeom>
          <a:noFill/>
        </p:spPr>
        <p:txBody>
          <a:bodyPr wrap="square">
            <a:spAutoFit/>
          </a:bodyPr>
          <a:lstStyle/>
          <a:p>
            <a:pPr algn="r"/>
            <a:r>
              <a:rPr lang="en-US" sz="2400" b="1" dirty="0">
                <a:solidFill>
                  <a:schemeClr val="accent5">
                    <a:lumMod val="75000"/>
                  </a:schemeClr>
                </a:solidFill>
              </a:rPr>
              <a:t>Use Case 1: Weather Forecaster</a:t>
            </a:r>
          </a:p>
        </p:txBody>
      </p:sp>
    </p:spTree>
    <p:extLst>
      <p:ext uri="{BB962C8B-B14F-4D97-AF65-F5344CB8AC3E}">
        <p14:creationId xmlns:p14="http://schemas.microsoft.com/office/powerpoint/2010/main" val="311558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application&#10;&#10;Description automatically generated">
            <a:extLst>
              <a:ext uri="{FF2B5EF4-FFF2-40B4-BE49-F238E27FC236}">
                <a16:creationId xmlns:a16="http://schemas.microsoft.com/office/drawing/2014/main" id="{951B5C25-C904-2D25-2228-CB53C17439E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45585" y="3914153"/>
            <a:ext cx="5564263" cy="859386"/>
          </a:xfrm>
          <a:prstGeom prst="rect">
            <a:avLst/>
          </a:prstGeom>
        </p:spPr>
      </p:pic>
      <p:pic>
        <p:nvPicPr>
          <p:cNvPr id="29" name="Picture 28" descr="A black background with a black border&#10;&#10;Description automatically generated">
            <a:extLst>
              <a:ext uri="{FF2B5EF4-FFF2-40B4-BE49-F238E27FC236}">
                <a16:creationId xmlns:a16="http://schemas.microsoft.com/office/drawing/2014/main" id="{9293B888-24F8-481A-2FDB-3AD239BF51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181" y="1961379"/>
            <a:ext cx="5089760" cy="2714002"/>
          </a:xfrm>
          <a:prstGeom prst="rect">
            <a:avLst/>
          </a:prstGeom>
        </p:spPr>
      </p:pic>
      <p:grpSp>
        <p:nvGrpSpPr>
          <p:cNvPr id="127" name="Group 126">
            <a:extLst>
              <a:ext uri="{FF2B5EF4-FFF2-40B4-BE49-F238E27FC236}">
                <a16:creationId xmlns:a16="http://schemas.microsoft.com/office/drawing/2014/main" id="{D6D7959C-4C89-2A54-DDFB-3D4120C5B171}"/>
              </a:ext>
            </a:extLst>
          </p:cNvPr>
          <p:cNvGrpSpPr/>
          <p:nvPr/>
        </p:nvGrpSpPr>
        <p:grpSpPr>
          <a:xfrm>
            <a:off x="3241868" y="2681414"/>
            <a:ext cx="274630" cy="682796"/>
            <a:chOff x="3241868" y="2681414"/>
            <a:chExt cx="274630" cy="682796"/>
          </a:xfrm>
        </p:grpSpPr>
        <p:pic>
          <p:nvPicPr>
            <p:cNvPr id="124" name="Picture 123" descr="A green and orange person&#10;&#10;Description automatically generated">
              <a:extLst>
                <a:ext uri="{FF2B5EF4-FFF2-40B4-BE49-F238E27FC236}">
                  <a16:creationId xmlns:a16="http://schemas.microsoft.com/office/drawing/2014/main" id="{5EFCCEC7-45F2-4B47-22D6-8FD47AAAAB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292737" y="2681414"/>
              <a:ext cx="63743" cy="101482"/>
            </a:xfrm>
            <a:prstGeom prst="rect">
              <a:avLst/>
            </a:prstGeom>
          </p:spPr>
        </p:pic>
        <p:pic>
          <p:nvPicPr>
            <p:cNvPr id="125" name="Picture 124" descr="A green and orange person&#10;&#10;Description automatically generated">
              <a:extLst>
                <a:ext uri="{FF2B5EF4-FFF2-40B4-BE49-F238E27FC236}">
                  <a16:creationId xmlns:a16="http://schemas.microsoft.com/office/drawing/2014/main" id="{1B63E1C9-4F3B-F6C6-F7E1-B7DB966857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390450" y="2681765"/>
              <a:ext cx="63743" cy="101482"/>
            </a:xfrm>
            <a:prstGeom prst="rect">
              <a:avLst/>
            </a:prstGeom>
          </p:spPr>
        </p:pic>
        <p:sp>
          <p:nvSpPr>
            <p:cNvPr id="122" name="Rounded Rectangle 121">
              <a:extLst>
                <a:ext uri="{FF2B5EF4-FFF2-40B4-BE49-F238E27FC236}">
                  <a16:creationId xmlns:a16="http://schemas.microsoft.com/office/drawing/2014/main" id="{67EC0198-3120-1496-E18A-411B85FFAD92}"/>
                </a:ext>
              </a:extLst>
            </p:cNvPr>
            <p:cNvSpPr/>
            <p:nvPr/>
          </p:nvSpPr>
          <p:spPr>
            <a:xfrm>
              <a:off x="3241868" y="2782319"/>
              <a:ext cx="274630" cy="581891"/>
            </a:xfrm>
            <a:prstGeom prst="round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TextBox 27">
            <a:extLst>
              <a:ext uri="{FF2B5EF4-FFF2-40B4-BE49-F238E27FC236}">
                <a16:creationId xmlns:a16="http://schemas.microsoft.com/office/drawing/2014/main" id="{78DBCC21-9AB9-9B19-5FC0-E001DDB72B13}"/>
              </a:ext>
            </a:extLst>
          </p:cNvPr>
          <p:cNvSpPr txBox="1"/>
          <p:nvPr/>
        </p:nvSpPr>
        <p:spPr>
          <a:xfrm>
            <a:off x="3443291" y="161392"/>
            <a:ext cx="5638362" cy="461665"/>
          </a:xfrm>
          <a:prstGeom prst="rect">
            <a:avLst/>
          </a:prstGeom>
          <a:noFill/>
        </p:spPr>
        <p:txBody>
          <a:bodyPr wrap="square">
            <a:spAutoFit/>
          </a:bodyPr>
          <a:lstStyle/>
          <a:p>
            <a:pPr algn="r"/>
            <a:r>
              <a:rPr lang="en-US" sz="2400" b="1" dirty="0">
                <a:solidFill>
                  <a:schemeClr val="accent5">
                    <a:lumMod val="75000"/>
                  </a:schemeClr>
                </a:solidFill>
              </a:rPr>
              <a:t>Use Case 1: Weather Forecaster</a:t>
            </a:r>
          </a:p>
        </p:txBody>
      </p:sp>
      <p:grpSp>
        <p:nvGrpSpPr>
          <p:cNvPr id="63" name="Group 62">
            <a:extLst>
              <a:ext uri="{FF2B5EF4-FFF2-40B4-BE49-F238E27FC236}">
                <a16:creationId xmlns:a16="http://schemas.microsoft.com/office/drawing/2014/main" id="{8002ACE5-916A-BDBD-1FE3-6BB69D4A511F}"/>
              </a:ext>
            </a:extLst>
          </p:cNvPr>
          <p:cNvGrpSpPr/>
          <p:nvPr/>
        </p:nvGrpSpPr>
        <p:grpSpPr>
          <a:xfrm>
            <a:off x="464009" y="806312"/>
            <a:ext cx="2306733" cy="861013"/>
            <a:chOff x="1427958" y="2070416"/>
            <a:chExt cx="2306733" cy="861013"/>
          </a:xfrm>
        </p:grpSpPr>
        <p:sp>
          <p:nvSpPr>
            <p:cNvPr id="48" name="Rounded Rectangle 47">
              <a:extLst>
                <a:ext uri="{FF2B5EF4-FFF2-40B4-BE49-F238E27FC236}">
                  <a16:creationId xmlns:a16="http://schemas.microsoft.com/office/drawing/2014/main" id="{A57F8385-BB77-E97B-93D8-CC3A08CC4BEA}"/>
                </a:ext>
              </a:extLst>
            </p:cNvPr>
            <p:cNvSpPr/>
            <p:nvPr/>
          </p:nvSpPr>
          <p:spPr>
            <a:xfrm>
              <a:off x="2314086" y="2545931"/>
              <a:ext cx="503242" cy="378702"/>
            </a:xfrm>
            <a:prstGeom prst="roundRect">
              <a:avLst/>
            </a:prstGeom>
            <a:solidFill>
              <a:srgbClr val="92D050"/>
            </a:solidFill>
            <a:ln w="6350" cap="flat" cmpd="sng" algn="ctr">
              <a:solidFill>
                <a:schemeClr val="accent3">
                  <a:lumMod val="60000"/>
                  <a:lumOff val="40000"/>
                </a:schemeClr>
              </a:solidFill>
              <a:prstDash val="solid"/>
              <a:miter lim="800000"/>
            </a:ln>
            <a:effectLst/>
          </p:spPr>
          <p:txBody>
            <a:bodyPr wrap="none" lIns="0" tIns="36000" rIns="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a:ln>
                    <a:noFill/>
                  </a:ln>
                  <a:solidFill>
                    <a:prstClr val="white"/>
                  </a:solidFill>
                  <a:effectLst/>
                  <a:uLnTx/>
                  <a:uFillTx/>
                  <a:latin typeface="BBC Reith Sans"/>
                  <a:ea typeface="+mn-ea"/>
                  <a:cs typeface="+mn-cs"/>
                </a:rPr>
                <a:t>Compositor</a:t>
              </a:r>
            </a:p>
          </p:txBody>
        </p:sp>
        <p:sp>
          <p:nvSpPr>
            <p:cNvPr id="50" name="Rounded Rectangle 49">
              <a:extLst>
                <a:ext uri="{FF2B5EF4-FFF2-40B4-BE49-F238E27FC236}">
                  <a16:creationId xmlns:a16="http://schemas.microsoft.com/office/drawing/2014/main" id="{7FE71BA4-54DD-D037-1BE1-4D8EBB7B092F}"/>
                </a:ext>
              </a:extLst>
            </p:cNvPr>
            <p:cNvSpPr/>
            <p:nvPr/>
          </p:nvSpPr>
          <p:spPr>
            <a:xfrm>
              <a:off x="1497343" y="2074399"/>
              <a:ext cx="362445" cy="362445"/>
            </a:xfrm>
            <a:prstGeom prst="roundRect">
              <a:avLst/>
            </a:prstGeom>
            <a:solidFill>
              <a:srgbClr val="FFC000"/>
            </a:solidFill>
            <a:ln w="6350" cap="flat" cmpd="sng" algn="ctr">
              <a:solidFill>
                <a:srgbClr val="FFB32B">
                  <a:lumMod val="40000"/>
                  <a:lumOff val="60000"/>
                </a:srgbClr>
              </a:solidFill>
              <a:prstDash val="solid"/>
              <a:miter lim="800000"/>
            </a:ln>
            <a:effectLst/>
          </p:spPr>
          <p:txBody>
            <a:bodyPr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a:ln>
                    <a:noFill/>
                  </a:ln>
                  <a:solidFill>
                    <a:prstClr val="white"/>
                  </a:solidFill>
                  <a:effectLst/>
                  <a:uLnTx/>
                  <a:uFillTx/>
                  <a:latin typeface="BBC Reith Sans"/>
                  <a:ea typeface="+mn-ea"/>
                  <a:cs typeface="+mn-cs"/>
                </a:rPr>
                <a:t>Subs</a:t>
              </a:r>
            </a:p>
          </p:txBody>
        </p:sp>
        <p:sp>
          <p:nvSpPr>
            <p:cNvPr id="51" name="Rounded Rectangle 50">
              <a:extLst>
                <a:ext uri="{FF2B5EF4-FFF2-40B4-BE49-F238E27FC236}">
                  <a16:creationId xmlns:a16="http://schemas.microsoft.com/office/drawing/2014/main" id="{4E4257EC-C5AC-C1B6-5909-32F077BEAEF1}"/>
                </a:ext>
              </a:extLst>
            </p:cNvPr>
            <p:cNvSpPr/>
            <p:nvPr/>
          </p:nvSpPr>
          <p:spPr>
            <a:xfrm>
              <a:off x="1932416" y="2070418"/>
              <a:ext cx="362445" cy="362445"/>
            </a:xfrm>
            <a:prstGeom prst="roundRect">
              <a:avLst/>
            </a:prstGeom>
            <a:solidFill>
              <a:srgbClr val="8E1991">
                <a:lumMod val="60000"/>
                <a:lumOff val="40000"/>
              </a:srgbClr>
            </a:solidFill>
            <a:ln w="6350" cap="flat" cmpd="sng" algn="ctr">
              <a:solidFill>
                <a:srgbClr val="8E1991">
                  <a:lumMod val="40000"/>
                  <a:lumOff val="60000"/>
                </a:srgbClr>
              </a:solidFill>
              <a:prstDash val="solid"/>
              <a:miter lim="800000"/>
            </a:ln>
            <a:effectLst/>
          </p:spPr>
          <p:txBody>
            <a:bodyPr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a:ln>
                    <a:noFill/>
                  </a:ln>
                  <a:solidFill>
                    <a:prstClr val="white"/>
                  </a:solidFill>
                  <a:effectLst/>
                  <a:uLnTx/>
                  <a:uFillTx/>
                  <a:latin typeface="BBC Reith Sans"/>
                  <a:ea typeface="+mn-ea"/>
                  <a:cs typeface="+mn-cs"/>
                </a:rPr>
                <a:t>Image</a:t>
              </a:r>
            </a:p>
          </p:txBody>
        </p:sp>
        <p:sp>
          <p:nvSpPr>
            <p:cNvPr id="52" name="Rounded Rectangle 51">
              <a:extLst>
                <a:ext uri="{FF2B5EF4-FFF2-40B4-BE49-F238E27FC236}">
                  <a16:creationId xmlns:a16="http://schemas.microsoft.com/office/drawing/2014/main" id="{EA269F66-7AE7-5715-82A1-39F7E4C887DE}"/>
                </a:ext>
              </a:extLst>
            </p:cNvPr>
            <p:cNvSpPr/>
            <p:nvPr/>
          </p:nvSpPr>
          <p:spPr>
            <a:xfrm>
              <a:off x="2367491" y="2070418"/>
              <a:ext cx="362445" cy="362445"/>
            </a:xfrm>
            <a:prstGeom prst="roundRect">
              <a:avLst/>
            </a:prstGeom>
            <a:solidFill>
              <a:srgbClr val="8763E1">
                <a:lumMod val="75000"/>
              </a:srgbClr>
            </a:solidFill>
            <a:ln w="6350" cap="flat" cmpd="sng" algn="ctr">
              <a:solidFill>
                <a:srgbClr val="0078FF">
                  <a:lumMod val="60000"/>
                  <a:lumOff val="40000"/>
                </a:srgbClr>
              </a:solidFill>
              <a:prstDash val="solid"/>
              <a:miter lim="800000"/>
            </a:ln>
            <a:effectLst/>
          </p:spPr>
          <p:txBody>
            <a:bodyPr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a:ln>
                    <a:noFill/>
                  </a:ln>
                  <a:solidFill>
                    <a:prstClr val="white"/>
                  </a:solidFill>
                  <a:effectLst/>
                  <a:uLnTx/>
                  <a:uFillTx/>
                  <a:latin typeface="BBC Reith Sans"/>
                  <a:ea typeface="+mn-ea"/>
                  <a:cs typeface="+mn-cs"/>
                </a:rPr>
                <a:t>Tiled Map</a:t>
              </a:r>
            </a:p>
          </p:txBody>
        </p:sp>
        <p:sp>
          <p:nvSpPr>
            <p:cNvPr id="53" name="Rounded Rectangle 52">
              <a:extLst>
                <a:ext uri="{FF2B5EF4-FFF2-40B4-BE49-F238E27FC236}">
                  <a16:creationId xmlns:a16="http://schemas.microsoft.com/office/drawing/2014/main" id="{67741933-7C51-9CBB-B858-D1A3E38D2E46}"/>
                </a:ext>
              </a:extLst>
            </p:cNvPr>
            <p:cNvSpPr/>
            <p:nvPr/>
          </p:nvSpPr>
          <p:spPr>
            <a:xfrm>
              <a:off x="2832224" y="2070416"/>
              <a:ext cx="362445" cy="362445"/>
            </a:xfrm>
            <a:prstGeom prst="roundRect">
              <a:avLst/>
            </a:prstGeom>
            <a:solidFill>
              <a:srgbClr val="0078FF">
                <a:lumMod val="75000"/>
              </a:srgbClr>
            </a:solidFill>
            <a:ln w="6350" cap="flat" cmpd="sng" algn="ctr">
              <a:solidFill>
                <a:srgbClr val="0078FF">
                  <a:lumMod val="60000"/>
                  <a:lumOff val="40000"/>
                </a:srgbClr>
              </a:solidFill>
              <a:prstDash val="solid"/>
              <a:miter lim="800000"/>
            </a:ln>
            <a:effectLst/>
          </p:spPr>
          <p:txBody>
            <a:bodyPr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a:ln>
                    <a:noFill/>
                  </a:ln>
                  <a:solidFill>
                    <a:prstClr val="white"/>
                  </a:solidFill>
                  <a:effectLst/>
                  <a:uLnTx/>
                  <a:uFillTx/>
                  <a:latin typeface="BBC Reith Sans"/>
                  <a:ea typeface="+mn-ea"/>
                  <a:cs typeface="+mn-cs"/>
                </a:rPr>
                <a:t>Video</a:t>
              </a:r>
            </a:p>
          </p:txBody>
        </p:sp>
        <p:sp>
          <p:nvSpPr>
            <p:cNvPr id="54" name="Rounded Rectangle 53">
              <a:extLst>
                <a:ext uri="{FF2B5EF4-FFF2-40B4-BE49-F238E27FC236}">
                  <a16:creationId xmlns:a16="http://schemas.microsoft.com/office/drawing/2014/main" id="{FF67C332-9A47-5A5D-137B-06417FA91E66}"/>
                </a:ext>
              </a:extLst>
            </p:cNvPr>
            <p:cNvSpPr/>
            <p:nvPr/>
          </p:nvSpPr>
          <p:spPr>
            <a:xfrm>
              <a:off x="1427958" y="2535753"/>
              <a:ext cx="362445" cy="362445"/>
            </a:xfrm>
            <a:prstGeom prst="roundRect">
              <a:avLst/>
            </a:prstGeom>
            <a:solidFill>
              <a:srgbClr val="00C17E">
                <a:lumMod val="75000"/>
              </a:srgbClr>
            </a:solidFill>
            <a:ln w="6350" cap="flat" cmpd="sng" algn="ctr">
              <a:solidFill>
                <a:srgbClr val="00C17E">
                  <a:lumMod val="60000"/>
                  <a:lumOff val="40000"/>
                </a:srgbClr>
              </a:solidFill>
              <a:prstDash val="solid"/>
              <a:miter lim="800000"/>
            </a:ln>
            <a:effectLst/>
          </p:spPr>
          <p:txBody>
            <a:bodyPr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a:ln>
                    <a:noFill/>
                  </a:ln>
                  <a:solidFill>
                    <a:prstClr val="white"/>
                  </a:solidFill>
                  <a:effectLst/>
                  <a:uLnTx/>
                  <a:uFillTx/>
                  <a:latin typeface="BBC Reith Sans"/>
                  <a:ea typeface="+mn-ea"/>
                  <a:cs typeface="+mn-cs"/>
                </a:rPr>
                <a:t>GUI</a:t>
              </a:r>
            </a:p>
          </p:txBody>
        </p:sp>
        <p:sp>
          <p:nvSpPr>
            <p:cNvPr id="55" name="Rounded Rectangle 54">
              <a:extLst>
                <a:ext uri="{FF2B5EF4-FFF2-40B4-BE49-F238E27FC236}">
                  <a16:creationId xmlns:a16="http://schemas.microsoft.com/office/drawing/2014/main" id="{81DCAD94-3E2A-84C1-50E4-4F3691D32647}"/>
                </a:ext>
              </a:extLst>
            </p:cNvPr>
            <p:cNvSpPr/>
            <p:nvPr/>
          </p:nvSpPr>
          <p:spPr>
            <a:xfrm>
              <a:off x="1863033" y="2545931"/>
              <a:ext cx="362445" cy="362445"/>
            </a:xfrm>
            <a:prstGeom prst="roundRect">
              <a:avLst/>
            </a:prstGeom>
            <a:solidFill>
              <a:srgbClr val="FF6036">
                <a:lumMod val="75000"/>
              </a:srgbClr>
            </a:solidFill>
            <a:ln w="6350" cap="flat" cmpd="sng" algn="ctr">
              <a:solidFill>
                <a:srgbClr val="FF6036">
                  <a:lumMod val="60000"/>
                  <a:lumOff val="40000"/>
                </a:srgbClr>
              </a:solidFill>
              <a:prstDash val="solid"/>
              <a:miter lim="800000"/>
            </a:ln>
            <a:effectLst/>
          </p:spPr>
          <p:txBody>
            <a:bodyPr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a:ln>
                    <a:noFill/>
                  </a:ln>
                  <a:solidFill>
                    <a:prstClr val="white"/>
                  </a:solidFill>
                  <a:effectLst/>
                  <a:uLnTx/>
                  <a:uFillTx/>
                  <a:latin typeface="BBC Reith Sans"/>
                  <a:ea typeface="+mn-ea"/>
                  <a:cs typeface="+mn-cs"/>
                </a:rPr>
                <a:t>User Input</a:t>
              </a:r>
            </a:p>
          </p:txBody>
        </p:sp>
        <p:sp>
          <p:nvSpPr>
            <p:cNvPr id="57" name="Rounded Rectangle 56">
              <a:extLst>
                <a:ext uri="{FF2B5EF4-FFF2-40B4-BE49-F238E27FC236}">
                  <a16:creationId xmlns:a16="http://schemas.microsoft.com/office/drawing/2014/main" id="{349690EB-E0D8-0CFD-62BC-FCF8113AE189}"/>
                </a:ext>
              </a:extLst>
            </p:cNvPr>
            <p:cNvSpPr/>
            <p:nvPr/>
          </p:nvSpPr>
          <p:spPr>
            <a:xfrm>
              <a:off x="2871663" y="2552727"/>
              <a:ext cx="404346" cy="378702"/>
            </a:xfrm>
            <a:prstGeom prst="roundRect">
              <a:avLst/>
            </a:prstGeom>
            <a:solidFill>
              <a:srgbClr val="00B0F0"/>
            </a:solidFill>
            <a:ln w="6350" cap="flat" cmpd="sng" algn="ctr">
              <a:solidFill>
                <a:srgbClr val="0070C0"/>
              </a:solidFill>
              <a:prstDash val="solid"/>
              <a:miter lim="800000"/>
            </a:ln>
            <a:effectLst/>
          </p:spPr>
          <p:txBody>
            <a:bodyPr wrap="none" lIns="0" tIns="36000" rIns="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a:ln>
                    <a:noFill/>
                  </a:ln>
                  <a:solidFill>
                    <a:prstClr val="white"/>
                  </a:solidFill>
                  <a:effectLst/>
                  <a:uLnTx/>
                  <a:uFillTx/>
                  <a:latin typeface="BBC Reith Sans"/>
                  <a:ea typeface="+mn-ea"/>
                  <a:cs typeface="+mn-cs"/>
                </a:rPr>
                <a:t>Renderer</a:t>
              </a:r>
            </a:p>
          </p:txBody>
        </p:sp>
        <p:sp>
          <p:nvSpPr>
            <p:cNvPr id="58" name="Rounded Rectangle 57">
              <a:extLst>
                <a:ext uri="{FF2B5EF4-FFF2-40B4-BE49-F238E27FC236}">
                  <a16:creationId xmlns:a16="http://schemas.microsoft.com/office/drawing/2014/main" id="{27C2187F-CBBC-9964-060C-50131F7FF185}"/>
                </a:ext>
              </a:extLst>
            </p:cNvPr>
            <p:cNvSpPr/>
            <p:nvPr/>
          </p:nvSpPr>
          <p:spPr>
            <a:xfrm>
              <a:off x="3276370" y="2074399"/>
              <a:ext cx="362445" cy="362445"/>
            </a:xfrm>
            <a:prstGeom prst="roundRect">
              <a:avLst/>
            </a:prstGeom>
            <a:solidFill>
              <a:schemeClr val="accent2"/>
            </a:solidFill>
            <a:ln w="6350" cap="flat" cmpd="sng" algn="ctr">
              <a:solidFill>
                <a:schemeClr val="accent2">
                  <a:lumMod val="75000"/>
                </a:schemeClr>
              </a:solidFill>
              <a:prstDash val="solid"/>
              <a:miter lim="800000"/>
            </a:ln>
            <a:effectLst/>
          </p:spPr>
          <p:txBody>
            <a:bodyPr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a:ln>
                    <a:noFill/>
                  </a:ln>
                  <a:solidFill>
                    <a:prstClr val="white"/>
                  </a:solidFill>
                  <a:effectLst/>
                  <a:uLnTx/>
                  <a:uFillTx/>
                  <a:latin typeface="BBC Reith Sans"/>
                  <a:ea typeface="+mn-ea"/>
                  <a:cs typeface="+mn-cs"/>
                </a:rPr>
                <a:t>Audio</a:t>
              </a:r>
            </a:p>
          </p:txBody>
        </p:sp>
        <p:sp>
          <p:nvSpPr>
            <p:cNvPr id="61" name="Rounded Rectangle 60">
              <a:extLst>
                <a:ext uri="{FF2B5EF4-FFF2-40B4-BE49-F238E27FC236}">
                  <a16:creationId xmlns:a16="http://schemas.microsoft.com/office/drawing/2014/main" id="{820BAE98-8FA1-68C0-0150-ECB50189E1A2}"/>
                </a:ext>
              </a:extLst>
            </p:cNvPr>
            <p:cNvSpPr/>
            <p:nvPr/>
          </p:nvSpPr>
          <p:spPr>
            <a:xfrm>
              <a:off x="3330345" y="2537802"/>
              <a:ext cx="404346" cy="378702"/>
            </a:xfrm>
            <a:prstGeom prst="roundRect">
              <a:avLst/>
            </a:prstGeom>
            <a:solidFill>
              <a:schemeClr val="accent5">
                <a:lumMod val="75000"/>
              </a:schemeClr>
            </a:solidFill>
            <a:ln w="6350" cap="flat" cmpd="sng" algn="ctr">
              <a:solidFill>
                <a:srgbClr val="0070C0"/>
              </a:solidFill>
              <a:prstDash val="solid"/>
              <a:miter lim="800000"/>
            </a:ln>
            <a:effectLst/>
          </p:spPr>
          <p:txBody>
            <a:bodyPr wrap="none" lIns="0" tIns="36000" rIns="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a:ln>
                    <a:noFill/>
                  </a:ln>
                  <a:solidFill>
                    <a:prstClr val="white"/>
                  </a:solidFill>
                  <a:effectLst/>
                  <a:uLnTx/>
                  <a:uFillTx/>
                  <a:latin typeface="BBC Reith Sans"/>
                  <a:cs typeface="+mn-cs"/>
                </a:rPr>
                <a:t>Presenter</a:t>
              </a:r>
            </a:p>
            <a:p>
              <a:pPr marL="0" marR="0" lvl="0" indent="0" algn="ctr" defTabSz="914400" eaLnBrk="1" fontAlgn="auto" latinLnBrk="0" hangingPunct="1">
                <a:lnSpc>
                  <a:spcPct val="100000"/>
                </a:lnSpc>
                <a:spcBef>
                  <a:spcPts val="0"/>
                </a:spcBef>
                <a:spcAft>
                  <a:spcPts val="0"/>
                </a:spcAft>
                <a:buClrTx/>
                <a:buSzTx/>
                <a:buFontTx/>
                <a:buNone/>
                <a:tabLst/>
                <a:defRPr/>
              </a:pPr>
              <a:r>
                <a:rPr lang="en-GB" sz="600" kern="0" dirty="0">
                  <a:solidFill>
                    <a:prstClr val="white"/>
                  </a:solidFill>
                  <a:latin typeface="BBC Reith Sans"/>
                  <a:cs typeface="+mn-cs"/>
                </a:rPr>
                <a:t>Synth.</a:t>
              </a:r>
              <a:endParaRPr kumimoji="0" lang="en-GB" sz="600" b="0" i="0" u="none" strike="noStrike" kern="0" cap="none" spc="0" normalizeH="0" baseline="0" noProof="0" dirty="0">
                <a:ln>
                  <a:noFill/>
                </a:ln>
                <a:solidFill>
                  <a:prstClr val="white"/>
                </a:solidFill>
                <a:effectLst/>
                <a:uLnTx/>
                <a:uFillTx/>
                <a:latin typeface="BBC Reith Sans"/>
                <a:cs typeface="+mn-cs"/>
              </a:endParaRPr>
            </a:p>
          </p:txBody>
        </p:sp>
      </p:grpSp>
      <p:grpSp>
        <p:nvGrpSpPr>
          <p:cNvPr id="67" name="Group 66">
            <a:extLst>
              <a:ext uri="{FF2B5EF4-FFF2-40B4-BE49-F238E27FC236}">
                <a16:creationId xmlns:a16="http://schemas.microsoft.com/office/drawing/2014/main" id="{5C930150-DD9A-EC80-E3ED-469B0326A4BD}"/>
              </a:ext>
            </a:extLst>
          </p:cNvPr>
          <p:cNvGrpSpPr/>
          <p:nvPr/>
        </p:nvGrpSpPr>
        <p:grpSpPr>
          <a:xfrm>
            <a:off x="2894930" y="806896"/>
            <a:ext cx="905391" cy="610931"/>
            <a:chOff x="3675991" y="803462"/>
            <a:chExt cx="905391" cy="610931"/>
          </a:xfrm>
        </p:grpSpPr>
        <p:sp>
          <p:nvSpPr>
            <p:cNvPr id="56" name="Rounded Rectangle 55">
              <a:extLst>
                <a:ext uri="{FF2B5EF4-FFF2-40B4-BE49-F238E27FC236}">
                  <a16:creationId xmlns:a16="http://schemas.microsoft.com/office/drawing/2014/main" id="{414F6279-64CB-1925-950C-2AA8A6AD02B5}"/>
                </a:ext>
              </a:extLst>
            </p:cNvPr>
            <p:cNvSpPr/>
            <p:nvPr/>
          </p:nvSpPr>
          <p:spPr>
            <a:xfrm>
              <a:off x="3675991" y="803462"/>
              <a:ext cx="905391" cy="610931"/>
            </a:xfrm>
            <a:prstGeom prst="roundRect">
              <a:avLst/>
            </a:prstGeom>
            <a:solidFill>
              <a:schemeClr val="tx1">
                <a:lumMod val="60000"/>
                <a:lumOff val="40000"/>
              </a:schemeClr>
            </a:solidFill>
            <a:ln w="6350" cap="flat" cmpd="sng" algn="ctr">
              <a:solidFill>
                <a:schemeClr val="tx1">
                  <a:lumMod val="60000"/>
                  <a:lumOff val="40000"/>
                </a:schemeClr>
              </a:solidFill>
              <a:prstDash val="solid"/>
              <a:miter lim="800000"/>
            </a:ln>
            <a:effectLst/>
          </p:spPr>
          <p:txBody>
            <a:bodyPr lIns="36000" tIns="36000" rIns="36000" bIns="36000"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700" b="0" i="0" u="none" strike="noStrike" kern="0" cap="none" spc="0" normalizeH="0" baseline="0" noProof="0" dirty="0">
                  <a:ln>
                    <a:noFill/>
                  </a:ln>
                  <a:solidFill>
                    <a:prstClr val="white"/>
                  </a:solidFill>
                  <a:effectLst/>
                  <a:uLnTx/>
                  <a:uFillTx/>
                  <a:latin typeface="BBC Reith Sans"/>
                  <a:ea typeface="+mn-ea"/>
                  <a:cs typeface="+mn-cs"/>
                </a:rPr>
                <a:t>Object Server</a:t>
              </a:r>
            </a:p>
          </p:txBody>
        </p:sp>
        <p:sp>
          <p:nvSpPr>
            <p:cNvPr id="59" name="Rectangle 58">
              <a:extLst>
                <a:ext uri="{FF2B5EF4-FFF2-40B4-BE49-F238E27FC236}">
                  <a16:creationId xmlns:a16="http://schemas.microsoft.com/office/drawing/2014/main" id="{DCA17F44-0544-6B75-0EE7-21E4EFD3B2CD}"/>
                </a:ext>
              </a:extLst>
            </p:cNvPr>
            <p:cNvSpPr/>
            <p:nvPr/>
          </p:nvSpPr>
          <p:spPr>
            <a:xfrm>
              <a:off x="3731962" y="1079010"/>
              <a:ext cx="376121" cy="250869"/>
            </a:xfrm>
            <a:prstGeom prst="rect">
              <a:avLst/>
            </a:prstGeom>
            <a:solidFill>
              <a:schemeClr val="bg1"/>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500" dirty="0"/>
                <a:t>Appearance Calc.</a:t>
              </a:r>
            </a:p>
          </p:txBody>
        </p:sp>
        <p:sp>
          <p:nvSpPr>
            <p:cNvPr id="60" name="Rectangle 59">
              <a:extLst>
                <a:ext uri="{FF2B5EF4-FFF2-40B4-BE49-F238E27FC236}">
                  <a16:creationId xmlns:a16="http://schemas.microsoft.com/office/drawing/2014/main" id="{652F3E42-E2B9-A6BF-B271-FE5FF316CC37}"/>
                </a:ext>
              </a:extLst>
            </p:cNvPr>
            <p:cNvSpPr/>
            <p:nvPr/>
          </p:nvSpPr>
          <p:spPr>
            <a:xfrm>
              <a:off x="4170018" y="1079009"/>
              <a:ext cx="376121" cy="250869"/>
            </a:xfrm>
            <a:prstGeom prst="rect">
              <a:avLst/>
            </a:prstGeom>
            <a:solidFill>
              <a:schemeClr val="bg1"/>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500" dirty="0" err="1"/>
                <a:t>Cmd</a:t>
              </a:r>
              <a:r>
                <a:rPr lang="en-GB" sz="500" dirty="0"/>
                <a:t>-List Gen.</a:t>
              </a:r>
            </a:p>
          </p:txBody>
        </p:sp>
      </p:grpSp>
      <p:grpSp>
        <p:nvGrpSpPr>
          <p:cNvPr id="81" name="Group 80">
            <a:extLst>
              <a:ext uri="{FF2B5EF4-FFF2-40B4-BE49-F238E27FC236}">
                <a16:creationId xmlns:a16="http://schemas.microsoft.com/office/drawing/2014/main" id="{85A7854A-564A-F352-CE31-582E81E16234}"/>
              </a:ext>
            </a:extLst>
          </p:cNvPr>
          <p:cNvGrpSpPr/>
          <p:nvPr/>
        </p:nvGrpSpPr>
        <p:grpSpPr>
          <a:xfrm>
            <a:off x="4053204" y="1762940"/>
            <a:ext cx="3171907" cy="875759"/>
            <a:chOff x="4053204" y="1762940"/>
            <a:chExt cx="3171907" cy="875759"/>
          </a:xfrm>
        </p:grpSpPr>
        <p:sp>
          <p:nvSpPr>
            <p:cNvPr id="69" name="Rounded Rectangle 68">
              <a:extLst>
                <a:ext uri="{FF2B5EF4-FFF2-40B4-BE49-F238E27FC236}">
                  <a16:creationId xmlns:a16="http://schemas.microsoft.com/office/drawing/2014/main" id="{F223EC3F-A348-DBA0-C919-9759BF927B91}"/>
                </a:ext>
              </a:extLst>
            </p:cNvPr>
            <p:cNvSpPr/>
            <p:nvPr/>
          </p:nvSpPr>
          <p:spPr>
            <a:xfrm>
              <a:off x="5559288" y="2265730"/>
              <a:ext cx="1665823" cy="219366"/>
            </a:xfrm>
            <a:prstGeom prst="roundRect">
              <a:avLst/>
            </a:prstGeom>
            <a:solidFill>
              <a:schemeClr val="bg2">
                <a:lumMod val="50000"/>
              </a:schemeClr>
            </a:solidFill>
            <a:ln w="6350" cap="flat" cmpd="sng" algn="ctr">
              <a:solidFill>
                <a:schemeClr val="accent5"/>
              </a:solidFill>
              <a:prstDash val="solid"/>
              <a:miter lim="800000"/>
            </a:ln>
            <a:effectLst/>
          </p:spPr>
          <p:txBody>
            <a:bodyPr wrap="none" lIns="0" tIns="36000" rIns="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a:ln>
                    <a:noFill/>
                  </a:ln>
                  <a:solidFill>
                    <a:prstClr val="white"/>
                  </a:solidFill>
                  <a:effectLst/>
                  <a:uLnTx/>
                  <a:uFillTx/>
                  <a:latin typeface="BBC Reith Sans"/>
                  <a:cs typeface="+mn-cs"/>
                </a:rPr>
                <a:t>Compositor-Client</a:t>
              </a:r>
            </a:p>
          </p:txBody>
        </p:sp>
        <p:sp>
          <p:nvSpPr>
            <p:cNvPr id="71" name="Rounded Rectangle 70">
              <a:extLst>
                <a:ext uri="{FF2B5EF4-FFF2-40B4-BE49-F238E27FC236}">
                  <a16:creationId xmlns:a16="http://schemas.microsoft.com/office/drawing/2014/main" id="{6EC1D0D2-1027-83E7-3A71-F6F8311D9B36}"/>
                </a:ext>
              </a:extLst>
            </p:cNvPr>
            <p:cNvSpPr/>
            <p:nvPr/>
          </p:nvSpPr>
          <p:spPr>
            <a:xfrm>
              <a:off x="6377833" y="2022062"/>
              <a:ext cx="282303" cy="212440"/>
            </a:xfrm>
            <a:prstGeom prst="roundRect">
              <a:avLst/>
            </a:prstGeom>
            <a:solidFill>
              <a:srgbClr val="92D050"/>
            </a:solidFill>
            <a:ln w="6350" cap="flat" cmpd="sng" algn="ctr">
              <a:solidFill>
                <a:schemeClr val="accent3">
                  <a:lumMod val="60000"/>
                  <a:lumOff val="40000"/>
                </a:schemeClr>
              </a:solidFill>
              <a:prstDash val="solid"/>
              <a:miter lim="800000"/>
            </a:ln>
            <a:effectLst/>
          </p:spPr>
          <p:txBody>
            <a:bodyPr wrap="none" lIns="0" tIns="36000" rIns="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00" b="0" i="0" u="none" strike="noStrike" kern="0" cap="none" spc="0" normalizeH="0" baseline="0" noProof="0" dirty="0">
                  <a:ln>
                    <a:noFill/>
                  </a:ln>
                  <a:solidFill>
                    <a:prstClr val="white"/>
                  </a:solidFill>
                  <a:effectLst/>
                  <a:uLnTx/>
                  <a:uFillTx/>
                  <a:latin typeface="BBC Reith Sans"/>
                  <a:ea typeface="+mn-ea"/>
                  <a:cs typeface="+mn-cs"/>
                </a:rPr>
                <a:t>Compositor</a:t>
              </a:r>
            </a:p>
          </p:txBody>
        </p:sp>
        <p:sp>
          <p:nvSpPr>
            <p:cNvPr id="72" name="Rounded Rectangle 71">
              <a:extLst>
                <a:ext uri="{FF2B5EF4-FFF2-40B4-BE49-F238E27FC236}">
                  <a16:creationId xmlns:a16="http://schemas.microsoft.com/office/drawing/2014/main" id="{F4DAF867-9F7C-0490-FDC8-05490DEA5579}"/>
                </a:ext>
              </a:extLst>
            </p:cNvPr>
            <p:cNvSpPr/>
            <p:nvPr/>
          </p:nvSpPr>
          <p:spPr>
            <a:xfrm>
              <a:off x="5785716" y="1765174"/>
              <a:ext cx="203320" cy="203320"/>
            </a:xfrm>
            <a:prstGeom prst="roundRect">
              <a:avLst/>
            </a:prstGeom>
            <a:solidFill>
              <a:srgbClr val="FFC000"/>
            </a:solidFill>
            <a:ln w="6350" cap="flat" cmpd="sng" algn="ctr">
              <a:solidFill>
                <a:srgbClr val="FFB32B">
                  <a:lumMod val="40000"/>
                  <a:lumOff val="60000"/>
                </a:srgbClr>
              </a:solidFill>
              <a:prstDash val="solid"/>
              <a:miter lim="800000"/>
            </a:ln>
            <a:effectLst/>
          </p:spPr>
          <p:txBody>
            <a:bodyPr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00" b="0" i="0" u="none" strike="noStrike" kern="0" cap="none" spc="0" normalizeH="0" baseline="0" noProof="0" dirty="0">
                  <a:ln>
                    <a:noFill/>
                  </a:ln>
                  <a:solidFill>
                    <a:prstClr val="white"/>
                  </a:solidFill>
                  <a:effectLst/>
                  <a:uLnTx/>
                  <a:uFillTx/>
                  <a:latin typeface="BBC Reith Sans"/>
                  <a:ea typeface="+mn-ea"/>
                  <a:cs typeface="+mn-cs"/>
                </a:rPr>
                <a:t>Subs</a:t>
              </a:r>
            </a:p>
          </p:txBody>
        </p:sp>
        <p:sp>
          <p:nvSpPr>
            <p:cNvPr id="73" name="Rounded Rectangle 72">
              <a:extLst>
                <a:ext uri="{FF2B5EF4-FFF2-40B4-BE49-F238E27FC236}">
                  <a16:creationId xmlns:a16="http://schemas.microsoft.com/office/drawing/2014/main" id="{B8DF18D6-D49A-A2B8-2DEA-6FB2253D6AA4}"/>
                </a:ext>
              </a:extLst>
            </p:cNvPr>
            <p:cNvSpPr/>
            <p:nvPr/>
          </p:nvSpPr>
          <p:spPr>
            <a:xfrm>
              <a:off x="6029778" y="1762941"/>
              <a:ext cx="203320" cy="203320"/>
            </a:xfrm>
            <a:prstGeom prst="roundRect">
              <a:avLst/>
            </a:prstGeom>
            <a:solidFill>
              <a:srgbClr val="8E1991">
                <a:lumMod val="60000"/>
                <a:lumOff val="40000"/>
              </a:srgbClr>
            </a:solidFill>
            <a:ln w="6350" cap="flat" cmpd="sng" algn="ctr">
              <a:solidFill>
                <a:srgbClr val="8E1991">
                  <a:lumMod val="40000"/>
                  <a:lumOff val="60000"/>
                </a:srgbClr>
              </a:solidFill>
              <a:prstDash val="solid"/>
              <a:miter lim="800000"/>
            </a:ln>
            <a:effectLst/>
          </p:spPr>
          <p:txBody>
            <a:bodyPr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00" b="0" i="0" u="none" strike="noStrike" kern="0" cap="none" spc="0" normalizeH="0" baseline="0" noProof="0" dirty="0">
                  <a:ln>
                    <a:noFill/>
                  </a:ln>
                  <a:solidFill>
                    <a:prstClr val="white"/>
                  </a:solidFill>
                  <a:effectLst/>
                  <a:uLnTx/>
                  <a:uFillTx/>
                  <a:latin typeface="BBC Reith Sans"/>
                  <a:ea typeface="+mn-ea"/>
                  <a:cs typeface="+mn-cs"/>
                </a:rPr>
                <a:t>Image</a:t>
              </a:r>
            </a:p>
          </p:txBody>
        </p:sp>
        <p:sp>
          <p:nvSpPr>
            <p:cNvPr id="74" name="Rounded Rectangle 73">
              <a:extLst>
                <a:ext uri="{FF2B5EF4-FFF2-40B4-BE49-F238E27FC236}">
                  <a16:creationId xmlns:a16="http://schemas.microsoft.com/office/drawing/2014/main" id="{EC9EFDBF-B201-C228-6BAA-912F67F2D0A4}"/>
                </a:ext>
              </a:extLst>
            </p:cNvPr>
            <p:cNvSpPr/>
            <p:nvPr/>
          </p:nvSpPr>
          <p:spPr>
            <a:xfrm>
              <a:off x="6273841" y="1762941"/>
              <a:ext cx="203320" cy="203320"/>
            </a:xfrm>
            <a:prstGeom prst="roundRect">
              <a:avLst/>
            </a:prstGeom>
            <a:solidFill>
              <a:srgbClr val="8763E1">
                <a:lumMod val="75000"/>
              </a:srgbClr>
            </a:solidFill>
            <a:ln w="6350" cap="flat" cmpd="sng" algn="ctr">
              <a:solidFill>
                <a:srgbClr val="0078FF">
                  <a:lumMod val="60000"/>
                  <a:lumOff val="40000"/>
                </a:srgbClr>
              </a:solidFill>
              <a:prstDash val="solid"/>
              <a:miter lim="800000"/>
            </a:ln>
            <a:effectLst/>
          </p:spPr>
          <p:txBody>
            <a:bodyPr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00" b="0" i="0" u="none" strike="noStrike" kern="0" cap="none" spc="0" normalizeH="0" baseline="0" noProof="0" dirty="0">
                  <a:ln>
                    <a:noFill/>
                  </a:ln>
                  <a:solidFill>
                    <a:prstClr val="white"/>
                  </a:solidFill>
                  <a:effectLst/>
                  <a:uLnTx/>
                  <a:uFillTx/>
                  <a:latin typeface="BBC Reith Sans"/>
                  <a:ea typeface="+mn-ea"/>
                  <a:cs typeface="+mn-cs"/>
                </a:rPr>
                <a:t>Tiled Map</a:t>
              </a:r>
            </a:p>
          </p:txBody>
        </p:sp>
        <p:sp>
          <p:nvSpPr>
            <p:cNvPr id="75" name="Rounded Rectangle 74">
              <a:extLst>
                <a:ext uri="{FF2B5EF4-FFF2-40B4-BE49-F238E27FC236}">
                  <a16:creationId xmlns:a16="http://schemas.microsoft.com/office/drawing/2014/main" id="{EB553ECE-F460-B52C-55B9-F4F899D97232}"/>
                </a:ext>
              </a:extLst>
            </p:cNvPr>
            <p:cNvSpPr/>
            <p:nvPr/>
          </p:nvSpPr>
          <p:spPr>
            <a:xfrm>
              <a:off x="6534541" y="1762940"/>
              <a:ext cx="203320" cy="203320"/>
            </a:xfrm>
            <a:prstGeom prst="roundRect">
              <a:avLst/>
            </a:prstGeom>
            <a:solidFill>
              <a:srgbClr val="0078FF">
                <a:lumMod val="75000"/>
              </a:srgbClr>
            </a:solidFill>
            <a:ln w="6350" cap="flat" cmpd="sng" algn="ctr">
              <a:solidFill>
                <a:srgbClr val="0078FF">
                  <a:lumMod val="60000"/>
                  <a:lumOff val="40000"/>
                </a:srgbClr>
              </a:solidFill>
              <a:prstDash val="solid"/>
              <a:miter lim="800000"/>
            </a:ln>
            <a:effectLst/>
          </p:spPr>
          <p:txBody>
            <a:bodyPr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00" b="0" i="0" u="none" strike="noStrike" kern="0" cap="none" spc="0" normalizeH="0" baseline="0" noProof="0" dirty="0">
                  <a:ln>
                    <a:noFill/>
                  </a:ln>
                  <a:solidFill>
                    <a:prstClr val="white"/>
                  </a:solidFill>
                  <a:effectLst/>
                  <a:uLnTx/>
                  <a:uFillTx/>
                  <a:latin typeface="BBC Reith Sans"/>
                  <a:ea typeface="+mn-ea"/>
                  <a:cs typeface="+mn-cs"/>
                </a:rPr>
                <a:t>Video</a:t>
              </a:r>
            </a:p>
          </p:txBody>
        </p:sp>
        <p:sp>
          <p:nvSpPr>
            <p:cNvPr id="76" name="Rounded Rectangle 75">
              <a:extLst>
                <a:ext uri="{FF2B5EF4-FFF2-40B4-BE49-F238E27FC236}">
                  <a16:creationId xmlns:a16="http://schemas.microsoft.com/office/drawing/2014/main" id="{DC71E2C6-2935-18ED-7052-54914BFA2304}"/>
                </a:ext>
              </a:extLst>
            </p:cNvPr>
            <p:cNvSpPr/>
            <p:nvPr/>
          </p:nvSpPr>
          <p:spPr>
            <a:xfrm>
              <a:off x="5880744" y="2016352"/>
              <a:ext cx="203320" cy="203320"/>
            </a:xfrm>
            <a:prstGeom prst="roundRect">
              <a:avLst/>
            </a:prstGeom>
            <a:solidFill>
              <a:srgbClr val="00C17E">
                <a:lumMod val="75000"/>
              </a:srgbClr>
            </a:solidFill>
            <a:ln w="6350" cap="flat" cmpd="sng" algn="ctr">
              <a:solidFill>
                <a:srgbClr val="00C17E">
                  <a:lumMod val="60000"/>
                  <a:lumOff val="40000"/>
                </a:srgbClr>
              </a:solidFill>
              <a:prstDash val="solid"/>
              <a:miter lim="800000"/>
            </a:ln>
            <a:effectLst/>
          </p:spPr>
          <p:txBody>
            <a:bodyPr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00" b="0" i="0" u="none" strike="noStrike" kern="0" cap="none" spc="0" normalizeH="0" baseline="0" noProof="0" dirty="0">
                  <a:ln>
                    <a:noFill/>
                  </a:ln>
                  <a:solidFill>
                    <a:prstClr val="white"/>
                  </a:solidFill>
                  <a:effectLst/>
                  <a:uLnTx/>
                  <a:uFillTx/>
                  <a:latin typeface="BBC Reith Sans"/>
                  <a:ea typeface="+mn-ea"/>
                  <a:cs typeface="+mn-cs"/>
                </a:rPr>
                <a:t>GUI</a:t>
              </a:r>
            </a:p>
          </p:txBody>
        </p:sp>
        <p:sp>
          <p:nvSpPr>
            <p:cNvPr id="77" name="Rounded Rectangle 76">
              <a:extLst>
                <a:ext uri="{FF2B5EF4-FFF2-40B4-BE49-F238E27FC236}">
                  <a16:creationId xmlns:a16="http://schemas.microsoft.com/office/drawing/2014/main" id="{3EA7C8BB-C06A-6148-687A-6D332D52606D}"/>
                </a:ext>
              </a:extLst>
            </p:cNvPr>
            <p:cNvSpPr/>
            <p:nvPr/>
          </p:nvSpPr>
          <p:spPr>
            <a:xfrm>
              <a:off x="6124807" y="2022062"/>
              <a:ext cx="203320" cy="203320"/>
            </a:xfrm>
            <a:prstGeom prst="roundRect">
              <a:avLst/>
            </a:prstGeom>
            <a:solidFill>
              <a:srgbClr val="FF6036">
                <a:lumMod val="75000"/>
              </a:srgbClr>
            </a:solidFill>
            <a:ln w="6350" cap="flat" cmpd="sng" algn="ctr">
              <a:solidFill>
                <a:srgbClr val="FF6036">
                  <a:lumMod val="60000"/>
                  <a:lumOff val="40000"/>
                </a:srgbClr>
              </a:solidFill>
              <a:prstDash val="solid"/>
              <a:miter lim="800000"/>
            </a:ln>
            <a:effectLst/>
          </p:spPr>
          <p:txBody>
            <a:bodyPr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00" b="0" i="0" u="none" strike="noStrike" kern="0" cap="none" spc="0" normalizeH="0" baseline="0" noProof="0" dirty="0">
                  <a:ln>
                    <a:noFill/>
                  </a:ln>
                  <a:solidFill>
                    <a:prstClr val="white"/>
                  </a:solidFill>
                  <a:effectLst/>
                  <a:uLnTx/>
                  <a:uFillTx/>
                  <a:latin typeface="BBC Reith Sans"/>
                  <a:ea typeface="+mn-ea"/>
                  <a:cs typeface="+mn-cs"/>
                </a:rPr>
                <a:t>User Input</a:t>
              </a:r>
            </a:p>
          </p:txBody>
        </p:sp>
        <p:sp>
          <p:nvSpPr>
            <p:cNvPr id="78" name="Rounded Rectangle 77">
              <a:extLst>
                <a:ext uri="{FF2B5EF4-FFF2-40B4-BE49-F238E27FC236}">
                  <a16:creationId xmlns:a16="http://schemas.microsoft.com/office/drawing/2014/main" id="{E22834AE-BD28-F0B3-3D4C-5342731A4846}"/>
                </a:ext>
              </a:extLst>
            </p:cNvPr>
            <p:cNvSpPr/>
            <p:nvPr/>
          </p:nvSpPr>
          <p:spPr>
            <a:xfrm>
              <a:off x="6690616" y="2025874"/>
              <a:ext cx="226825" cy="212440"/>
            </a:xfrm>
            <a:prstGeom prst="roundRect">
              <a:avLst/>
            </a:prstGeom>
            <a:solidFill>
              <a:srgbClr val="00B0F0"/>
            </a:solidFill>
            <a:ln w="6350" cap="flat" cmpd="sng" algn="ctr">
              <a:solidFill>
                <a:srgbClr val="0070C0"/>
              </a:solidFill>
              <a:prstDash val="solid"/>
              <a:miter lim="800000"/>
            </a:ln>
            <a:effectLst/>
          </p:spPr>
          <p:txBody>
            <a:bodyPr wrap="none" lIns="0" tIns="36000" rIns="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00" b="0" i="0" u="none" strike="noStrike" kern="0" cap="none" spc="0" normalizeH="0" baseline="0" noProof="0" dirty="0">
                  <a:ln>
                    <a:noFill/>
                  </a:ln>
                  <a:solidFill>
                    <a:prstClr val="white"/>
                  </a:solidFill>
                  <a:effectLst/>
                  <a:uLnTx/>
                  <a:uFillTx/>
                  <a:latin typeface="BBC Reith Sans"/>
                  <a:ea typeface="+mn-ea"/>
                  <a:cs typeface="+mn-cs"/>
                </a:rPr>
                <a:t>Renderer</a:t>
              </a:r>
            </a:p>
          </p:txBody>
        </p:sp>
        <p:sp>
          <p:nvSpPr>
            <p:cNvPr id="79" name="Rounded Rectangle 78">
              <a:extLst>
                <a:ext uri="{FF2B5EF4-FFF2-40B4-BE49-F238E27FC236}">
                  <a16:creationId xmlns:a16="http://schemas.microsoft.com/office/drawing/2014/main" id="{9FBDA45C-CB45-8667-B64A-4BFFD2AAF4B8}"/>
                </a:ext>
              </a:extLst>
            </p:cNvPr>
            <p:cNvSpPr/>
            <p:nvPr/>
          </p:nvSpPr>
          <p:spPr>
            <a:xfrm>
              <a:off x="6783693" y="1765174"/>
              <a:ext cx="203320" cy="203320"/>
            </a:xfrm>
            <a:prstGeom prst="roundRect">
              <a:avLst/>
            </a:prstGeom>
            <a:solidFill>
              <a:schemeClr val="accent2"/>
            </a:solidFill>
            <a:ln w="6350" cap="flat" cmpd="sng" algn="ctr">
              <a:solidFill>
                <a:schemeClr val="accent2">
                  <a:lumMod val="75000"/>
                </a:schemeClr>
              </a:solidFill>
              <a:prstDash val="solid"/>
              <a:miter lim="800000"/>
            </a:ln>
            <a:effectLst/>
          </p:spPr>
          <p:txBody>
            <a:bodyPr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00" b="0" i="0" u="none" strike="noStrike" kern="0" cap="none" spc="0" normalizeH="0" baseline="0" noProof="0" dirty="0">
                  <a:ln>
                    <a:noFill/>
                  </a:ln>
                  <a:solidFill>
                    <a:prstClr val="white"/>
                  </a:solidFill>
                  <a:effectLst/>
                  <a:uLnTx/>
                  <a:uFillTx/>
                  <a:latin typeface="BBC Reith Sans"/>
                  <a:ea typeface="+mn-ea"/>
                  <a:cs typeface="+mn-cs"/>
                </a:rPr>
                <a:t>Audio</a:t>
              </a:r>
            </a:p>
          </p:txBody>
        </p:sp>
        <p:sp>
          <p:nvSpPr>
            <p:cNvPr id="80" name="Rounded Rectangle 79">
              <a:extLst>
                <a:ext uri="{FF2B5EF4-FFF2-40B4-BE49-F238E27FC236}">
                  <a16:creationId xmlns:a16="http://schemas.microsoft.com/office/drawing/2014/main" id="{650A9865-9A90-FB7D-0BAA-BD628DD6EC0C}"/>
                </a:ext>
              </a:extLst>
            </p:cNvPr>
            <p:cNvSpPr/>
            <p:nvPr/>
          </p:nvSpPr>
          <p:spPr>
            <a:xfrm>
              <a:off x="4053204" y="2369332"/>
              <a:ext cx="271052" cy="269367"/>
            </a:xfrm>
            <a:prstGeom prst="roundRect">
              <a:avLst/>
            </a:prstGeom>
            <a:solidFill>
              <a:schemeClr val="accent5">
                <a:lumMod val="75000"/>
              </a:schemeClr>
            </a:solidFill>
            <a:ln w="6350" cap="flat" cmpd="sng" algn="ctr">
              <a:solidFill>
                <a:srgbClr val="0070C0"/>
              </a:solidFill>
              <a:prstDash val="solid"/>
              <a:miter lim="800000"/>
            </a:ln>
            <a:effectLst/>
          </p:spPr>
          <p:txBody>
            <a:bodyPr wrap="none" lIns="0" tIns="36000" rIns="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0" i="0" u="none" strike="noStrike" kern="0" cap="none" spc="0" normalizeH="0" baseline="0" noProof="0" dirty="0">
                  <a:ln>
                    <a:noFill/>
                  </a:ln>
                  <a:solidFill>
                    <a:prstClr val="white"/>
                  </a:solidFill>
                  <a:effectLst/>
                  <a:uLnTx/>
                  <a:uFillTx/>
                  <a:latin typeface="BBC Reith Sans"/>
                  <a:cs typeface="+mn-cs"/>
                </a:rPr>
                <a:t>Regional</a:t>
              </a:r>
              <a:br>
                <a:rPr kumimoji="0" lang="en-GB" sz="400" b="0" i="0" u="none" strike="noStrike" kern="0" cap="none" spc="0" normalizeH="0" baseline="0" noProof="0" dirty="0">
                  <a:ln>
                    <a:noFill/>
                  </a:ln>
                  <a:solidFill>
                    <a:prstClr val="white"/>
                  </a:solidFill>
                  <a:effectLst/>
                  <a:uLnTx/>
                  <a:uFillTx/>
                  <a:latin typeface="BBC Reith Sans"/>
                  <a:cs typeface="+mn-cs"/>
                </a:rPr>
              </a:br>
              <a:r>
                <a:rPr kumimoji="0" lang="en-GB" sz="400" b="0" i="0" u="none" strike="noStrike" kern="0" cap="none" spc="0" normalizeH="0" baseline="0" noProof="0" dirty="0">
                  <a:ln>
                    <a:noFill/>
                  </a:ln>
                  <a:solidFill>
                    <a:prstClr val="white"/>
                  </a:solidFill>
                  <a:effectLst/>
                  <a:uLnTx/>
                  <a:uFillTx/>
                  <a:latin typeface="BBC Reith Sans"/>
                  <a:cs typeface="+mn-cs"/>
                </a:rPr>
                <a:t>Presenter</a:t>
              </a:r>
            </a:p>
            <a:p>
              <a:pPr marL="0" marR="0" lvl="0" indent="0" algn="ctr" defTabSz="914400" eaLnBrk="1" fontAlgn="auto" latinLnBrk="0" hangingPunct="1">
                <a:lnSpc>
                  <a:spcPct val="100000"/>
                </a:lnSpc>
                <a:spcBef>
                  <a:spcPts val="0"/>
                </a:spcBef>
                <a:spcAft>
                  <a:spcPts val="0"/>
                </a:spcAft>
                <a:buClrTx/>
                <a:buSzTx/>
                <a:buFontTx/>
                <a:buNone/>
                <a:tabLst/>
                <a:defRPr/>
              </a:pPr>
              <a:r>
                <a:rPr lang="en-GB" sz="400" kern="0" dirty="0">
                  <a:solidFill>
                    <a:prstClr val="white"/>
                  </a:solidFill>
                  <a:latin typeface="BBC Reith Sans"/>
                  <a:cs typeface="+mn-cs"/>
                </a:rPr>
                <a:t>Synth.</a:t>
              </a:r>
              <a:endParaRPr kumimoji="0" lang="en-GB" sz="400" b="0" i="0" u="none" strike="noStrike" kern="0" cap="none" spc="0" normalizeH="0" baseline="0" noProof="0" dirty="0">
                <a:ln>
                  <a:noFill/>
                </a:ln>
                <a:solidFill>
                  <a:prstClr val="white"/>
                </a:solidFill>
                <a:effectLst/>
                <a:uLnTx/>
                <a:uFillTx/>
                <a:latin typeface="BBC Reith Sans"/>
                <a:cs typeface="+mn-cs"/>
              </a:endParaRPr>
            </a:p>
          </p:txBody>
        </p:sp>
      </p:grpSp>
      <p:sp>
        <p:nvSpPr>
          <p:cNvPr id="96" name="TextBox 95">
            <a:extLst>
              <a:ext uri="{FF2B5EF4-FFF2-40B4-BE49-F238E27FC236}">
                <a16:creationId xmlns:a16="http://schemas.microsoft.com/office/drawing/2014/main" id="{2CA3FA51-47BE-4DF1-3401-9ABF2D56F9E7}"/>
              </a:ext>
            </a:extLst>
          </p:cNvPr>
          <p:cNvSpPr txBox="1"/>
          <p:nvPr/>
        </p:nvSpPr>
        <p:spPr>
          <a:xfrm>
            <a:off x="7342226" y="2131611"/>
            <a:ext cx="981967" cy="461665"/>
          </a:xfrm>
          <a:prstGeom prst="rect">
            <a:avLst/>
          </a:prstGeom>
          <a:noFill/>
        </p:spPr>
        <p:txBody>
          <a:bodyPr wrap="square" lIns="0" tIns="0" rIns="0" bIns="0" rtlCol="0">
            <a:noAutofit/>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pPr>
            <a:r>
              <a:rPr kumimoji="0" lang="en-GB" sz="900" b="0" i="1" u="none" strike="noStrike" kern="1200" cap="none" spc="0" normalizeH="0" baseline="0" noProof="0" dirty="0">
                <a:ln>
                  <a:noFill/>
                </a:ln>
                <a:solidFill>
                  <a:prstClr val="black"/>
                </a:solidFill>
                <a:effectLst/>
                <a:uLnTx/>
                <a:uFillTx/>
                <a:latin typeface="+mn-lt"/>
                <a:ea typeface="+mn-ea"/>
                <a:cs typeface="+mn-cs"/>
              </a:rPr>
              <a:t>Rendering and composition run on capable device</a:t>
            </a:r>
          </a:p>
        </p:txBody>
      </p:sp>
      <p:grpSp>
        <p:nvGrpSpPr>
          <p:cNvPr id="99" name="Group 98">
            <a:extLst>
              <a:ext uri="{FF2B5EF4-FFF2-40B4-BE49-F238E27FC236}">
                <a16:creationId xmlns:a16="http://schemas.microsoft.com/office/drawing/2014/main" id="{420F51E6-7EB9-2340-D828-E594FAB6CB2D}"/>
              </a:ext>
            </a:extLst>
          </p:cNvPr>
          <p:cNvGrpSpPr/>
          <p:nvPr/>
        </p:nvGrpSpPr>
        <p:grpSpPr>
          <a:xfrm>
            <a:off x="2698866" y="2626379"/>
            <a:ext cx="5947881" cy="835095"/>
            <a:chOff x="2698866" y="2626379"/>
            <a:chExt cx="5947881" cy="835095"/>
          </a:xfrm>
        </p:grpSpPr>
        <p:grpSp>
          <p:nvGrpSpPr>
            <p:cNvPr id="98" name="Group 97">
              <a:extLst>
                <a:ext uri="{FF2B5EF4-FFF2-40B4-BE49-F238E27FC236}">
                  <a16:creationId xmlns:a16="http://schemas.microsoft.com/office/drawing/2014/main" id="{197183BC-C02A-B27C-B294-D1A7305A6A5D}"/>
                </a:ext>
              </a:extLst>
            </p:cNvPr>
            <p:cNvGrpSpPr/>
            <p:nvPr/>
          </p:nvGrpSpPr>
          <p:grpSpPr>
            <a:xfrm>
              <a:off x="2698866" y="2626379"/>
              <a:ext cx="4288148" cy="817627"/>
              <a:chOff x="2698866" y="2626379"/>
              <a:chExt cx="4288148" cy="817627"/>
            </a:xfrm>
          </p:grpSpPr>
          <p:sp>
            <p:nvSpPr>
              <p:cNvPr id="83" name="Rounded Rectangle 82">
                <a:extLst>
                  <a:ext uri="{FF2B5EF4-FFF2-40B4-BE49-F238E27FC236}">
                    <a16:creationId xmlns:a16="http://schemas.microsoft.com/office/drawing/2014/main" id="{83A2BE82-3E89-4E0A-485F-7A5CF08F89FE}"/>
                  </a:ext>
                </a:extLst>
              </p:cNvPr>
              <p:cNvSpPr/>
              <p:nvPr/>
            </p:nvSpPr>
            <p:spPr>
              <a:xfrm>
                <a:off x="5935090" y="3224640"/>
                <a:ext cx="1051924" cy="219366"/>
              </a:xfrm>
              <a:prstGeom prst="roundRect">
                <a:avLst/>
              </a:prstGeom>
              <a:solidFill>
                <a:schemeClr val="bg2">
                  <a:lumMod val="50000"/>
                </a:schemeClr>
              </a:solidFill>
              <a:ln w="6350" cap="flat" cmpd="sng" algn="ctr">
                <a:solidFill>
                  <a:schemeClr val="accent5"/>
                </a:solidFill>
                <a:prstDash val="solid"/>
                <a:miter lim="800000"/>
              </a:ln>
              <a:effectLst/>
            </p:spPr>
            <p:txBody>
              <a:bodyPr wrap="none" lIns="0" tIns="36000" rIns="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a:ln>
                      <a:noFill/>
                    </a:ln>
                    <a:solidFill>
                      <a:prstClr val="white"/>
                    </a:solidFill>
                    <a:effectLst/>
                    <a:uLnTx/>
                    <a:uFillTx/>
                    <a:latin typeface="BBC Reith Sans"/>
                    <a:cs typeface="+mn-cs"/>
                  </a:rPr>
                  <a:t>Pixel-Streaming-Client</a:t>
                </a:r>
              </a:p>
            </p:txBody>
          </p:sp>
          <p:sp>
            <p:nvSpPr>
              <p:cNvPr id="84" name="Rounded Rectangle 83">
                <a:extLst>
                  <a:ext uri="{FF2B5EF4-FFF2-40B4-BE49-F238E27FC236}">
                    <a16:creationId xmlns:a16="http://schemas.microsoft.com/office/drawing/2014/main" id="{D2567A17-265C-E652-CF8E-0212A2E38636}"/>
                  </a:ext>
                </a:extLst>
              </p:cNvPr>
              <p:cNvSpPr/>
              <p:nvPr/>
            </p:nvSpPr>
            <p:spPr>
              <a:xfrm>
                <a:off x="2951892" y="3105940"/>
                <a:ext cx="282303" cy="212440"/>
              </a:xfrm>
              <a:prstGeom prst="roundRect">
                <a:avLst/>
              </a:prstGeom>
              <a:solidFill>
                <a:srgbClr val="92D050"/>
              </a:solidFill>
              <a:ln w="6350" cap="flat" cmpd="sng" algn="ctr">
                <a:solidFill>
                  <a:schemeClr val="accent3">
                    <a:lumMod val="60000"/>
                    <a:lumOff val="40000"/>
                  </a:schemeClr>
                </a:solidFill>
                <a:prstDash val="solid"/>
                <a:miter lim="800000"/>
              </a:ln>
              <a:effectLst/>
            </p:spPr>
            <p:txBody>
              <a:bodyPr wrap="none" lIns="0" tIns="36000" rIns="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00" b="0" i="0" u="none" strike="noStrike" kern="0" cap="none" spc="0" normalizeH="0" baseline="0" noProof="0" dirty="0">
                    <a:ln>
                      <a:noFill/>
                    </a:ln>
                    <a:solidFill>
                      <a:prstClr val="white"/>
                    </a:solidFill>
                    <a:effectLst/>
                    <a:uLnTx/>
                    <a:uFillTx/>
                    <a:latin typeface="BBC Reith Sans"/>
                    <a:ea typeface="+mn-ea"/>
                    <a:cs typeface="+mn-cs"/>
                  </a:rPr>
                  <a:t>Compositor</a:t>
                </a:r>
              </a:p>
            </p:txBody>
          </p:sp>
          <p:sp>
            <p:nvSpPr>
              <p:cNvPr id="85" name="Rounded Rectangle 84">
                <a:extLst>
                  <a:ext uri="{FF2B5EF4-FFF2-40B4-BE49-F238E27FC236}">
                    <a16:creationId xmlns:a16="http://schemas.microsoft.com/office/drawing/2014/main" id="{FB2274D1-E268-CE55-16B9-9E5FC1C67CF6}"/>
                  </a:ext>
                </a:extLst>
              </p:cNvPr>
              <p:cNvSpPr/>
              <p:nvPr/>
            </p:nvSpPr>
            <p:spPr>
              <a:xfrm>
                <a:off x="2746070" y="2628612"/>
                <a:ext cx="203320" cy="203320"/>
              </a:xfrm>
              <a:prstGeom prst="roundRect">
                <a:avLst/>
              </a:prstGeom>
              <a:solidFill>
                <a:srgbClr val="FFC000"/>
              </a:solidFill>
              <a:ln w="6350" cap="flat" cmpd="sng" algn="ctr">
                <a:solidFill>
                  <a:srgbClr val="FFB32B">
                    <a:lumMod val="40000"/>
                    <a:lumOff val="60000"/>
                  </a:srgbClr>
                </a:solidFill>
                <a:prstDash val="solid"/>
                <a:miter lim="800000"/>
              </a:ln>
              <a:effectLst/>
            </p:spPr>
            <p:txBody>
              <a:bodyPr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00" b="0" i="0" u="none" strike="noStrike" kern="0" cap="none" spc="0" normalizeH="0" baseline="0" noProof="0" dirty="0">
                    <a:ln>
                      <a:noFill/>
                    </a:ln>
                    <a:solidFill>
                      <a:prstClr val="white"/>
                    </a:solidFill>
                    <a:effectLst/>
                    <a:uLnTx/>
                    <a:uFillTx/>
                    <a:latin typeface="BBC Reith Sans"/>
                    <a:ea typeface="+mn-ea"/>
                    <a:cs typeface="+mn-cs"/>
                  </a:rPr>
                  <a:t>Subs</a:t>
                </a:r>
              </a:p>
            </p:txBody>
          </p:sp>
          <p:sp>
            <p:nvSpPr>
              <p:cNvPr id="86" name="Rounded Rectangle 85">
                <a:extLst>
                  <a:ext uri="{FF2B5EF4-FFF2-40B4-BE49-F238E27FC236}">
                    <a16:creationId xmlns:a16="http://schemas.microsoft.com/office/drawing/2014/main" id="{C3F115E5-0C90-0A2C-86B8-F873CA953091}"/>
                  </a:ext>
                </a:extLst>
              </p:cNvPr>
              <p:cNvSpPr/>
              <p:nvPr/>
            </p:nvSpPr>
            <p:spPr>
              <a:xfrm>
                <a:off x="2990132" y="2626379"/>
                <a:ext cx="203320" cy="203320"/>
              </a:xfrm>
              <a:prstGeom prst="roundRect">
                <a:avLst/>
              </a:prstGeom>
              <a:solidFill>
                <a:srgbClr val="8E1991">
                  <a:lumMod val="60000"/>
                  <a:lumOff val="40000"/>
                </a:srgbClr>
              </a:solidFill>
              <a:ln w="6350" cap="flat" cmpd="sng" algn="ctr">
                <a:solidFill>
                  <a:srgbClr val="8E1991">
                    <a:lumMod val="40000"/>
                    <a:lumOff val="60000"/>
                  </a:srgbClr>
                </a:solidFill>
                <a:prstDash val="solid"/>
                <a:miter lim="800000"/>
              </a:ln>
              <a:effectLst/>
            </p:spPr>
            <p:txBody>
              <a:bodyPr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00" b="0" i="0" u="none" strike="noStrike" kern="0" cap="none" spc="0" normalizeH="0" baseline="0" noProof="0" dirty="0">
                    <a:ln>
                      <a:noFill/>
                    </a:ln>
                    <a:solidFill>
                      <a:prstClr val="white"/>
                    </a:solidFill>
                    <a:effectLst/>
                    <a:uLnTx/>
                    <a:uFillTx/>
                    <a:latin typeface="BBC Reith Sans"/>
                    <a:ea typeface="+mn-ea"/>
                    <a:cs typeface="+mn-cs"/>
                  </a:rPr>
                  <a:t>Image</a:t>
                </a:r>
              </a:p>
            </p:txBody>
          </p:sp>
          <p:sp>
            <p:nvSpPr>
              <p:cNvPr id="87" name="Rounded Rectangle 86">
                <a:extLst>
                  <a:ext uri="{FF2B5EF4-FFF2-40B4-BE49-F238E27FC236}">
                    <a16:creationId xmlns:a16="http://schemas.microsoft.com/office/drawing/2014/main" id="{61E9B259-1065-4C46-C4DD-C49B9F3766F6}"/>
                  </a:ext>
                </a:extLst>
              </p:cNvPr>
              <p:cNvSpPr/>
              <p:nvPr/>
            </p:nvSpPr>
            <p:spPr>
              <a:xfrm>
                <a:off x="3276387" y="2852688"/>
                <a:ext cx="203320" cy="203320"/>
              </a:xfrm>
              <a:prstGeom prst="roundRect">
                <a:avLst/>
              </a:prstGeom>
              <a:solidFill>
                <a:srgbClr val="8763E1">
                  <a:lumMod val="75000"/>
                </a:srgbClr>
              </a:solidFill>
              <a:ln w="6350" cap="flat" cmpd="sng" algn="ctr">
                <a:solidFill>
                  <a:srgbClr val="0078FF">
                    <a:lumMod val="60000"/>
                    <a:lumOff val="40000"/>
                  </a:srgbClr>
                </a:solidFill>
                <a:prstDash val="solid"/>
                <a:miter lim="800000"/>
              </a:ln>
              <a:effectLst/>
            </p:spPr>
            <p:txBody>
              <a:bodyPr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00" b="0" i="0" u="none" strike="noStrike" kern="0" cap="none" spc="0" normalizeH="0" baseline="0" noProof="0" dirty="0">
                    <a:ln>
                      <a:noFill/>
                    </a:ln>
                    <a:solidFill>
                      <a:prstClr val="white"/>
                    </a:solidFill>
                    <a:effectLst/>
                    <a:uLnTx/>
                    <a:uFillTx/>
                    <a:latin typeface="BBC Reith Sans"/>
                    <a:ea typeface="+mn-ea"/>
                    <a:cs typeface="+mn-cs"/>
                  </a:rPr>
                  <a:t>Tiled Map</a:t>
                </a:r>
              </a:p>
            </p:txBody>
          </p:sp>
          <p:sp>
            <p:nvSpPr>
              <p:cNvPr id="88" name="Rounded Rectangle 87">
                <a:extLst>
                  <a:ext uri="{FF2B5EF4-FFF2-40B4-BE49-F238E27FC236}">
                    <a16:creationId xmlns:a16="http://schemas.microsoft.com/office/drawing/2014/main" id="{9BCF0638-14EA-0EFA-E85F-D93071F5A2D4}"/>
                  </a:ext>
                </a:extLst>
              </p:cNvPr>
              <p:cNvSpPr/>
              <p:nvPr/>
            </p:nvSpPr>
            <p:spPr>
              <a:xfrm>
                <a:off x="2746070" y="2863116"/>
                <a:ext cx="203320" cy="203320"/>
              </a:xfrm>
              <a:prstGeom prst="roundRect">
                <a:avLst/>
              </a:prstGeom>
              <a:solidFill>
                <a:srgbClr val="0078FF">
                  <a:lumMod val="75000"/>
                </a:srgbClr>
              </a:solidFill>
              <a:ln w="6350" cap="flat" cmpd="sng" algn="ctr">
                <a:solidFill>
                  <a:srgbClr val="0078FF">
                    <a:lumMod val="60000"/>
                    <a:lumOff val="40000"/>
                  </a:srgbClr>
                </a:solidFill>
                <a:prstDash val="solid"/>
                <a:miter lim="800000"/>
              </a:ln>
              <a:effectLst/>
            </p:spPr>
            <p:txBody>
              <a:bodyPr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00" b="0" i="0" u="none" strike="noStrike" kern="0" cap="none" spc="0" normalizeH="0" baseline="0" noProof="0" dirty="0">
                    <a:ln>
                      <a:noFill/>
                    </a:ln>
                    <a:solidFill>
                      <a:prstClr val="white"/>
                    </a:solidFill>
                    <a:effectLst/>
                    <a:uLnTx/>
                    <a:uFillTx/>
                    <a:latin typeface="BBC Reith Sans"/>
                    <a:ea typeface="+mn-ea"/>
                    <a:cs typeface="+mn-cs"/>
                  </a:rPr>
                  <a:t>Video</a:t>
                </a:r>
              </a:p>
            </p:txBody>
          </p:sp>
          <p:sp>
            <p:nvSpPr>
              <p:cNvPr id="90" name="Rounded Rectangle 89">
                <a:extLst>
                  <a:ext uri="{FF2B5EF4-FFF2-40B4-BE49-F238E27FC236}">
                    <a16:creationId xmlns:a16="http://schemas.microsoft.com/office/drawing/2014/main" id="{0B3876D9-FA94-34F2-3E89-27B4BA32C4E3}"/>
                  </a:ext>
                </a:extLst>
              </p:cNvPr>
              <p:cNvSpPr/>
              <p:nvPr/>
            </p:nvSpPr>
            <p:spPr>
              <a:xfrm>
                <a:off x="2698866" y="3105940"/>
                <a:ext cx="203320" cy="203320"/>
              </a:xfrm>
              <a:prstGeom prst="roundRect">
                <a:avLst/>
              </a:prstGeom>
              <a:solidFill>
                <a:srgbClr val="FF6036">
                  <a:lumMod val="75000"/>
                </a:srgbClr>
              </a:solidFill>
              <a:ln w="6350" cap="flat" cmpd="sng" algn="ctr">
                <a:solidFill>
                  <a:srgbClr val="FF6036">
                    <a:lumMod val="60000"/>
                    <a:lumOff val="40000"/>
                  </a:srgbClr>
                </a:solidFill>
                <a:prstDash val="solid"/>
                <a:miter lim="800000"/>
              </a:ln>
              <a:effectLst/>
            </p:spPr>
            <p:txBody>
              <a:bodyPr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00" b="0" i="0" u="none" strike="noStrike" kern="0" cap="none" spc="0" normalizeH="0" baseline="0" noProof="0" dirty="0">
                    <a:ln>
                      <a:noFill/>
                    </a:ln>
                    <a:solidFill>
                      <a:prstClr val="white"/>
                    </a:solidFill>
                    <a:effectLst/>
                    <a:uLnTx/>
                    <a:uFillTx/>
                    <a:latin typeface="BBC Reith Sans"/>
                    <a:ea typeface="+mn-ea"/>
                    <a:cs typeface="+mn-cs"/>
                  </a:rPr>
                  <a:t>User Input</a:t>
                </a:r>
              </a:p>
            </p:txBody>
          </p:sp>
          <p:sp>
            <p:nvSpPr>
              <p:cNvPr id="91" name="Rounded Rectangle 90">
                <a:extLst>
                  <a:ext uri="{FF2B5EF4-FFF2-40B4-BE49-F238E27FC236}">
                    <a16:creationId xmlns:a16="http://schemas.microsoft.com/office/drawing/2014/main" id="{0CA82A0D-5B22-281B-967D-C9CC1272658F}"/>
                  </a:ext>
                </a:extLst>
              </p:cNvPr>
              <p:cNvSpPr/>
              <p:nvPr/>
            </p:nvSpPr>
            <p:spPr>
              <a:xfrm>
                <a:off x="3264675" y="3109752"/>
                <a:ext cx="226825" cy="212440"/>
              </a:xfrm>
              <a:prstGeom prst="roundRect">
                <a:avLst/>
              </a:prstGeom>
              <a:solidFill>
                <a:srgbClr val="00B0F0"/>
              </a:solidFill>
              <a:ln w="6350" cap="flat" cmpd="sng" algn="ctr">
                <a:solidFill>
                  <a:srgbClr val="0070C0"/>
                </a:solidFill>
                <a:prstDash val="solid"/>
                <a:miter lim="800000"/>
              </a:ln>
              <a:effectLst/>
            </p:spPr>
            <p:txBody>
              <a:bodyPr wrap="none" lIns="0" tIns="36000" rIns="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00" b="0" i="0" u="none" strike="noStrike" kern="0" cap="none" spc="0" normalizeH="0" baseline="0" noProof="0" dirty="0">
                    <a:ln>
                      <a:noFill/>
                    </a:ln>
                    <a:solidFill>
                      <a:prstClr val="white"/>
                    </a:solidFill>
                    <a:effectLst/>
                    <a:uLnTx/>
                    <a:uFillTx/>
                    <a:latin typeface="BBC Reith Sans"/>
                    <a:ea typeface="+mn-ea"/>
                    <a:cs typeface="+mn-cs"/>
                  </a:rPr>
                  <a:t>Renderer</a:t>
                </a:r>
              </a:p>
            </p:txBody>
          </p:sp>
          <p:sp>
            <p:nvSpPr>
              <p:cNvPr id="92" name="Rounded Rectangle 91">
                <a:extLst>
                  <a:ext uri="{FF2B5EF4-FFF2-40B4-BE49-F238E27FC236}">
                    <a16:creationId xmlns:a16="http://schemas.microsoft.com/office/drawing/2014/main" id="{6DCC7A68-463E-96EC-C238-95A6DC97460D}"/>
                  </a:ext>
                </a:extLst>
              </p:cNvPr>
              <p:cNvSpPr/>
              <p:nvPr/>
            </p:nvSpPr>
            <p:spPr>
              <a:xfrm>
                <a:off x="3011367" y="2863116"/>
                <a:ext cx="203320" cy="203320"/>
              </a:xfrm>
              <a:prstGeom prst="roundRect">
                <a:avLst/>
              </a:prstGeom>
              <a:solidFill>
                <a:schemeClr val="accent2"/>
              </a:solidFill>
              <a:ln w="6350" cap="flat" cmpd="sng" algn="ctr">
                <a:solidFill>
                  <a:schemeClr val="accent2">
                    <a:lumMod val="75000"/>
                  </a:schemeClr>
                </a:solidFill>
                <a:prstDash val="solid"/>
                <a:miter lim="800000"/>
              </a:ln>
              <a:effectLst/>
            </p:spPr>
            <p:txBody>
              <a:bodyPr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00" b="0" i="0" u="none" strike="noStrike" kern="0" cap="none" spc="0" normalizeH="0" baseline="0" noProof="0" dirty="0">
                    <a:ln>
                      <a:noFill/>
                    </a:ln>
                    <a:solidFill>
                      <a:prstClr val="white"/>
                    </a:solidFill>
                    <a:effectLst/>
                    <a:uLnTx/>
                    <a:uFillTx/>
                    <a:latin typeface="BBC Reith Sans"/>
                    <a:ea typeface="+mn-ea"/>
                    <a:cs typeface="+mn-cs"/>
                  </a:rPr>
                  <a:t>Audio</a:t>
                </a:r>
              </a:p>
            </p:txBody>
          </p:sp>
          <p:sp>
            <p:nvSpPr>
              <p:cNvPr id="94" name="Rounded Rectangle 93">
                <a:extLst>
                  <a:ext uri="{FF2B5EF4-FFF2-40B4-BE49-F238E27FC236}">
                    <a16:creationId xmlns:a16="http://schemas.microsoft.com/office/drawing/2014/main" id="{CDD651D9-462B-6A8C-6BA8-DFA739583A59}"/>
                  </a:ext>
                </a:extLst>
              </p:cNvPr>
              <p:cNvSpPr/>
              <p:nvPr/>
            </p:nvSpPr>
            <p:spPr>
              <a:xfrm>
                <a:off x="6181145" y="2990089"/>
                <a:ext cx="203320" cy="203320"/>
              </a:xfrm>
              <a:prstGeom prst="roundRect">
                <a:avLst/>
              </a:prstGeom>
              <a:solidFill>
                <a:srgbClr val="00C17E">
                  <a:lumMod val="75000"/>
                </a:srgbClr>
              </a:solidFill>
              <a:ln w="6350" cap="flat" cmpd="sng" algn="ctr">
                <a:solidFill>
                  <a:srgbClr val="00C17E">
                    <a:lumMod val="60000"/>
                    <a:lumOff val="40000"/>
                  </a:srgbClr>
                </a:solidFill>
                <a:prstDash val="solid"/>
                <a:miter lim="800000"/>
              </a:ln>
              <a:effectLst/>
            </p:spPr>
            <p:txBody>
              <a:bodyPr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0" i="0" u="none" strike="noStrike" kern="0" cap="none" spc="0" normalizeH="0" baseline="0" noProof="0" dirty="0">
                    <a:ln>
                      <a:noFill/>
                    </a:ln>
                    <a:solidFill>
                      <a:prstClr val="white"/>
                    </a:solidFill>
                    <a:effectLst/>
                    <a:uLnTx/>
                    <a:uFillTx/>
                    <a:latin typeface="BBC Reith Sans"/>
                    <a:ea typeface="+mn-ea"/>
                    <a:cs typeface="+mn-cs"/>
                  </a:rPr>
                  <a:t>GUI</a:t>
                </a:r>
              </a:p>
            </p:txBody>
          </p:sp>
          <p:sp>
            <p:nvSpPr>
              <p:cNvPr id="95" name="Rounded Rectangle 94">
                <a:extLst>
                  <a:ext uri="{FF2B5EF4-FFF2-40B4-BE49-F238E27FC236}">
                    <a16:creationId xmlns:a16="http://schemas.microsoft.com/office/drawing/2014/main" id="{3121D9E0-820B-D803-DD47-D5FCB556AE88}"/>
                  </a:ext>
                </a:extLst>
              </p:cNvPr>
              <p:cNvSpPr/>
              <p:nvPr/>
            </p:nvSpPr>
            <p:spPr>
              <a:xfrm>
                <a:off x="6432881" y="2990089"/>
                <a:ext cx="203320" cy="203320"/>
              </a:xfrm>
              <a:prstGeom prst="roundRect">
                <a:avLst/>
              </a:prstGeom>
              <a:solidFill>
                <a:srgbClr val="0070C0"/>
              </a:solidFill>
              <a:ln w="6350" cap="flat" cmpd="sng" algn="ctr">
                <a:solidFill>
                  <a:schemeClr val="accent5">
                    <a:lumMod val="60000"/>
                    <a:lumOff val="40000"/>
                  </a:schemeClr>
                </a:solidFill>
                <a:prstDash val="solid"/>
                <a:miter lim="800000"/>
              </a:ln>
              <a:effectLst/>
            </p:spPr>
            <p:txBody>
              <a:bodyPr lIns="0" tIns="36000" rIns="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400" kern="0" dirty="0">
                    <a:solidFill>
                      <a:prstClr val="white"/>
                    </a:solidFill>
                    <a:latin typeface="BBC Reith Sans"/>
                    <a:cs typeface="+mn-cs"/>
                  </a:rPr>
                  <a:t>AV Player</a:t>
                </a:r>
                <a:endParaRPr kumimoji="0" lang="en-GB" sz="400" b="0" i="0" u="none" strike="noStrike" kern="0" cap="none" spc="0" normalizeH="0" baseline="0" noProof="0" dirty="0">
                  <a:ln>
                    <a:noFill/>
                  </a:ln>
                  <a:solidFill>
                    <a:prstClr val="white"/>
                  </a:solidFill>
                  <a:effectLst/>
                  <a:uLnTx/>
                  <a:uFillTx/>
                  <a:latin typeface="BBC Reith Sans"/>
                  <a:ea typeface="+mn-ea"/>
                  <a:cs typeface="+mn-cs"/>
                </a:endParaRPr>
              </a:p>
            </p:txBody>
          </p:sp>
        </p:grpSp>
        <p:sp>
          <p:nvSpPr>
            <p:cNvPr id="97" name="TextBox 96">
              <a:extLst>
                <a:ext uri="{FF2B5EF4-FFF2-40B4-BE49-F238E27FC236}">
                  <a16:creationId xmlns:a16="http://schemas.microsoft.com/office/drawing/2014/main" id="{1B19E37A-516C-7257-85D4-31535CA7CAEB}"/>
                </a:ext>
              </a:extLst>
            </p:cNvPr>
            <p:cNvSpPr txBox="1"/>
            <p:nvPr/>
          </p:nvSpPr>
          <p:spPr>
            <a:xfrm>
              <a:off x="7086462" y="2999809"/>
              <a:ext cx="1560285" cy="461665"/>
            </a:xfrm>
            <a:prstGeom prst="rect">
              <a:avLst/>
            </a:prstGeom>
            <a:noFill/>
          </p:spPr>
          <p:txBody>
            <a:bodyPr wrap="square" lIns="0" tIns="0" rIns="0" bIns="0" rtlCol="0">
              <a:noAutofit/>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pPr>
              <a:r>
                <a:rPr kumimoji="0" lang="en-GB" sz="900" b="0" i="1" u="none" strike="noStrike" kern="1200" cap="none" spc="0" normalizeH="0" baseline="0" noProof="0" dirty="0">
                  <a:ln>
                    <a:noFill/>
                  </a:ln>
                  <a:solidFill>
                    <a:prstClr val="black"/>
                  </a:solidFill>
                  <a:effectLst/>
                  <a:uLnTx/>
                  <a:uFillTx/>
                  <a:latin typeface="+mn-lt"/>
                  <a:ea typeface="+mn-ea"/>
                  <a:cs typeface="+mn-cs"/>
                </a:rPr>
                <a:t>All compute-intensive operations offloaded</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pPr>
              <a:r>
                <a:rPr lang="en-GB" sz="900" i="1" dirty="0">
                  <a:solidFill>
                    <a:prstClr val="black"/>
                  </a:solidFill>
                  <a:latin typeface="+mn-lt"/>
                  <a:cs typeface="+mn-cs"/>
                </a:rPr>
                <a:t>and results are pixel-streamed</a:t>
              </a:r>
              <a:endParaRPr kumimoji="0" lang="en-GB" sz="900" b="0" i="1" u="none" strike="noStrike" kern="1200" cap="none" spc="0" normalizeH="0" baseline="0" noProof="0" dirty="0">
                <a:ln>
                  <a:noFill/>
                </a:ln>
                <a:solidFill>
                  <a:prstClr val="black"/>
                </a:solidFill>
                <a:effectLst/>
                <a:uLnTx/>
                <a:uFillTx/>
                <a:latin typeface="+mn-lt"/>
                <a:ea typeface="+mn-ea"/>
                <a:cs typeface="+mn-cs"/>
              </a:endParaRPr>
            </a:p>
          </p:txBody>
        </p:sp>
      </p:grpSp>
      <p:sp>
        <p:nvSpPr>
          <p:cNvPr id="110" name="Rounded Rectangle 109">
            <a:extLst>
              <a:ext uri="{FF2B5EF4-FFF2-40B4-BE49-F238E27FC236}">
                <a16:creationId xmlns:a16="http://schemas.microsoft.com/office/drawing/2014/main" id="{A8B4C00F-921B-95CE-682C-8817A2A45E84}"/>
              </a:ext>
            </a:extLst>
          </p:cNvPr>
          <p:cNvSpPr/>
          <p:nvPr/>
        </p:nvSpPr>
        <p:spPr>
          <a:xfrm>
            <a:off x="3117905" y="3914153"/>
            <a:ext cx="271052" cy="269367"/>
          </a:xfrm>
          <a:prstGeom prst="roundRect">
            <a:avLst/>
          </a:prstGeom>
          <a:solidFill>
            <a:schemeClr val="accent5">
              <a:lumMod val="75000"/>
            </a:schemeClr>
          </a:solidFill>
          <a:ln w="6350" cap="flat" cmpd="sng" algn="ctr">
            <a:solidFill>
              <a:srgbClr val="0070C0"/>
            </a:solidFill>
            <a:prstDash val="solid"/>
            <a:miter lim="800000"/>
          </a:ln>
          <a:effectLst/>
        </p:spPr>
        <p:txBody>
          <a:bodyPr wrap="none" lIns="0" tIns="36000" rIns="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0" i="0" u="none" strike="noStrike" kern="0" cap="none" spc="0" normalizeH="0" baseline="0" noProof="0" dirty="0">
                <a:ln>
                  <a:noFill/>
                </a:ln>
                <a:solidFill>
                  <a:prstClr val="white"/>
                </a:solidFill>
                <a:effectLst/>
                <a:uLnTx/>
                <a:uFillTx/>
                <a:latin typeface="BBC Reith Sans"/>
                <a:cs typeface="+mn-cs"/>
              </a:rPr>
              <a:t>Regional</a:t>
            </a:r>
            <a:br>
              <a:rPr kumimoji="0" lang="en-GB" sz="400" b="0" i="0" u="none" strike="noStrike" kern="0" cap="none" spc="0" normalizeH="0" baseline="0" noProof="0" dirty="0">
                <a:ln>
                  <a:noFill/>
                </a:ln>
                <a:solidFill>
                  <a:prstClr val="white"/>
                </a:solidFill>
                <a:effectLst/>
                <a:uLnTx/>
                <a:uFillTx/>
                <a:latin typeface="BBC Reith Sans"/>
                <a:cs typeface="+mn-cs"/>
              </a:rPr>
            </a:br>
            <a:r>
              <a:rPr kumimoji="0" lang="en-GB" sz="400" b="0" i="0" u="none" strike="noStrike" kern="0" cap="none" spc="0" normalizeH="0" baseline="0" noProof="0" dirty="0">
                <a:ln>
                  <a:noFill/>
                </a:ln>
                <a:solidFill>
                  <a:prstClr val="white"/>
                </a:solidFill>
                <a:effectLst/>
                <a:uLnTx/>
                <a:uFillTx/>
                <a:latin typeface="BBC Reith Sans"/>
                <a:cs typeface="+mn-cs"/>
              </a:rPr>
              <a:t>Presenter</a:t>
            </a:r>
          </a:p>
          <a:p>
            <a:pPr marL="0" marR="0" lvl="0" indent="0" algn="ctr" defTabSz="914400" eaLnBrk="1" fontAlgn="auto" latinLnBrk="0" hangingPunct="1">
              <a:lnSpc>
                <a:spcPct val="100000"/>
              </a:lnSpc>
              <a:spcBef>
                <a:spcPts val="0"/>
              </a:spcBef>
              <a:spcAft>
                <a:spcPts val="0"/>
              </a:spcAft>
              <a:buClrTx/>
              <a:buSzTx/>
              <a:buFontTx/>
              <a:buNone/>
              <a:tabLst/>
              <a:defRPr/>
            </a:pPr>
            <a:r>
              <a:rPr lang="en-GB" sz="400" kern="0" dirty="0">
                <a:solidFill>
                  <a:prstClr val="white"/>
                </a:solidFill>
                <a:latin typeface="BBC Reith Sans"/>
                <a:cs typeface="+mn-cs"/>
              </a:rPr>
              <a:t>Synth.</a:t>
            </a:r>
            <a:endParaRPr kumimoji="0" lang="en-GB" sz="400" b="0" i="0" u="none" strike="noStrike" kern="0" cap="none" spc="0" normalizeH="0" baseline="0" noProof="0" dirty="0">
              <a:ln>
                <a:noFill/>
              </a:ln>
              <a:solidFill>
                <a:prstClr val="white"/>
              </a:solidFill>
              <a:effectLst/>
              <a:uLnTx/>
              <a:uFillTx/>
              <a:latin typeface="BBC Reith Sans"/>
              <a:cs typeface="+mn-cs"/>
            </a:endParaRPr>
          </a:p>
        </p:txBody>
      </p:sp>
      <p:sp>
        <p:nvSpPr>
          <p:cNvPr id="111" name="Rounded Rectangle 110">
            <a:extLst>
              <a:ext uri="{FF2B5EF4-FFF2-40B4-BE49-F238E27FC236}">
                <a16:creationId xmlns:a16="http://schemas.microsoft.com/office/drawing/2014/main" id="{AF1B9A5F-A69A-F97F-0E23-16C94E5039C6}"/>
              </a:ext>
            </a:extLst>
          </p:cNvPr>
          <p:cNvSpPr/>
          <p:nvPr/>
        </p:nvSpPr>
        <p:spPr>
          <a:xfrm>
            <a:off x="4309064" y="3670173"/>
            <a:ext cx="226825" cy="212440"/>
          </a:xfrm>
          <a:prstGeom prst="roundRect">
            <a:avLst/>
          </a:prstGeom>
          <a:solidFill>
            <a:srgbClr val="00B0F0"/>
          </a:solidFill>
          <a:ln w="6350" cap="flat" cmpd="sng" algn="ctr">
            <a:solidFill>
              <a:srgbClr val="0070C0"/>
            </a:solidFill>
            <a:prstDash val="solid"/>
            <a:miter lim="800000"/>
          </a:ln>
          <a:effectLst/>
        </p:spPr>
        <p:txBody>
          <a:bodyPr wrap="none" lIns="0" tIns="36000" rIns="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00" b="0" i="0" u="none" strike="noStrike" kern="0" cap="none" spc="0" normalizeH="0" baseline="0" noProof="0" dirty="0">
                <a:ln>
                  <a:noFill/>
                </a:ln>
                <a:solidFill>
                  <a:prstClr val="white"/>
                </a:solidFill>
                <a:effectLst/>
                <a:uLnTx/>
                <a:uFillTx/>
                <a:latin typeface="BBC Reith Sans"/>
                <a:ea typeface="+mn-ea"/>
                <a:cs typeface="+mn-cs"/>
              </a:rPr>
              <a:t>Renderer</a:t>
            </a:r>
          </a:p>
        </p:txBody>
      </p:sp>
      <p:sp>
        <p:nvSpPr>
          <p:cNvPr id="112" name="Rounded Rectangle 111">
            <a:extLst>
              <a:ext uri="{FF2B5EF4-FFF2-40B4-BE49-F238E27FC236}">
                <a16:creationId xmlns:a16="http://schemas.microsoft.com/office/drawing/2014/main" id="{AE1945DA-4608-3A40-3DEA-4A99BCE6F182}"/>
              </a:ext>
            </a:extLst>
          </p:cNvPr>
          <p:cNvSpPr/>
          <p:nvPr/>
        </p:nvSpPr>
        <p:spPr>
          <a:xfrm>
            <a:off x="4073771" y="3670173"/>
            <a:ext cx="218604" cy="212440"/>
          </a:xfrm>
          <a:prstGeom prst="roundRect">
            <a:avLst/>
          </a:prstGeom>
          <a:solidFill>
            <a:srgbClr val="8763E1">
              <a:lumMod val="75000"/>
            </a:srgbClr>
          </a:solidFill>
          <a:ln w="6350" cap="flat" cmpd="sng" algn="ctr">
            <a:solidFill>
              <a:srgbClr val="0078FF">
                <a:lumMod val="60000"/>
                <a:lumOff val="40000"/>
              </a:srgbClr>
            </a:solidFill>
            <a:prstDash val="solid"/>
            <a:miter lim="800000"/>
          </a:ln>
          <a:effectLst/>
        </p:spPr>
        <p:txBody>
          <a:bodyPr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00" b="0" i="0" u="none" strike="noStrike" kern="0" cap="none" spc="0" normalizeH="0" baseline="0" noProof="0" dirty="0">
                <a:ln>
                  <a:noFill/>
                </a:ln>
                <a:solidFill>
                  <a:prstClr val="white"/>
                </a:solidFill>
                <a:effectLst/>
                <a:uLnTx/>
                <a:uFillTx/>
                <a:latin typeface="BBC Reith Sans"/>
                <a:ea typeface="+mn-ea"/>
                <a:cs typeface="+mn-cs"/>
              </a:rPr>
              <a:t>Tiled Map</a:t>
            </a:r>
          </a:p>
        </p:txBody>
      </p:sp>
      <p:grpSp>
        <p:nvGrpSpPr>
          <p:cNvPr id="121" name="Group 120">
            <a:extLst>
              <a:ext uri="{FF2B5EF4-FFF2-40B4-BE49-F238E27FC236}">
                <a16:creationId xmlns:a16="http://schemas.microsoft.com/office/drawing/2014/main" id="{5C5C94B7-C8CA-0029-475B-E901CD159484}"/>
              </a:ext>
            </a:extLst>
          </p:cNvPr>
          <p:cNvGrpSpPr/>
          <p:nvPr/>
        </p:nvGrpSpPr>
        <p:grpSpPr>
          <a:xfrm>
            <a:off x="5676403" y="3726788"/>
            <a:ext cx="2945369" cy="722156"/>
            <a:chOff x="5676403" y="3726788"/>
            <a:chExt cx="2945369" cy="722156"/>
          </a:xfrm>
        </p:grpSpPr>
        <p:sp>
          <p:nvSpPr>
            <p:cNvPr id="100" name="Rounded Rectangle 99">
              <a:extLst>
                <a:ext uri="{FF2B5EF4-FFF2-40B4-BE49-F238E27FC236}">
                  <a16:creationId xmlns:a16="http://schemas.microsoft.com/office/drawing/2014/main" id="{26FF567F-833D-16E5-AAB8-2C6DB61C0765}"/>
                </a:ext>
              </a:extLst>
            </p:cNvPr>
            <p:cNvSpPr/>
            <p:nvPr/>
          </p:nvSpPr>
          <p:spPr>
            <a:xfrm>
              <a:off x="5676403" y="4229578"/>
              <a:ext cx="1665823" cy="219366"/>
            </a:xfrm>
            <a:prstGeom prst="roundRect">
              <a:avLst/>
            </a:prstGeom>
            <a:solidFill>
              <a:schemeClr val="bg2">
                <a:lumMod val="50000"/>
              </a:schemeClr>
            </a:solidFill>
            <a:ln w="6350" cap="flat" cmpd="sng" algn="ctr">
              <a:solidFill>
                <a:schemeClr val="accent5"/>
              </a:solidFill>
              <a:prstDash val="solid"/>
              <a:miter lim="800000"/>
            </a:ln>
            <a:effectLst/>
          </p:spPr>
          <p:txBody>
            <a:bodyPr wrap="none" lIns="0" tIns="36000" rIns="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a:ln>
                    <a:noFill/>
                  </a:ln>
                  <a:solidFill>
                    <a:prstClr val="white"/>
                  </a:solidFill>
                  <a:effectLst/>
                  <a:uLnTx/>
                  <a:uFillTx/>
                  <a:latin typeface="BBC Reith Sans"/>
                  <a:cs typeface="+mn-cs"/>
                </a:rPr>
                <a:t>Map-Offloaded-Client</a:t>
              </a:r>
            </a:p>
          </p:txBody>
        </p:sp>
        <p:sp>
          <p:nvSpPr>
            <p:cNvPr id="101" name="Rounded Rectangle 100">
              <a:extLst>
                <a:ext uri="{FF2B5EF4-FFF2-40B4-BE49-F238E27FC236}">
                  <a16:creationId xmlns:a16="http://schemas.microsoft.com/office/drawing/2014/main" id="{130CC692-CDC1-4D7F-FBA1-54FFE418660D}"/>
                </a:ext>
              </a:extLst>
            </p:cNvPr>
            <p:cNvSpPr/>
            <p:nvPr/>
          </p:nvSpPr>
          <p:spPr>
            <a:xfrm>
              <a:off x="6494948" y="3985910"/>
              <a:ext cx="282303" cy="212440"/>
            </a:xfrm>
            <a:prstGeom prst="roundRect">
              <a:avLst/>
            </a:prstGeom>
            <a:solidFill>
              <a:srgbClr val="92D050"/>
            </a:solidFill>
            <a:ln w="6350" cap="flat" cmpd="sng" algn="ctr">
              <a:solidFill>
                <a:schemeClr val="accent3">
                  <a:lumMod val="60000"/>
                  <a:lumOff val="40000"/>
                </a:schemeClr>
              </a:solidFill>
              <a:prstDash val="solid"/>
              <a:miter lim="800000"/>
            </a:ln>
            <a:effectLst/>
          </p:spPr>
          <p:txBody>
            <a:bodyPr wrap="none" lIns="0" tIns="36000" rIns="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00" b="0" i="0" u="none" strike="noStrike" kern="0" cap="none" spc="0" normalizeH="0" baseline="0" noProof="0" dirty="0">
                  <a:ln>
                    <a:noFill/>
                  </a:ln>
                  <a:solidFill>
                    <a:prstClr val="white"/>
                  </a:solidFill>
                  <a:effectLst/>
                  <a:uLnTx/>
                  <a:uFillTx/>
                  <a:latin typeface="BBC Reith Sans"/>
                  <a:ea typeface="+mn-ea"/>
                  <a:cs typeface="+mn-cs"/>
                </a:rPr>
                <a:t>Compositor</a:t>
              </a:r>
            </a:p>
          </p:txBody>
        </p:sp>
        <p:sp>
          <p:nvSpPr>
            <p:cNvPr id="102" name="Rounded Rectangle 101">
              <a:extLst>
                <a:ext uri="{FF2B5EF4-FFF2-40B4-BE49-F238E27FC236}">
                  <a16:creationId xmlns:a16="http://schemas.microsoft.com/office/drawing/2014/main" id="{B50DCB0B-29C2-BCF6-39C2-B1B251350D29}"/>
                </a:ext>
              </a:extLst>
            </p:cNvPr>
            <p:cNvSpPr/>
            <p:nvPr/>
          </p:nvSpPr>
          <p:spPr>
            <a:xfrm>
              <a:off x="5902831" y="3729022"/>
              <a:ext cx="203320" cy="203320"/>
            </a:xfrm>
            <a:prstGeom prst="roundRect">
              <a:avLst/>
            </a:prstGeom>
            <a:solidFill>
              <a:srgbClr val="FFC000"/>
            </a:solidFill>
            <a:ln w="6350" cap="flat" cmpd="sng" algn="ctr">
              <a:solidFill>
                <a:srgbClr val="FFB32B">
                  <a:lumMod val="40000"/>
                  <a:lumOff val="60000"/>
                </a:srgbClr>
              </a:solidFill>
              <a:prstDash val="solid"/>
              <a:miter lim="800000"/>
            </a:ln>
            <a:effectLst/>
          </p:spPr>
          <p:txBody>
            <a:bodyPr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00" b="0" i="0" u="none" strike="noStrike" kern="0" cap="none" spc="0" normalizeH="0" baseline="0" noProof="0" dirty="0">
                  <a:ln>
                    <a:noFill/>
                  </a:ln>
                  <a:solidFill>
                    <a:prstClr val="white"/>
                  </a:solidFill>
                  <a:effectLst/>
                  <a:uLnTx/>
                  <a:uFillTx/>
                  <a:latin typeface="BBC Reith Sans"/>
                  <a:ea typeface="+mn-ea"/>
                  <a:cs typeface="+mn-cs"/>
                </a:rPr>
                <a:t>Subs</a:t>
              </a:r>
            </a:p>
          </p:txBody>
        </p:sp>
        <p:sp>
          <p:nvSpPr>
            <p:cNvPr id="103" name="Rounded Rectangle 102">
              <a:extLst>
                <a:ext uri="{FF2B5EF4-FFF2-40B4-BE49-F238E27FC236}">
                  <a16:creationId xmlns:a16="http://schemas.microsoft.com/office/drawing/2014/main" id="{1E8314FE-C0D3-03A2-9F53-656691B891DD}"/>
                </a:ext>
              </a:extLst>
            </p:cNvPr>
            <p:cNvSpPr/>
            <p:nvPr/>
          </p:nvSpPr>
          <p:spPr>
            <a:xfrm>
              <a:off x="6146893" y="3726789"/>
              <a:ext cx="203320" cy="203320"/>
            </a:xfrm>
            <a:prstGeom prst="roundRect">
              <a:avLst/>
            </a:prstGeom>
            <a:solidFill>
              <a:srgbClr val="8E1991">
                <a:lumMod val="60000"/>
                <a:lumOff val="40000"/>
              </a:srgbClr>
            </a:solidFill>
            <a:ln w="6350" cap="flat" cmpd="sng" algn="ctr">
              <a:solidFill>
                <a:srgbClr val="8E1991">
                  <a:lumMod val="40000"/>
                  <a:lumOff val="60000"/>
                </a:srgbClr>
              </a:solidFill>
              <a:prstDash val="solid"/>
              <a:miter lim="800000"/>
            </a:ln>
            <a:effectLst/>
          </p:spPr>
          <p:txBody>
            <a:bodyPr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00" b="0" i="0" u="none" strike="noStrike" kern="0" cap="none" spc="0" normalizeH="0" baseline="0" noProof="0" dirty="0">
                  <a:ln>
                    <a:noFill/>
                  </a:ln>
                  <a:solidFill>
                    <a:prstClr val="white"/>
                  </a:solidFill>
                  <a:effectLst/>
                  <a:uLnTx/>
                  <a:uFillTx/>
                  <a:latin typeface="BBC Reith Sans"/>
                  <a:ea typeface="+mn-ea"/>
                  <a:cs typeface="+mn-cs"/>
                </a:rPr>
                <a:t>Image</a:t>
              </a:r>
            </a:p>
          </p:txBody>
        </p:sp>
        <p:sp>
          <p:nvSpPr>
            <p:cNvPr id="105" name="Rounded Rectangle 104">
              <a:extLst>
                <a:ext uri="{FF2B5EF4-FFF2-40B4-BE49-F238E27FC236}">
                  <a16:creationId xmlns:a16="http://schemas.microsoft.com/office/drawing/2014/main" id="{039629B0-ED2B-B3C6-CA1F-53BC761DB42D}"/>
                </a:ext>
              </a:extLst>
            </p:cNvPr>
            <p:cNvSpPr/>
            <p:nvPr/>
          </p:nvSpPr>
          <p:spPr>
            <a:xfrm>
              <a:off x="6651656" y="3726788"/>
              <a:ext cx="203320" cy="203320"/>
            </a:xfrm>
            <a:prstGeom prst="roundRect">
              <a:avLst/>
            </a:prstGeom>
            <a:solidFill>
              <a:srgbClr val="0078FF">
                <a:lumMod val="75000"/>
              </a:srgbClr>
            </a:solidFill>
            <a:ln w="6350" cap="flat" cmpd="sng" algn="ctr">
              <a:solidFill>
                <a:srgbClr val="0078FF">
                  <a:lumMod val="60000"/>
                  <a:lumOff val="40000"/>
                </a:srgbClr>
              </a:solidFill>
              <a:prstDash val="solid"/>
              <a:miter lim="800000"/>
            </a:ln>
            <a:effectLst/>
          </p:spPr>
          <p:txBody>
            <a:bodyPr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00" b="0" i="0" u="none" strike="noStrike" kern="0" cap="none" spc="0" normalizeH="0" baseline="0" noProof="0" dirty="0">
                  <a:ln>
                    <a:noFill/>
                  </a:ln>
                  <a:solidFill>
                    <a:prstClr val="white"/>
                  </a:solidFill>
                  <a:effectLst/>
                  <a:uLnTx/>
                  <a:uFillTx/>
                  <a:latin typeface="BBC Reith Sans"/>
                  <a:ea typeface="+mn-ea"/>
                  <a:cs typeface="+mn-cs"/>
                </a:rPr>
                <a:t>Video</a:t>
              </a:r>
            </a:p>
          </p:txBody>
        </p:sp>
        <p:sp>
          <p:nvSpPr>
            <p:cNvPr id="106" name="Rounded Rectangle 105">
              <a:extLst>
                <a:ext uri="{FF2B5EF4-FFF2-40B4-BE49-F238E27FC236}">
                  <a16:creationId xmlns:a16="http://schemas.microsoft.com/office/drawing/2014/main" id="{3D38A9C3-F9D9-02BE-68E0-C8E9547C48D3}"/>
                </a:ext>
              </a:extLst>
            </p:cNvPr>
            <p:cNvSpPr/>
            <p:nvPr/>
          </p:nvSpPr>
          <p:spPr>
            <a:xfrm>
              <a:off x="5997859" y="3980200"/>
              <a:ext cx="203320" cy="203320"/>
            </a:xfrm>
            <a:prstGeom prst="roundRect">
              <a:avLst/>
            </a:prstGeom>
            <a:solidFill>
              <a:srgbClr val="00C17E">
                <a:lumMod val="75000"/>
              </a:srgbClr>
            </a:solidFill>
            <a:ln w="6350" cap="flat" cmpd="sng" algn="ctr">
              <a:solidFill>
                <a:srgbClr val="00C17E">
                  <a:lumMod val="60000"/>
                  <a:lumOff val="40000"/>
                </a:srgbClr>
              </a:solidFill>
              <a:prstDash val="solid"/>
              <a:miter lim="800000"/>
            </a:ln>
            <a:effectLst/>
          </p:spPr>
          <p:txBody>
            <a:bodyPr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00" b="0" i="0" u="none" strike="noStrike" kern="0" cap="none" spc="0" normalizeH="0" baseline="0" noProof="0" dirty="0">
                  <a:ln>
                    <a:noFill/>
                  </a:ln>
                  <a:solidFill>
                    <a:prstClr val="white"/>
                  </a:solidFill>
                  <a:effectLst/>
                  <a:uLnTx/>
                  <a:uFillTx/>
                  <a:latin typeface="BBC Reith Sans"/>
                  <a:ea typeface="+mn-ea"/>
                  <a:cs typeface="+mn-cs"/>
                </a:rPr>
                <a:t>GUI</a:t>
              </a:r>
            </a:p>
          </p:txBody>
        </p:sp>
        <p:sp>
          <p:nvSpPr>
            <p:cNvPr id="107" name="Rounded Rectangle 106">
              <a:extLst>
                <a:ext uri="{FF2B5EF4-FFF2-40B4-BE49-F238E27FC236}">
                  <a16:creationId xmlns:a16="http://schemas.microsoft.com/office/drawing/2014/main" id="{0FCCF3BC-A19B-994D-D95F-C8C20AE88DB0}"/>
                </a:ext>
              </a:extLst>
            </p:cNvPr>
            <p:cNvSpPr/>
            <p:nvPr/>
          </p:nvSpPr>
          <p:spPr>
            <a:xfrm>
              <a:off x="6241922" y="3985910"/>
              <a:ext cx="203320" cy="203320"/>
            </a:xfrm>
            <a:prstGeom prst="roundRect">
              <a:avLst/>
            </a:prstGeom>
            <a:solidFill>
              <a:srgbClr val="FF6036">
                <a:lumMod val="75000"/>
              </a:srgbClr>
            </a:solidFill>
            <a:ln w="6350" cap="flat" cmpd="sng" algn="ctr">
              <a:solidFill>
                <a:srgbClr val="FF6036">
                  <a:lumMod val="60000"/>
                  <a:lumOff val="40000"/>
                </a:srgbClr>
              </a:solidFill>
              <a:prstDash val="solid"/>
              <a:miter lim="800000"/>
            </a:ln>
            <a:effectLst/>
          </p:spPr>
          <p:txBody>
            <a:bodyPr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00" b="0" i="0" u="none" strike="noStrike" kern="0" cap="none" spc="0" normalizeH="0" baseline="0" noProof="0" dirty="0">
                  <a:ln>
                    <a:noFill/>
                  </a:ln>
                  <a:solidFill>
                    <a:prstClr val="white"/>
                  </a:solidFill>
                  <a:effectLst/>
                  <a:uLnTx/>
                  <a:uFillTx/>
                  <a:latin typeface="BBC Reith Sans"/>
                  <a:ea typeface="+mn-ea"/>
                  <a:cs typeface="+mn-cs"/>
                </a:rPr>
                <a:t>User Input</a:t>
              </a:r>
            </a:p>
          </p:txBody>
        </p:sp>
        <p:sp>
          <p:nvSpPr>
            <p:cNvPr id="108" name="Rounded Rectangle 107">
              <a:extLst>
                <a:ext uri="{FF2B5EF4-FFF2-40B4-BE49-F238E27FC236}">
                  <a16:creationId xmlns:a16="http://schemas.microsoft.com/office/drawing/2014/main" id="{F976DFCA-001F-4AD0-DFE1-6306ED5DFAB7}"/>
                </a:ext>
              </a:extLst>
            </p:cNvPr>
            <p:cNvSpPr/>
            <p:nvPr/>
          </p:nvSpPr>
          <p:spPr>
            <a:xfrm>
              <a:off x="6807731" y="3989722"/>
              <a:ext cx="226825" cy="212440"/>
            </a:xfrm>
            <a:prstGeom prst="roundRect">
              <a:avLst/>
            </a:prstGeom>
            <a:solidFill>
              <a:srgbClr val="00B0F0"/>
            </a:solidFill>
            <a:ln w="6350" cap="flat" cmpd="sng" algn="ctr">
              <a:solidFill>
                <a:srgbClr val="0070C0"/>
              </a:solidFill>
              <a:prstDash val="solid"/>
              <a:miter lim="800000"/>
            </a:ln>
            <a:effectLst/>
          </p:spPr>
          <p:txBody>
            <a:bodyPr wrap="none" lIns="0" tIns="36000" rIns="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00" b="0" i="0" u="none" strike="noStrike" kern="0" cap="none" spc="0" normalizeH="0" baseline="0" noProof="0" dirty="0">
                  <a:ln>
                    <a:noFill/>
                  </a:ln>
                  <a:solidFill>
                    <a:prstClr val="white"/>
                  </a:solidFill>
                  <a:effectLst/>
                  <a:uLnTx/>
                  <a:uFillTx/>
                  <a:latin typeface="BBC Reith Sans"/>
                  <a:ea typeface="+mn-ea"/>
                  <a:cs typeface="+mn-cs"/>
                </a:rPr>
                <a:t>Renderer</a:t>
              </a:r>
            </a:p>
          </p:txBody>
        </p:sp>
        <p:sp>
          <p:nvSpPr>
            <p:cNvPr id="109" name="Rounded Rectangle 108">
              <a:extLst>
                <a:ext uri="{FF2B5EF4-FFF2-40B4-BE49-F238E27FC236}">
                  <a16:creationId xmlns:a16="http://schemas.microsoft.com/office/drawing/2014/main" id="{EF94BF59-B891-44FB-C75C-1E11F857D803}"/>
                </a:ext>
              </a:extLst>
            </p:cNvPr>
            <p:cNvSpPr/>
            <p:nvPr/>
          </p:nvSpPr>
          <p:spPr>
            <a:xfrm>
              <a:off x="6900808" y="3729022"/>
              <a:ext cx="203320" cy="203320"/>
            </a:xfrm>
            <a:prstGeom prst="roundRect">
              <a:avLst/>
            </a:prstGeom>
            <a:solidFill>
              <a:schemeClr val="accent2"/>
            </a:solidFill>
            <a:ln w="6350" cap="flat" cmpd="sng" algn="ctr">
              <a:solidFill>
                <a:schemeClr val="accent2">
                  <a:lumMod val="75000"/>
                </a:schemeClr>
              </a:solidFill>
              <a:prstDash val="solid"/>
              <a:miter lim="800000"/>
            </a:ln>
            <a:effectLst/>
          </p:spPr>
          <p:txBody>
            <a:bodyPr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00" b="0" i="0" u="none" strike="noStrike" kern="0" cap="none" spc="0" normalizeH="0" baseline="0" noProof="0" dirty="0">
                  <a:ln>
                    <a:noFill/>
                  </a:ln>
                  <a:solidFill>
                    <a:prstClr val="white"/>
                  </a:solidFill>
                  <a:effectLst/>
                  <a:uLnTx/>
                  <a:uFillTx/>
                  <a:latin typeface="BBC Reith Sans"/>
                  <a:ea typeface="+mn-ea"/>
                  <a:cs typeface="+mn-cs"/>
                </a:rPr>
                <a:t>Audio</a:t>
              </a:r>
            </a:p>
          </p:txBody>
        </p:sp>
        <p:sp>
          <p:nvSpPr>
            <p:cNvPr id="113" name="TextBox 112">
              <a:extLst>
                <a:ext uri="{FF2B5EF4-FFF2-40B4-BE49-F238E27FC236}">
                  <a16:creationId xmlns:a16="http://schemas.microsoft.com/office/drawing/2014/main" id="{FE9B5F90-190F-02DD-829F-BE94FBAF9D5F}"/>
                </a:ext>
              </a:extLst>
            </p:cNvPr>
            <p:cNvSpPr txBox="1"/>
            <p:nvPr/>
          </p:nvSpPr>
          <p:spPr>
            <a:xfrm>
              <a:off x="7239899" y="3881925"/>
              <a:ext cx="1381873" cy="461665"/>
            </a:xfrm>
            <a:prstGeom prst="rect">
              <a:avLst/>
            </a:prstGeom>
            <a:noFill/>
          </p:spPr>
          <p:txBody>
            <a:bodyPr wrap="square" lIns="0" tIns="0" rIns="0" bIns="0" rtlCol="0">
              <a:noAutofit/>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pPr>
              <a:r>
                <a:rPr kumimoji="0" lang="en-GB" sz="900" b="0" i="1" u="none" strike="noStrike" kern="1200" cap="none" spc="0" normalizeH="0" baseline="0" noProof="0" dirty="0">
                  <a:ln>
                    <a:noFill/>
                  </a:ln>
                  <a:solidFill>
                    <a:prstClr val="black"/>
                  </a:solidFill>
                  <a:effectLst/>
                  <a:uLnTx/>
                  <a:uFillTx/>
                  <a:latin typeface="+mn-lt"/>
                  <a:ea typeface="+mn-ea"/>
                  <a:cs typeface="+mn-cs"/>
                </a:rPr>
                <a:t>Only weather map rendering is offloaded</a:t>
              </a:r>
            </a:p>
          </p:txBody>
        </p:sp>
      </p:grpSp>
      <p:pic>
        <p:nvPicPr>
          <p:cNvPr id="118" name="Picture 117" descr="A person in a red dress&#10;&#10;Description automatically generated">
            <a:extLst>
              <a:ext uri="{FF2B5EF4-FFF2-40B4-BE49-F238E27FC236}">
                <a16:creationId xmlns:a16="http://schemas.microsoft.com/office/drawing/2014/main" id="{499C1CBC-6191-4440-E9E2-FD5AC3DAF179}"/>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4960864" y="649152"/>
            <a:ext cx="1901111" cy="1046403"/>
          </a:xfrm>
          <a:prstGeom prst="rect">
            <a:avLst/>
          </a:prstGeom>
        </p:spPr>
      </p:pic>
      <p:pic>
        <p:nvPicPr>
          <p:cNvPr id="120" name="Picture 119" descr="A person in a pink dress&#10;&#10;Description automatically generated">
            <a:extLst>
              <a:ext uri="{FF2B5EF4-FFF2-40B4-BE49-F238E27FC236}">
                <a16:creationId xmlns:a16="http://schemas.microsoft.com/office/drawing/2014/main" id="{95FFE022-E316-CCAA-7DC4-E4EE72E54FF8}"/>
              </a:ext>
            </a:extLst>
          </p:cNvPr>
          <p:cNvPicPr>
            <a:picLocks noChangeAspect="1"/>
          </p:cNvPicPr>
          <p:nvPr/>
        </p:nvPicPr>
        <p:blipFill rotWithShape="1">
          <a:blip r:embed="rId7">
            <a:extLst>
              <a:ext uri="{28A0092B-C50C-407E-A947-70E740481C1C}">
                <a14:useLocalDpi xmlns:a14="http://schemas.microsoft.com/office/drawing/2010/main" val="0"/>
              </a:ext>
            </a:extLst>
          </a:blip>
          <a:srcRect l="2511" t="2495" r="2502" b="5194"/>
          <a:stretch/>
        </p:blipFill>
        <p:spPr>
          <a:xfrm>
            <a:off x="6938274" y="647260"/>
            <a:ext cx="1711177" cy="1042993"/>
          </a:xfrm>
          <a:prstGeom prst="rect">
            <a:avLst/>
          </a:prstGeom>
        </p:spPr>
      </p:pic>
    </p:spTree>
    <p:extLst>
      <p:ext uri="{BB962C8B-B14F-4D97-AF65-F5344CB8AC3E}">
        <p14:creationId xmlns:p14="http://schemas.microsoft.com/office/powerpoint/2010/main" val="317933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11111E-6 -4.44444E-6 L -0.00278 -0.59382 " pathEditMode="relative" rAng="0" ptsTypes="AA">
                                      <p:cBhvr>
                                        <p:cTn id="6" dur="1000" fill="hold"/>
                                        <p:tgtEl>
                                          <p:spTgt spid="2"/>
                                        </p:tgtEl>
                                        <p:attrNameLst>
                                          <p:attrName>ppt_x</p:attrName>
                                          <p:attrName>ppt_y</p:attrName>
                                        </p:attrNameLst>
                                      </p:cBhvr>
                                      <p:rCtr x="-139" y="-29691"/>
                                    </p:animMotion>
                                  </p:childTnLst>
                                </p:cTn>
                              </p:par>
                            </p:childTnLst>
                          </p:cTn>
                        </p:par>
                        <p:par>
                          <p:cTn id="7" fill="hold">
                            <p:stCondLst>
                              <p:cond delay="1000"/>
                            </p:stCondLst>
                            <p:childTnLst>
                              <p:par>
                                <p:cTn id="8" presetID="9" presetClass="exit" presetSubtype="0" fill="hold" nodeType="afterEffect">
                                  <p:stCondLst>
                                    <p:cond delay="0"/>
                                  </p:stCondLst>
                                  <p:childTnLst>
                                    <p:animEffect transition="out" filter="dissolv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childTnLst>
                          </p:cTn>
                        </p:par>
                        <p:par>
                          <p:cTn id="11" fill="hold">
                            <p:stCondLst>
                              <p:cond delay="1500"/>
                            </p:stCondLst>
                            <p:childTnLst>
                              <p:par>
                                <p:cTn id="12" presetID="1" presetClass="entr" presetSubtype="0"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6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1"/>
                                        </p:tgtEl>
                                        <p:attrNameLst>
                                          <p:attrName>style.visibility</p:attrName>
                                        </p:attrNameLst>
                                      </p:cBhvr>
                                      <p:to>
                                        <p:strVal val="visible"/>
                                      </p:to>
                                    </p:set>
                                  </p:childTnLst>
                                </p:cTn>
                              </p:par>
                            </p:childTnLst>
                          </p:cTn>
                        </p:par>
                        <p:par>
                          <p:cTn id="22" fill="hold">
                            <p:stCondLst>
                              <p:cond delay="0"/>
                            </p:stCondLst>
                            <p:childTnLst>
                              <p:par>
                                <p:cTn id="23" presetID="9" presetClass="entr" presetSubtype="0" fill="hold" nodeType="afterEffect">
                                  <p:stCondLst>
                                    <p:cond delay="0"/>
                                  </p:stCondLst>
                                  <p:childTnLst>
                                    <p:set>
                                      <p:cBhvr>
                                        <p:cTn id="24" dur="1" fill="hold">
                                          <p:stCondLst>
                                            <p:cond delay="0"/>
                                          </p:stCondLst>
                                        </p:cTn>
                                        <p:tgtEl>
                                          <p:spTgt spid="118"/>
                                        </p:tgtEl>
                                        <p:attrNameLst>
                                          <p:attrName>style.visibility</p:attrName>
                                        </p:attrNameLst>
                                      </p:cBhvr>
                                      <p:to>
                                        <p:strVal val="visible"/>
                                      </p:to>
                                    </p:set>
                                    <p:animEffect transition="in" filter="dissolve">
                                      <p:cBhvr>
                                        <p:cTn id="25" dur="500"/>
                                        <p:tgtEl>
                                          <p:spTgt spid="118"/>
                                        </p:tgtEl>
                                      </p:cBhvr>
                                    </p:animEffect>
                                  </p:childTnLst>
                                </p:cTn>
                              </p:par>
                              <p:par>
                                <p:cTn id="26" presetID="9" presetClass="entr" presetSubtype="0" fill="hold" nodeType="withEffect">
                                  <p:stCondLst>
                                    <p:cond delay="0"/>
                                  </p:stCondLst>
                                  <p:childTnLst>
                                    <p:set>
                                      <p:cBhvr>
                                        <p:cTn id="27" dur="1" fill="hold">
                                          <p:stCondLst>
                                            <p:cond delay="0"/>
                                          </p:stCondLst>
                                        </p:cTn>
                                        <p:tgtEl>
                                          <p:spTgt spid="120"/>
                                        </p:tgtEl>
                                        <p:attrNameLst>
                                          <p:attrName>style.visibility</p:attrName>
                                        </p:attrNameLst>
                                      </p:cBhvr>
                                      <p:to>
                                        <p:strVal val="visible"/>
                                      </p:to>
                                    </p:set>
                                    <p:animEffect transition="in" filter="dissolve">
                                      <p:cBhvr>
                                        <p:cTn id="28" dur="500"/>
                                        <p:tgtEl>
                                          <p:spTgt spid="120"/>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9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0" presetClass="path" presetSubtype="0" accel="50000" decel="50000" fill="hold" grpId="1" nodeType="clickEffect">
                                  <p:stCondLst>
                                    <p:cond delay="0"/>
                                  </p:stCondLst>
                                  <p:childTnLst>
                                    <p:animMotion origin="layout" path="M 0 0 C -0.00486 -0.03055 -0.00955 -0.0608 -0.02414 -0.08765 C -0.03872 -0.1142 -0.07657 -0.14876 -0.08716 -0.16049 " pathEditMode="relative" ptsTypes="AAA">
                                      <p:cBhvr>
                                        <p:cTn id="48" dur="1000" fill="hold"/>
                                        <p:tgtEl>
                                          <p:spTgt spid="112"/>
                                        </p:tgtEl>
                                        <p:attrNameLst>
                                          <p:attrName>ppt_x</p:attrName>
                                          <p:attrName>ppt_y</p:attrName>
                                        </p:attrNameLst>
                                      </p:cBhvr>
                                    </p:animMotion>
                                  </p:childTnLst>
                                </p:cTn>
                              </p:par>
                              <p:par>
                                <p:cTn id="49" presetID="0" presetClass="path" presetSubtype="0" accel="50000" decel="50000" fill="hold" grpId="1" nodeType="withEffect">
                                  <p:stCondLst>
                                    <p:cond delay="0"/>
                                  </p:stCondLst>
                                  <p:childTnLst>
                                    <p:animMotion origin="layout" path="M 0 0 C -0.01927 -0.02716 -0.03837 -0.05402 -0.05729 -0.07223 C -0.07639 -0.09044 -0.11459 -0.10926 -0.11459 -0.10926 L -0.11459 -0.10926 " pathEditMode="relative" ptsTypes="AAAA">
                                      <p:cBhvr>
                                        <p:cTn id="50" dur="1000" fill="hold"/>
                                        <p:tgtEl>
                                          <p:spTgt spid="111"/>
                                        </p:tgtEl>
                                        <p:attrNameLst>
                                          <p:attrName>ppt_x</p:attrName>
                                          <p:attrName>ppt_y</p:attrName>
                                        </p:attrNameLst>
                                      </p:cBhvr>
                                    </p:animMotion>
                                  </p:childTnLst>
                                </p:cTn>
                              </p:par>
                            </p:childTnLst>
                          </p:cTn>
                        </p:par>
                        <p:par>
                          <p:cTn id="51" fill="hold">
                            <p:stCondLst>
                              <p:cond delay="1000"/>
                            </p:stCondLst>
                            <p:childTnLst>
                              <p:par>
                                <p:cTn id="52" presetID="9" presetClass="entr" presetSubtype="0" fill="hold" nodeType="afterEffect">
                                  <p:stCondLst>
                                    <p:cond delay="0"/>
                                  </p:stCondLst>
                                  <p:childTnLst>
                                    <p:set>
                                      <p:cBhvr>
                                        <p:cTn id="53" dur="1" fill="hold">
                                          <p:stCondLst>
                                            <p:cond delay="0"/>
                                          </p:stCondLst>
                                        </p:cTn>
                                        <p:tgtEl>
                                          <p:spTgt spid="127"/>
                                        </p:tgtEl>
                                        <p:attrNameLst>
                                          <p:attrName>style.visibility</p:attrName>
                                        </p:attrNameLst>
                                      </p:cBhvr>
                                      <p:to>
                                        <p:strVal val="visible"/>
                                      </p:to>
                                    </p:set>
                                    <p:animEffect transition="in" filter="dissolve">
                                      <p:cBhvr>
                                        <p:cTn id="54"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110" grpId="0" animBg="1"/>
      <p:bldP spid="111" grpId="0" animBg="1"/>
      <p:bldP spid="111" grpId="1" animBg="1"/>
      <p:bldP spid="112" grpId="0" animBg="1"/>
      <p:bldP spid="112"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FE74F3-C2E4-598A-3CCF-B2901D5CB8C4}"/>
              </a:ext>
            </a:extLst>
          </p:cNvPr>
          <p:cNvSpPr txBox="1"/>
          <p:nvPr/>
        </p:nvSpPr>
        <p:spPr>
          <a:xfrm>
            <a:off x="3919541" y="161392"/>
            <a:ext cx="5162112" cy="461665"/>
          </a:xfrm>
          <a:prstGeom prst="rect">
            <a:avLst/>
          </a:prstGeom>
          <a:noFill/>
        </p:spPr>
        <p:txBody>
          <a:bodyPr wrap="square">
            <a:spAutoFit/>
          </a:bodyPr>
          <a:lstStyle/>
          <a:p>
            <a:pPr algn="r"/>
            <a:r>
              <a:rPr lang="en-US" sz="2400" b="1" dirty="0">
                <a:solidFill>
                  <a:schemeClr val="accent5">
                    <a:lumMod val="75000"/>
                  </a:schemeClr>
                </a:solidFill>
              </a:rPr>
              <a:t>Use Case 2: Music Live Lounge</a:t>
            </a:r>
          </a:p>
        </p:txBody>
      </p:sp>
      <p:cxnSp>
        <p:nvCxnSpPr>
          <p:cNvPr id="13" name="Straight Connector 12">
            <a:extLst>
              <a:ext uri="{FF2B5EF4-FFF2-40B4-BE49-F238E27FC236}">
                <a16:creationId xmlns:a16="http://schemas.microsoft.com/office/drawing/2014/main" id="{BCABBC7E-8489-5BC8-5D95-49DB88D990E6}"/>
              </a:ext>
            </a:extLst>
          </p:cNvPr>
          <p:cNvCxnSpPr>
            <a:cxnSpLocks/>
          </p:cNvCxnSpPr>
          <p:nvPr/>
        </p:nvCxnSpPr>
        <p:spPr>
          <a:xfrm flipV="1">
            <a:off x="4422986" y="1027001"/>
            <a:ext cx="0" cy="4032473"/>
          </a:xfrm>
          <a:prstGeom prst="line">
            <a:avLst/>
          </a:prstGeom>
          <a:ln>
            <a:solidFill>
              <a:schemeClr val="bg1">
                <a:lumMod val="85000"/>
              </a:schemeClr>
            </a:solidFill>
          </a:ln>
          <a:effectLst/>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14E7F32A-AD5D-7971-EA9E-4E8F590D62B4}"/>
              </a:ext>
            </a:extLst>
          </p:cNvPr>
          <p:cNvSpPr txBox="1"/>
          <p:nvPr/>
        </p:nvSpPr>
        <p:spPr>
          <a:xfrm>
            <a:off x="286043" y="3355451"/>
            <a:ext cx="3841387" cy="430887"/>
          </a:xfrm>
          <a:prstGeom prst="rect">
            <a:avLst/>
          </a:prstGeom>
          <a:noFill/>
        </p:spPr>
        <p:txBody>
          <a:bodyPr wrap="square" rtlCol="0">
            <a:spAutoFit/>
          </a:bodyPr>
          <a:lstStyle/>
          <a:p>
            <a:pPr algn="ctr"/>
            <a:r>
              <a:rPr lang="en-US" sz="1050" dirty="0"/>
              <a:t>Change the background options</a:t>
            </a:r>
          </a:p>
          <a:p>
            <a:pPr algn="ctr"/>
            <a:r>
              <a:rPr lang="en-US" sz="1050" dirty="0"/>
              <a:t>Place performer in 3D environment</a:t>
            </a:r>
          </a:p>
        </p:txBody>
      </p:sp>
      <p:pic>
        <p:nvPicPr>
          <p:cNvPr id="4" name="Picture 3" descr="A screenshot of a video game&#10;&#10;Description automatically generated">
            <a:extLst>
              <a:ext uri="{FF2B5EF4-FFF2-40B4-BE49-F238E27FC236}">
                <a16:creationId xmlns:a16="http://schemas.microsoft.com/office/drawing/2014/main" id="{5FC42FFD-7B3E-13BA-539A-6DF8D3725D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044" y="1137222"/>
            <a:ext cx="3970877" cy="2233618"/>
          </a:xfrm>
          <a:prstGeom prst="rect">
            <a:avLst/>
          </a:prstGeom>
        </p:spPr>
      </p:pic>
      <p:sp>
        <p:nvSpPr>
          <p:cNvPr id="5" name="TextBox 4">
            <a:extLst>
              <a:ext uri="{FF2B5EF4-FFF2-40B4-BE49-F238E27FC236}">
                <a16:creationId xmlns:a16="http://schemas.microsoft.com/office/drawing/2014/main" id="{F5959FAD-F2D6-27D1-6526-3E887934BE14}"/>
              </a:ext>
            </a:extLst>
          </p:cNvPr>
          <p:cNvSpPr txBox="1"/>
          <p:nvPr/>
        </p:nvSpPr>
        <p:spPr>
          <a:xfrm>
            <a:off x="286042" y="3673663"/>
            <a:ext cx="3947187" cy="430887"/>
          </a:xfrm>
          <a:prstGeom prst="rect">
            <a:avLst/>
          </a:prstGeom>
          <a:noFill/>
        </p:spPr>
        <p:txBody>
          <a:bodyPr wrap="square">
            <a:spAutoFit/>
          </a:bodyPr>
          <a:lstStyle/>
          <a:p>
            <a:r>
              <a:rPr lang="en-US" sz="1050" dirty="0">
                <a:cs typeface="Calibri"/>
              </a:rPr>
              <a:t>e.g., Volumetric capture of  studio set; Synthetic environment (Band’s aesthetic).</a:t>
            </a:r>
          </a:p>
        </p:txBody>
      </p:sp>
      <p:sp>
        <p:nvSpPr>
          <p:cNvPr id="6" name="TextBox 5">
            <a:extLst>
              <a:ext uri="{FF2B5EF4-FFF2-40B4-BE49-F238E27FC236}">
                <a16:creationId xmlns:a16="http://schemas.microsoft.com/office/drawing/2014/main" id="{18A76495-C4EB-C768-D6BB-81B086C4762D}"/>
              </a:ext>
            </a:extLst>
          </p:cNvPr>
          <p:cNvSpPr txBox="1"/>
          <p:nvPr/>
        </p:nvSpPr>
        <p:spPr>
          <a:xfrm>
            <a:off x="4877537" y="3388105"/>
            <a:ext cx="3747454" cy="276999"/>
          </a:xfrm>
          <a:prstGeom prst="rect">
            <a:avLst/>
          </a:prstGeom>
          <a:noFill/>
        </p:spPr>
        <p:txBody>
          <a:bodyPr wrap="square" rtlCol="0">
            <a:spAutoFit/>
          </a:bodyPr>
          <a:lstStyle/>
          <a:p>
            <a:pPr algn="ctr"/>
            <a:r>
              <a:rPr lang="en-US" sz="1200" dirty="0"/>
              <a:t>Augmented reality</a:t>
            </a:r>
          </a:p>
        </p:txBody>
      </p:sp>
      <p:pic>
        <p:nvPicPr>
          <p:cNvPr id="7" name="Picture 6" descr="A person playing a guitar in a kitchen&#10;&#10;Description automatically generated with medium confidence">
            <a:extLst>
              <a:ext uri="{FF2B5EF4-FFF2-40B4-BE49-F238E27FC236}">
                <a16:creationId xmlns:a16="http://schemas.microsoft.com/office/drawing/2014/main" id="{E78233EA-ED8F-B875-648B-AC82881607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126861"/>
            <a:ext cx="4048121" cy="2277068"/>
          </a:xfrm>
          <a:prstGeom prst="rect">
            <a:avLst/>
          </a:prstGeom>
        </p:spPr>
      </p:pic>
      <p:sp>
        <p:nvSpPr>
          <p:cNvPr id="8" name="TextBox 7">
            <a:extLst>
              <a:ext uri="{FF2B5EF4-FFF2-40B4-BE49-F238E27FC236}">
                <a16:creationId xmlns:a16="http://schemas.microsoft.com/office/drawing/2014/main" id="{66A1524F-3E88-635C-8D5C-E8E1F96FE231}"/>
              </a:ext>
            </a:extLst>
          </p:cNvPr>
          <p:cNvSpPr txBox="1"/>
          <p:nvPr/>
        </p:nvSpPr>
        <p:spPr>
          <a:xfrm>
            <a:off x="4572000" y="3606178"/>
            <a:ext cx="4090985" cy="461665"/>
          </a:xfrm>
          <a:prstGeom prst="rect">
            <a:avLst/>
          </a:prstGeom>
          <a:noFill/>
        </p:spPr>
        <p:txBody>
          <a:bodyPr wrap="square">
            <a:spAutoFit/>
          </a:bodyPr>
          <a:lstStyle/>
          <a:p>
            <a:r>
              <a:rPr lang="en-US" sz="1200" dirty="0">
                <a:cs typeface="Calibri"/>
              </a:rPr>
              <a:t>e.g., User’s room/garden</a:t>
            </a:r>
            <a:r>
              <a:rPr lang="en-US" sz="1100" dirty="0">
                <a:cs typeface="Calibri"/>
              </a:rPr>
              <a:t> (</a:t>
            </a:r>
            <a:r>
              <a:rPr lang="en-GB" sz="1100" i="1" dirty="0"/>
              <a:t>‘</a:t>
            </a:r>
            <a:r>
              <a:rPr lang="en-GB" sz="1100" b="1" i="1" dirty="0"/>
              <a:t>Music Festival in your back garden</a:t>
            </a:r>
            <a:r>
              <a:rPr lang="en-GB" sz="1100" dirty="0"/>
              <a:t>’</a:t>
            </a:r>
            <a:endParaRPr lang="en-US" sz="1200" dirty="0">
              <a:cs typeface="Calibri"/>
            </a:endParaRPr>
          </a:p>
        </p:txBody>
      </p:sp>
    </p:spTree>
    <p:extLst>
      <p:ext uri="{BB962C8B-B14F-4D97-AF65-F5344CB8AC3E}">
        <p14:creationId xmlns:p14="http://schemas.microsoft.com/office/powerpoint/2010/main" val="2793271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04;gd4de49b789_2_7">
            <a:extLst>
              <a:ext uri="{FF2B5EF4-FFF2-40B4-BE49-F238E27FC236}">
                <a16:creationId xmlns:a16="http://schemas.microsoft.com/office/drawing/2014/main" id="{6C1FB13E-09C9-42D8-0CAE-563E31CB5C2D}"/>
              </a:ext>
            </a:extLst>
          </p:cNvPr>
          <p:cNvSpPr txBox="1"/>
          <p:nvPr/>
        </p:nvSpPr>
        <p:spPr>
          <a:xfrm>
            <a:off x="249551" y="961368"/>
            <a:ext cx="8774528" cy="4060337"/>
          </a:xfrm>
          <a:prstGeom prst="rect">
            <a:avLst/>
          </a:prstGeom>
          <a:noFill/>
          <a:ln>
            <a:noFill/>
          </a:ln>
        </p:spPr>
        <p:txBody>
          <a:bodyPr spcFirstLastPara="1" wrap="square" lIns="0" tIns="0" rIns="0" bIns="0" anchor="t" anchorCtr="0">
            <a:normAutofit/>
          </a:bodyPr>
          <a:lstStyle/>
          <a:p>
            <a:pPr marL="285750" indent="-285750" eaLnBrk="1" fontAlgn="auto" hangingPunct="1">
              <a:lnSpc>
                <a:spcPct val="160000"/>
              </a:lnSpc>
              <a:spcBef>
                <a:spcPts val="0"/>
              </a:spcBef>
              <a:spcAft>
                <a:spcPts val="0"/>
              </a:spcAft>
              <a:buClr>
                <a:srgbClr val="000000"/>
              </a:buClr>
              <a:buSzPts val="1600"/>
              <a:buFont typeface="Arial" panose="020B0604020202020204" pitchFamily="34" charset="0"/>
              <a:buChar char="•"/>
            </a:pPr>
            <a:r>
              <a:rPr lang="en-GB" sz="1200" dirty="0">
                <a:solidFill>
                  <a:prstClr val="black"/>
                </a:solidFill>
                <a:latin typeface="+mj-lt"/>
                <a:cs typeface="Calibri" panose="020F0502020204030204" pitchFamily="34" charset="0"/>
              </a:rPr>
              <a:t>Streaming AI4ME OBM to many users requires a combination of hardware and software resources to ensure a smooth and high-quality streaming experience</a:t>
            </a:r>
          </a:p>
          <a:p>
            <a:pPr marL="285750" indent="-285750" eaLnBrk="1" fontAlgn="auto" hangingPunct="1">
              <a:lnSpc>
                <a:spcPct val="160000"/>
              </a:lnSpc>
              <a:spcBef>
                <a:spcPts val="0"/>
              </a:spcBef>
              <a:spcAft>
                <a:spcPts val="0"/>
              </a:spcAft>
              <a:buClr>
                <a:srgbClr val="000000"/>
              </a:buClr>
              <a:buSzPts val="1600"/>
              <a:buFont typeface="Arial" panose="020B0604020202020204" pitchFamily="34" charset="0"/>
              <a:buChar char="•"/>
            </a:pPr>
            <a:r>
              <a:rPr lang="en-GB" sz="1200" dirty="0">
                <a:solidFill>
                  <a:prstClr val="black"/>
                </a:solidFill>
                <a:latin typeface="+mj-lt"/>
                <a:cs typeface="Calibri" panose="020F0502020204030204" pitchFamily="34" charset="0"/>
              </a:rPr>
              <a:t>The key types of software resources that are used for a service, include: </a:t>
            </a:r>
          </a:p>
          <a:p>
            <a:pPr marL="742950" lvl="1" indent="-285750" eaLnBrk="1" fontAlgn="auto" hangingPunct="1">
              <a:lnSpc>
                <a:spcPct val="160000"/>
              </a:lnSpc>
              <a:spcBef>
                <a:spcPts val="0"/>
              </a:spcBef>
              <a:spcAft>
                <a:spcPts val="0"/>
              </a:spcAft>
              <a:buClr>
                <a:srgbClr val="000000"/>
              </a:buClr>
              <a:buSzPts val="1600"/>
              <a:buFont typeface="Arial" panose="020B0604020202020204" pitchFamily="34" charset="0"/>
              <a:buChar char="•"/>
            </a:pPr>
            <a:r>
              <a:rPr lang="en-GB" sz="1200" b="1" dirty="0">
                <a:solidFill>
                  <a:prstClr val="black"/>
                </a:solidFill>
                <a:latin typeface="+mj-lt"/>
                <a:cs typeface="Calibri" panose="020F0502020204030204" pitchFamily="34" charset="0"/>
                <a:sym typeface="Arial"/>
              </a:rPr>
              <a:t>Content Servers </a:t>
            </a:r>
            <a:r>
              <a:rPr lang="en-GB" sz="1200" dirty="0">
                <a:solidFill>
                  <a:prstClr val="black"/>
                </a:solidFill>
                <a:latin typeface="+mj-lt"/>
                <a:cs typeface="Calibri" panose="020F0502020204030204" pitchFamily="34" charset="0"/>
                <a:sym typeface="Arial"/>
              </a:rPr>
              <a:t>(Cloud Containers): for OBM processing, generating additional content (titles, AR) and streaming </a:t>
            </a:r>
          </a:p>
          <a:p>
            <a:pPr marL="742950" lvl="1" indent="-285750" eaLnBrk="1" fontAlgn="auto" hangingPunct="1">
              <a:lnSpc>
                <a:spcPct val="160000"/>
              </a:lnSpc>
              <a:spcBef>
                <a:spcPts val="0"/>
              </a:spcBef>
              <a:spcAft>
                <a:spcPts val="0"/>
              </a:spcAft>
              <a:buClr>
                <a:srgbClr val="000000"/>
              </a:buClr>
              <a:buSzPts val="1600"/>
              <a:buFont typeface="Arial" panose="020B0604020202020204" pitchFamily="34" charset="0"/>
              <a:buChar char="•"/>
            </a:pPr>
            <a:r>
              <a:rPr lang="en-GB" sz="1200" b="1" dirty="0">
                <a:solidFill>
                  <a:prstClr val="black"/>
                </a:solidFill>
                <a:latin typeface="+mj-lt"/>
                <a:cs typeface="Calibri" panose="020F0502020204030204" pitchFamily="34" charset="0"/>
                <a:sym typeface="Arial"/>
              </a:rPr>
              <a:t>Content Storage</a:t>
            </a:r>
            <a:r>
              <a:rPr lang="en-GB" sz="1200" dirty="0">
                <a:solidFill>
                  <a:prstClr val="black"/>
                </a:solidFill>
                <a:latin typeface="+mj-lt"/>
                <a:cs typeface="Calibri" panose="020F0502020204030204" pitchFamily="34" charset="0"/>
                <a:sym typeface="Arial"/>
              </a:rPr>
              <a:t>: High-capacity storage to store UHD OBM video files – over a distributed file system</a:t>
            </a:r>
          </a:p>
          <a:p>
            <a:pPr marL="742950" lvl="1" indent="-285750" eaLnBrk="1" fontAlgn="auto" hangingPunct="1">
              <a:lnSpc>
                <a:spcPct val="160000"/>
              </a:lnSpc>
              <a:spcBef>
                <a:spcPts val="0"/>
              </a:spcBef>
              <a:spcAft>
                <a:spcPts val="0"/>
              </a:spcAft>
              <a:buClr>
                <a:srgbClr val="000000"/>
              </a:buClr>
              <a:buSzPts val="1600"/>
              <a:buFont typeface="Arial" panose="020B0604020202020204" pitchFamily="34" charset="0"/>
              <a:buChar char="•"/>
            </a:pPr>
            <a:r>
              <a:rPr lang="en-GB" sz="1200" b="1" dirty="0">
                <a:solidFill>
                  <a:prstClr val="black"/>
                </a:solidFill>
                <a:latin typeface="+mj-lt"/>
                <a:cs typeface="Calibri" panose="020F0502020204030204" pitchFamily="34" charset="0"/>
                <a:sym typeface="Arial"/>
              </a:rPr>
              <a:t>Content Management System </a:t>
            </a:r>
            <a:r>
              <a:rPr lang="en-GB" sz="1200" dirty="0">
                <a:solidFill>
                  <a:prstClr val="black"/>
                </a:solidFill>
                <a:latin typeface="+mj-lt"/>
                <a:cs typeface="Calibri" panose="020F0502020204030204" pitchFamily="34" charset="0"/>
                <a:sym typeface="Arial"/>
              </a:rPr>
              <a:t>(CMS): A CMS to organise and manage OBM content, including metadata, thumbnails, and access controls</a:t>
            </a:r>
          </a:p>
          <a:p>
            <a:pPr marL="742950" lvl="1" indent="-285750" eaLnBrk="1" fontAlgn="auto" hangingPunct="1">
              <a:lnSpc>
                <a:spcPct val="160000"/>
              </a:lnSpc>
              <a:spcBef>
                <a:spcPts val="0"/>
              </a:spcBef>
              <a:spcAft>
                <a:spcPts val="0"/>
              </a:spcAft>
              <a:buClr>
                <a:srgbClr val="000000"/>
              </a:buClr>
              <a:buSzPts val="1600"/>
              <a:buFont typeface="Arial" panose="020B0604020202020204" pitchFamily="34" charset="0"/>
              <a:buChar char="•"/>
            </a:pPr>
            <a:r>
              <a:rPr lang="en-GB" sz="1200" b="1" dirty="0">
                <a:solidFill>
                  <a:prstClr val="black"/>
                </a:solidFill>
                <a:latin typeface="+mj-lt"/>
                <a:cs typeface="Calibri" panose="020F0502020204030204" pitchFamily="34" charset="0"/>
                <a:sym typeface="Arial"/>
              </a:rPr>
              <a:t>CDN Components</a:t>
            </a:r>
            <a:r>
              <a:rPr lang="en-GB" sz="1200" dirty="0">
                <a:solidFill>
                  <a:prstClr val="black"/>
                </a:solidFill>
                <a:latin typeface="+mj-lt"/>
                <a:cs typeface="Calibri" panose="020F0502020204030204" pitchFamily="34" charset="0"/>
                <a:sym typeface="Arial"/>
              </a:rPr>
              <a:t>: Schedulers, load balancers, cataloguers, caching nodes</a:t>
            </a:r>
          </a:p>
          <a:p>
            <a:pPr marL="742950" lvl="1" indent="-285750" eaLnBrk="1" fontAlgn="auto" hangingPunct="1">
              <a:lnSpc>
                <a:spcPct val="160000"/>
              </a:lnSpc>
              <a:spcBef>
                <a:spcPts val="0"/>
              </a:spcBef>
              <a:spcAft>
                <a:spcPts val="0"/>
              </a:spcAft>
              <a:buClr>
                <a:srgbClr val="000000"/>
              </a:buClr>
              <a:buSzPts val="1600"/>
              <a:buFont typeface="Arial" panose="020B0604020202020204" pitchFamily="34" charset="0"/>
              <a:buChar char="•"/>
            </a:pPr>
            <a:r>
              <a:rPr lang="en-GB" sz="1200" b="1" dirty="0">
                <a:solidFill>
                  <a:prstClr val="black"/>
                </a:solidFill>
                <a:latin typeface="+mj-lt"/>
                <a:cs typeface="Calibri" panose="020F0502020204030204" pitchFamily="34" charset="0"/>
                <a:sym typeface="Arial"/>
              </a:rPr>
              <a:t>Content Encoders and Transport:</a:t>
            </a:r>
            <a:r>
              <a:rPr lang="en-GB" sz="1200" dirty="0">
                <a:solidFill>
                  <a:prstClr val="black"/>
                </a:solidFill>
                <a:latin typeface="+mj-lt"/>
                <a:cs typeface="Calibri" panose="020F0502020204030204" pitchFamily="34" charset="0"/>
                <a:sym typeface="Arial"/>
              </a:rPr>
              <a:t> Pixel streamers, low-latency bidirectional comms with users</a:t>
            </a:r>
            <a:endParaRPr lang="en-GB" sz="1200" b="1" dirty="0">
              <a:solidFill>
                <a:prstClr val="black"/>
              </a:solidFill>
              <a:latin typeface="+mj-lt"/>
              <a:cs typeface="Calibri" panose="020F0502020204030204" pitchFamily="34" charset="0"/>
              <a:sym typeface="Arial"/>
            </a:endParaRPr>
          </a:p>
          <a:p>
            <a:pPr marL="742950" lvl="1" indent="-285750" eaLnBrk="1" fontAlgn="auto" hangingPunct="1">
              <a:lnSpc>
                <a:spcPct val="160000"/>
              </a:lnSpc>
              <a:spcBef>
                <a:spcPts val="0"/>
              </a:spcBef>
              <a:spcAft>
                <a:spcPts val="0"/>
              </a:spcAft>
              <a:buClr>
                <a:srgbClr val="000000"/>
              </a:buClr>
              <a:buSzPts val="1600"/>
              <a:buFont typeface="Arial" panose="020B0604020202020204" pitchFamily="34" charset="0"/>
              <a:buChar char="•"/>
            </a:pPr>
            <a:r>
              <a:rPr lang="en-GB" sz="1200" b="1" dirty="0">
                <a:solidFill>
                  <a:prstClr val="black"/>
                </a:solidFill>
                <a:latin typeface="+mj-lt"/>
                <a:cs typeface="Calibri" panose="020F0502020204030204" pitchFamily="34" charset="0"/>
                <a:sym typeface="Arial"/>
              </a:rPr>
              <a:t>GPU/CPU Resources</a:t>
            </a:r>
            <a:r>
              <a:rPr lang="en-GB" sz="1200" dirty="0">
                <a:solidFill>
                  <a:prstClr val="black"/>
                </a:solidFill>
                <a:latin typeface="+mj-lt"/>
                <a:cs typeface="Calibri" panose="020F0502020204030204" pitchFamily="34" charset="0"/>
                <a:sym typeface="Arial"/>
              </a:rPr>
              <a:t>: Rendering engine, ML-based inference and transcoding </a:t>
            </a:r>
          </a:p>
          <a:p>
            <a:pPr marL="742950" lvl="1" indent="-285750" eaLnBrk="1" fontAlgn="auto" hangingPunct="1">
              <a:lnSpc>
                <a:spcPct val="160000"/>
              </a:lnSpc>
              <a:spcBef>
                <a:spcPts val="0"/>
              </a:spcBef>
              <a:spcAft>
                <a:spcPts val="0"/>
              </a:spcAft>
              <a:buClr>
                <a:srgbClr val="000000"/>
              </a:buClr>
              <a:buSzPts val="1600"/>
              <a:buFont typeface="Arial" panose="020B0604020202020204" pitchFamily="34" charset="0"/>
              <a:buChar char="•"/>
            </a:pPr>
            <a:r>
              <a:rPr lang="en-GB" sz="1200" b="1" dirty="0">
                <a:solidFill>
                  <a:prstClr val="black"/>
                </a:solidFill>
                <a:latin typeface="+mj-lt"/>
                <a:cs typeface="Calibri" panose="020F0502020204030204" pitchFamily="34" charset="0"/>
                <a:sym typeface="Arial"/>
              </a:rPr>
              <a:t>Memory</a:t>
            </a:r>
            <a:r>
              <a:rPr lang="en-GB" sz="1200" dirty="0">
                <a:solidFill>
                  <a:prstClr val="black"/>
                </a:solidFill>
                <a:latin typeface="+mj-lt"/>
                <a:cs typeface="Calibri" panose="020F0502020204030204" pitchFamily="34" charset="0"/>
                <a:sym typeface="Arial"/>
              </a:rPr>
              <a:t>: Significant RAM is necessary to buffer and process video streams efficiently, at scale</a:t>
            </a:r>
          </a:p>
          <a:p>
            <a:pPr marL="742950" lvl="1" indent="-285750" eaLnBrk="1" fontAlgn="auto" hangingPunct="1">
              <a:lnSpc>
                <a:spcPct val="160000"/>
              </a:lnSpc>
              <a:spcBef>
                <a:spcPts val="0"/>
              </a:spcBef>
              <a:spcAft>
                <a:spcPts val="0"/>
              </a:spcAft>
              <a:buClr>
                <a:srgbClr val="000000"/>
              </a:buClr>
              <a:buSzPts val="1600"/>
              <a:buFont typeface="Arial" panose="020B0604020202020204" pitchFamily="34" charset="0"/>
              <a:buChar char="•"/>
            </a:pPr>
            <a:r>
              <a:rPr lang="en-GB" sz="1200" b="1" dirty="0">
                <a:solidFill>
                  <a:prstClr val="black"/>
                </a:solidFill>
                <a:latin typeface="+mj-lt"/>
                <a:cs typeface="Calibri" panose="020F0502020204030204" pitchFamily="34" charset="0"/>
                <a:sym typeface="Arial"/>
              </a:rPr>
              <a:t>DRM Services </a:t>
            </a:r>
            <a:r>
              <a:rPr lang="en-GB" sz="1200" dirty="0">
                <a:solidFill>
                  <a:prstClr val="black"/>
                </a:solidFill>
                <a:latin typeface="+mj-lt"/>
                <a:cs typeface="Calibri" panose="020F0502020204030204" pitchFamily="34" charset="0"/>
                <a:sym typeface="Arial"/>
              </a:rPr>
              <a:t>for content and copyright protection </a:t>
            </a:r>
          </a:p>
          <a:p>
            <a:pPr marL="742950" lvl="1" indent="-285750" eaLnBrk="1" fontAlgn="auto" hangingPunct="1">
              <a:lnSpc>
                <a:spcPct val="160000"/>
              </a:lnSpc>
              <a:spcBef>
                <a:spcPts val="0"/>
              </a:spcBef>
              <a:spcAft>
                <a:spcPts val="0"/>
              </a:spcAft>
              <a:buClr>
                <a:srgbClr val="000000"/>
              </a:buClr>
              <a:buSzPts val="1600"/>
              <a:buFont typeface="Arial" panose="020B0604020202020204" pitchFamily="34" charset="0"/>
              <a:buChar char="•"/>
            </a:pPr>
            <a:endParaRPr lang="en-GB" sz="1200" dirty="0">
              <a:solidFill>
                <a:prstClr val="black"/>
              </a:solidFill>
              <a:latin typeface="+mj-lt"/>
              <a:cs typeface="Calibri" panose="020F0502020204030204" pitchFamily="34" charset="0"/>
              <a:sym typeface="Arial"/>
            </a:endParaRPr>
          </a:p>
          <a:p>
            <a:pPr marL="742950" lvl="1" indent="-285750" eaLnBrk="1" fontAlgn="auto" hangingPunct="1">
              <a:lnSpc>
                <a:spcPct val="160000"/>
              </a:lnSpc>
              <a:spcBef>
                <a:spcPts val="0"/>
              </a:spcBef>
              <a:spcAft>
                <a:spcPts val="0"/>
              </a:spcAft>
              <a:buClr>
                <a:srgbClr val="000000"/>
              </a:buClr>
              <a:buSzPts val="1600"/>
              <a:buFont typeface="Arial" panose="020B0604020202020204" pitchFamily="34" charset="0"/>
              <a:buChar char="•"/>
            </a:pPr>
            <a:endParaRPr lang="en-GB" sz="1200" dirty="0">
              <a:solidFill>
                <a:prstClr val="black"/>
              </a:solidFill>
              <a:latin typeface="+mj-lt"/>
              <a:cs typeface="Calibri" panose="020F0502020204030204" pitchFamily="34" charset="0"/>
              <a:sym typeface="Arial"/>
            </a:endParaRPr>
          </a:p>
        </p:txBody>
      </p:sp>
      <p:sp>
        <p:nvSpPr>
          <p:cNvPr id="5" name="TextBox 4">
            <a:extLst>
              <a:ext uri="{FF2B5EF4-FFF2-40B4-BE49-F238E27FC236}">
                <a16:creationId xmlns:a16="http://schemas.microsoft.com/office/drawing/2014/main" id="{AC595A1E-0D7D-4473-A4AE-2B1ED91F9D29}"/>
              </a:ext>
            </a:extLst>
          </p:cNvPr>
          <p:cNvSpPr txBox="1"/>
          <p:nvPr/>
        </p:nvSpPr>
        <p:spPr>
          <a:xfrm>
            <a:off x="4572001" y="161392"/>
            <a:ext cx="4509652" cy="461665"/>
          </a:xfrm>
          <a:prstGeom prst="rect">
            <a:avLst/>
          </a:prstGeom>
          <a:noFill/>
        </p:spPr>
        <p:txBody>
          <a:bodyPr wrap="square">
            <a:spAutoFit/>
          </a:bodyPr>
          <a:lstStyle/>
          <a:p>
            <a:pPr algn="r"/>
            <a:r>
              <a:rPr lang="en-US" sz="2400" b="1" dirty="0">
                <a:solidFill>
                  <a:schemeClr val="accent5">
                    <a:lumMod val="75000"/>
                  </a:schemeClr>
                </a:solidFill>
              </a:rPr>
              <a:t>AI4ME Service Resources</a:t>
            </a:r>
          </a:p>
        </p:txBody>
      </p:sp>
    </p:spTree>
    <p:extLst>
      <p:ext uri="{BB962C8B-B14F-4D97-AF65-F5344CB8AC3E}">
        <p14:creationId xmlns:p14="http://schemas.microsoft.com/office/powerpoint/2010/main" val="25355352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a cloud computing system&#10;&#10;Description automatically generated">
            <a:extLst>
              <a:ext uri="{FF2B5EF4-FFF2-40B4-BE49-F238E27FC236}">
                <a16:creationId xmlns:a16="http://schemas.microsoft.com/office/drawing/2014/main" id="{48A9392C-C7EF-E678-646E-9E9C283924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477" y="1228923"/>
            <a:ext cx="8161045" cy="3410532"/>
          </a:xfrm>
          <a:prstGeom prst="rect">
            <a:avLst/>
          </a:prstGeom>
        </p:spPr>
      </p:pic>
      <p:sp>
        <p:nvSpPr>
          <p:cNvPr id="4" name="TextBox 3">
            <a:extLst>
              <a:ext uri="{FF2B5EF4-FFF2-40B4-BE49-F238E27FC236}">
                <a16:creationId xmlns:a16="http://schemas.microsoft.com/office/drawing/2014/main" id="{9309C0A1-86E0-172B-36E1-D4A838183770}"/>
              </a:ext>
            </a:extLst>
          </p:cNvPr>
          <p:cNvSpPr txBox="1"/>
          <p:nvPr/>
        </p:nvSpPr>
        <p:spPr>
          <a:xfrm>
            <a:off x="334081" y="1044257"/>
            <a:ext cx="4572000" cy="369332"/>
          </a:xfrm>
          <a:prstGeom prst="rect">
            <a:avLst/>
          </a:prstGeom>
          <a:noFill/>
        </p:spPr>
        <p:txBody>
          <a:bodyPr wrap="square">
            <a:spAutoFit/>
          </a:bodyPr>
          <a:lstStyle/>
          <a:p>
            <a:r>
              <a:rPr lang="en-US" sz="1800" dirty="0">
                <a:solidFill>
                  <a:prstClr val="black"/>
                </a:solidFill>
                <a:latin typeface="+mj-lt"/>
                <a:cs typeface="Calibri" panose="020F0502020204030204" pitchFamily="34" charset="0"/>
              </a:rPr>
              <a:t>AI4ME High-level  Network Architecture</a:t>
            </a:r>
            <a:endParaRPr lang="en-GB" dirty="0"/>
          </a:p>
        </p:txBody>
      </p:sp>
      <p:sp>
        <p:nvSpPr>
          <p:cNvPr id="8" name="TextBox 7">
            <a:extLst>
              <a:ext uri="{FF2B5EF4-FFF2-40B4-BE49-F238E27FC236}">
                <a16:creationId xmlns:a16="http://schemas.microsoft.com/office/drawing/2014/main" id="{6CE24B54-6E6D-0199-FA43-D87574D88274}"/>
              </a:ext>
            </a:extLst>
          </p:cNvPr>
          <p:cNvSpPr txBox="1"/>
          <p:nvPr/>
        </p:nvSpPr>
        <p:spPr>
          <a:xfrm>
            <a:off x="3395272" y="161392"/>
            <a:ext cx="5686381" cy="461665"/>
          </a:xfrm>
          <a:prstGeom prst="rect">
            <a:avLst/>
          </a:prstGeom>
          <a:noFill/>
        </p:spPr>
        <p:txBody>
          <a:bodyPr wrap="square">
            <a:spAutoFit/>
          </a:bodyPr>
          <a:lstStyle/>
          <a:p>
            <a:pPr algn="r"/>
            <a:r>
              <a:rPr lang="en-US" sz="2400" b="1" dirty="0">
                <a:solidFill>
                  <a:schemeClr val="accent5">
                    <a:lumMod val="75000"/>
                  </a:schemeClr>
                </a:solidFill>
              </a:rPr>
              <a:t>Network Architecture and Functions </a:t>
            </a:r>
          </a:p>
        </p:txBody>
      </p:sp>
    </p:spTree>
    <p:extLst>
      <p:ext uri="{BB962C8B-B14F-4D97-AF65-F5344CB8AC3E}">
        <p14:creationId xmlns:p14="http://schemas.microsoft.com/office/powerpoint/2010/main" val="3992003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28C256-874A-F29C-21A4-059576E2F841}"/>
              </a:ext>
            </a:extLst>
          </p:cNvPr>
          <p:cNvSpPr txBox="1"/>
          <p:nvPr/>
        </p:nvSpPr>
        <p:spPr>
          <a:xfrm>
            <a:off x="3312826" y="161392"/>
            <a:ext cx="5768827" cy="461665"/>
          </a:xfrm>
          <a:prstGeom prst="rect">
            <a:avLst/>
          </a:prstGeom>
          <a:noFill/>
        </p:spPr>
        <p:txBody>
          <a:bodyPr wrap="square">
            <a:spAutoFit/>
          </a:bodyPr>
          <a:lstStyle/>
          <a:p>
            <a:pPr algn="r"/>
            <a:r>
              <a:rPr lang="en-US" sz="2400" b="1" dirty="0">
                <a:solidFill>
                  <a:schemeClr val="accent5">
                    <a:lumMod val="75000"/>
                  </a:schemeClr>
                </a:solidFill>
              </a:rPr>
              <a:t>AI4ME Network and Service Metrics </a:t>
            </a:r>
          </a:p>
        </p:txBody>
      </p:sp>
      <p:sp>
        <p:nvSpPr>
          <p:cNvPr id="3" name="Google Shape;304;gd4de49b789_2_7">
            <a:extLst>
              <a:ext uri="{FF2B5EF4-FFF2-40B4-BE49-F238E27FC236}">
                <a16:creationId xmlns:a16="http://schemas.microsoft.com/office/drawing/2014/main" id="{C2A861B2-C315-9F7D-8236-278669113009}"/>
              </a:ext>
            </a:extLst>
          </p:cNvPr>
          <p:cNvSpPr txBox="1"/>
          <p:nvPr/>
        </p:nvSpPr>
        <p:spPr>
          <a:xfrm>
            <a:off x="249551" y="961368"/>
            <a:ext cx="8774528" cy="4060337"/>
          </a:xfrm>
          <a:prstGeom prst="rect">
            <a:avLst/>
          </a:prstGeom>
          <a:noFill/>
          <a:ln>
            <a:noFill/>
          </a:ln>
        </p:spPr>
        <p:txBody>
          <a:bodyPr spcFirstLastPara="1" wrap="square" lIns="0" tIns="0" rIns="0" bIns="0" anchor="t" anchorCtr="0">
            <a:normAutofit lnSpcReduction="10000"/>
          </a:bodyPr>
          <a:lstStyle/>
          <a:p>
            <a:pPr marL="285750" indent="-285750" eaLnBrk="1" fontAlgn="auto" hangingPunct="1">
              <a:lnSpc>
                <a:spcPct val="160000"/>
              </a:lnSpc>
              <a:spcBef>
                <a:spcPts val="0"/>
              </a:spcBef>
              <a:spcAft>
                <a:spcPts val="0"/>
              </a:spcAft>
              <a:buClr>
                <a:srgbClr val="000000"/>
              </a:buClr>
              <a:buSzPts val="1600"/>
              <a:buFont typeface="Arial" panose="020B0604020202020204" pitchFamily="34" charset="0"/>
              <a:buChar char="•"/>
            </a:pPr>
            <a:r>
              <a:rPr lang="en-GB" sz="1200" dirty="0">
                <a:latin typeface="+mj-lt"/>
                <a:cs typeface="Calibri" panose="020F0502020204030204" pitchFamily="34" charset="0"/>
              </a:rPr>
              <a:t>Meeting the QoE objectives for the different type of AI4ME services will require cooperation of the AI4ME (Cloud) Orchestrator and Network Controllers, to create efficient Service Instances based on several multi-dimensional objectives and metrics</a:t>
            </a:r>
          </a:p>
          <a:p>
            <a:pPr marL="742950" lvl="1" indent="-285750" eaLnBrk="1" fontAlgn="auto" hangingPunct="1">
              <a:lnSpc>
                <a:spcPct val="160000"/>
              </a:lnSpc>
              <a:spcBef>
                <a:spcPts val="0"/>
              </a:spcBef>
              <a:spcAft>
                <a:spcPts val="0"/>
              </a:spcAft>
              <a:buClr>
                <a:srgbClr val="000000"/>
              </a:buClr>
              <a:buSzPts val="1600"/>
              <a:buFont typeface="Arial" panose="020B0604020202020204" pitchFamily="34" charset="0"/>
              <a:buChar char="•"/>
            </a:pPr>
            <a:r>
              <a:rPr lang="en-GB" sz="1200" dirty="0">
                <a:latin typeface="+mj-lt"/>
                <a:cs typeface="Calibri" panose="020F0502020204030204" pitchFamily="34" charset="0"/>
              </a:rPr>
              <a:t>Cloud Resource Availability Metrics</a:t>
            </a:r>
          </a:p>
          <a:p>
            <a:pPr marL="1200150" lvl="2" indent="-285750" eaLnBrk="1" fontAlgn="auto" hangingPunct="1">
              <a:lnSpc>
                <a:spcPct val="160000"/>
              </a:lnSpc>
              <a:spcBef>
                <a:spcPts val="0"/>
              </a:spcBef>
              <a:spcAft>
                <a:spcPts val="0"/>
              </a:spcAft>
              <a:buClr>
                <a:srgbClr val="000000"/>
              </a:buClr>
              <a:buSzPts val="1600"/>
              <a:buFont typeface="Arial" panose="020B0604020202020204" pitchFamily="34" charset="0"/>
              <a:buChar char="•"/>
            </a:pPr>
            <a:r>
              <a:rPr lang="en-GB" sz="1200" dirty="0">
                <a:latin typeface="+mj-lt"/>
                <a:cs typeface="Calibri" panose="020F0502020204030204" pitchFamily="34" charset="0"/>
              </a:rPr>
              <a:t>Service Response Time</a:t>
            </a:r>
          </a:p>
          <a:p>
            <a:pPr marL="742950" lvl="1" indent="-285750" eaLnBrk="1" fontAlgn="auto" hangingPunct="1">
              <a:lnSpc>
                <a:spcPct val="160000"/>
              </a:lnSpc>
              <a:spcBef>
                <a:spcPts val="0"/>
              </a:spcBef>
              <a:spcAft>
                <a:spcPts val="0"/>
              </a:spcAft>
              <a:buClr>
                <a:srgbClr val="000000"/>
              </a:buClr>
              <a:buSzPts val="1600"/>
              <a:buFont typeface="Arial" panose="020B0604020202020204" pitchFamily="34" charset="0"/>
              <a:buChar char="•"/>
            </a:pPr>
            <a:r>
              <a:rPr lang="en-GB" sz="1200" dirty="0">
                <a:latin typeface="+mj-lt"/>
                <a:cs typeface="Calibri" panose="020F0502020204030204" pitchFamily="34" charset="0"/>
              </a:rPr>
              <a:t>CPU and GPU Availability and Utilisation Metrics</a:t>
            </a:r>
          </a:p>
          <a:p>
            <a:pPr marL="1200150" lvl="2" indent="-285750" eaLnBrk="1" fontAlgn="auto" hangingPunct="1">
              <a:lnSpc>
                <a:spcPct val="160000"/>
              </a:lnSpc>
              <a:spcBef>
                <a:spcPts val="0"/>
              </a:spcBef>
              <a:spcAft>
                <a:spcPts val="0"/>
              </a:spcAft>
              <a:buClr>
                <a:srgbClr val="000000"/>
              </a:buClr>
              <a:buSzPts val="1600"/>
              <a:buFont typeface="Arial" panose="020B0604020202020204" pitchFamily="34" charset="0"/>
              <a:buChar char="•"/>
            </a:pPr>
            <a:r>
              <a:rPr lang="en-GB" sz="1200" dirty="0">
                <a:latin typeface="+mj-lt"/>
                <a:cs typeface="Calibri" panose="020F0502020204030204" pitchFamily="34" charset="0"/>
              </a:rPr>
              <a:t>Memory usage and Rendering Engine Load</a:t>
            </a:r>
          </a:p>
          <a:p>
            <a:pPr marL="742950" lvl="1" indent="-285750" eaLnBrk="1" fontAlgn="auto" hangingPunct="1">
              <a:lnSpc>
                <a:spcPct val="160000"/>
              </a:lnSpc>
              <a:spcBef>
                <a:spcPts val="0"/>
              </a:spcBef>
              <a:spcAft>
                <a:spcPts val="0"/>
              </a:spcAft>
              <a:buClr>
                <a:srgbClr val="000000"/>
              </a:buClr>
              <a:buSzPts val="1600"/>
              <a:buFont typeface="Arial" panose="020B0604020202020204" pitchFamily="34" charset="0"/>
              <a:buChar char="•"/>
            </a:pPr>
            <a:r>
              <a:rPr lang="en-GB" sz="1200" dirty="0">
                <a:latin typeface="+mj-lt"/>
                <a:cs typeface="Calibri" panose="020F0502020204030204" pitchFamily="34" charset="0"/>
              </a:rPr>
              <a:t>Service Instance Latency Metrics</a:t>
            </a:r>
          </a:p>
          <a:p>
            <a:pPr marL="1200150" lvl="2" indent="-285750" eaLnBrk="1" fontAlgn="auto" hangingPunct="1">
              <a:lnSpc>
                <a:spcPct val="160000"/>
              </a:lnSpc>
              <a:spcBef>
                <a:spcPts val="0"/>
              </a:spcBef>
              <a:spcAft>
                <a:spcPts val="0"/>
              </a:spcAft>
              <a:buClr>
                <a:srgbClr val="000000"/>
              </a:buClr>
              <a:buSzPts val="1600"/>
              <a:buFont typeface="Arial" panose="020B0604020202020204" pitchFamily="34" charset="0"/>
              <a:buChar char="•"/>
            </a:pPr>
            <a:r>
              <a:rPr lang="en-GB" sz="1200" dirty="0">
                <a:latin typeface="+mj-lt"/>
                <a:cs typeface="Calibri" panose="020F0502020204030204" pitchFamily="34" charset="0"/>
              </a:rPr>
              <a:t>Existing Number of Users, Maximum Number of Users supported by a Service Instance</a:t>
            </a:r>
          </a:p>
          <a:p>
            <a:pPr marL="742950" lvl="1" indent="-285750" eaLnBrk="1" fontAlgn="auto" hangingPunct="1">
              <a:lnSpc>
                <a:spcPct val="160000"/>
              </a:lnSpc>
              <a:spcBef>
                <a:spcPts val="0"/>
              </a:spcBef>
              <a:spcAft>
                <a:spcPts val="0"/>
              </a:spcAft>
              <a:buClr>
                <a:srgbClr val="000000"/>
              </a:buClr>
              <a:buSzPts val="1600"/>
              <a:buFont typeface="Arial" panose="020B0604020202020204" pitchFamily="34" charset="0"/>
              <a:buChar char="•"/>
            </a:pPr>
            <a:r>
              <a:rPr lang="en-GB" sz="1200" dirty="0">
                <a:latin typeface="+mj-lt"/>
                <a:cs typeface="Calibri" panose="020F0502020204030204" pitchFamily="34" charset="0"/>
              </a:rPr>
              <a:t>Storage Node Metrics </a:t>
            </a:r>
          </a:p>
          <a:p>
            <a:pPr marL="1200150" lvl="2" indent="-285750" eaLnBrk="1" fontAlgn="auto" hangingPunct="1">
              <a:lnSpc>
                <a:spcPct val="160000"/>
              </a:lnSpc>
              <a:spcBef>
                <a:spcPts val="0"/>
              </a:spcBef>
              <a:spcAft>
                <a:spcPts val="0"/>
              </a:spcAft>
              <a:buClr>
                <a:srgbClr val="000000"/>
              </a:buClr>
              <a:buSzPts val="1600"/>
              <a:buFont typeface="Arial" panose="020B0604020202020204" pitchFamily="34" charset="0"/>
              <a:buChar char="•"/>
            </a:pPr>
            <a:r>
              <a:rPr lang="en-GB" sz="1200" dirty="0">
                <a:latin typeface="+mj-lt"/>
                <a:cs typeface="Calibri" panose="020F0502020204030204" pitchFamily="34" charset="0"/>
              </a:rPr>
              <a:t>Capacity and Current Load</a:t>
            </a:r>
          </a:p>
          <a:p>
            <a:pPr marL="1200150" lvl="2" indent="-285750" eaLnBrk="1" fontAlgn="auto" hangingPunct="1">
              <a:lnSpc>
                <a:spcPct val="160000"/>
              </a:lnSpc>
              <a:spcBef>
                <a:spcPts val="0"/>
              </a:spcBef>
              <a:spcAft>
                <a:spcPts val="0"/>
              </a:spcAft>
              <a:buClr>
                <a:srgbClr val="000000"/>
              </a:buClr>
              <a:buSzPts val="1600"/>
              <a:buFont typeface="Arial" panose="020B0604020202020204" pitchFamily="34" charset="0"/>
              <a:buChar char="•"/>
            </a:pPr>
            <a:r>
              <a:rPr lang="en-GB" sz="1200" dirty="0">
                <a:latin typeface="+mj-lt"/>
                <a:cs typeface="Calibri" panose="020F0502020204030204" pitchFamily="34" charset="0"/>
              </a:rPr>
              <a:t>Maximum number of Connections Supported</a:t>
            </a:r>
          </a:p>
          <a:p>
            <a:pPr marL="742950" lvl="1" indent="-285750" eaLnBrk="1" fontAlgn="auto" hangingPunct="1">
              <a:lnSpc>
                <a:spcPct val="160000"/>
              </a:lnSpc>
              <a:spcBef>
                <a:spcPts val="0"/>
              </a:spcBef>
              <a:spcAft>
                <a:spcPts val="0"/>
              </a:spcAft>
              <a:buClr>
                <a:srgbClr val="000000"/>
              </a:buClr>
              <a:buSzPts val="1600"/>
              <a:buFont typeface="Arial" panose="020B0604020202020204" pitchFamily="34" charset="0"/>
              <a:buChar char="•"/>
            </a:pPr>
            <a:r>
              <a:rPr lang="en-GB" sz="1200" dirty="0">
                <a:latin typeface="+mj-lt"/>
                <a:cs typeface="Calibri" panose="020F0502020204030204" pitchFamily="34" charset="0"/>
              </a:rPr>
              <a:t>Service Network Latency, Jitter, </a:t>
            </a:r>
            <a:r>
              <a:rPr lang="en-GB" sz="1200" dirty="0"/>
              <a:t>and Bandwidth </a:t>
            </a:r>
          </a:p>
          <a:p>
            <a:pPr marL="742950" lvl="1" indent="-285750" eaLnBrk="1" fontAlgn="auto" hangingPunct="1">
              <a:lnSpc>
                <a:spcPct val="160000"/>
              </a:lnSpc>
              <a:spcBef>
                <a:spcPts val="0"/>
              </a:spcBef>
              <a:spcAft>
                <a:spcPts val="0"/>
              </a:spcAft>
              <a:buClr>
                <a:srgbClr val="000000"/>
              </a:buClr>
              <a:buSzPts val="1600"/>
              <a:buFont typeface="Arial" panose="020B0604020202020204" pitchFamily="34" charset="0"/>
              <a:buChar char="•"/>
            </a:pPr>
            <a:r>
              <a:rPr lang="en-GB" sz="1200" dirty="0">
                <a:latin typeface="+mj-lt"/>
                <a:cs typeface="Calibri" panose="020F0502020204030204" pitchFamily="34" charset="0"/>
              </a:rPr>
              <a:t>CDN Infrastructure Metrics</a:t>
            </a:r>
          </a:p>
          <a:p>
            <a:pPr marL="1200150" lvl="2" indent="-285750" eaLnBrk="1" fontAlgn="auto" hangingPunct="1">
              <a:lnSpc>
                <a:spcPct val="160000"/>
              </a:lnSpc>
              <a:spcBef>
                <a:spcPts val="0"/>
              </a:spcBef>
              <a:spcAft>
                <a:spcPts val="0"/>
              </a:spcAft>
              <a:buClr>
                <a:srgbClr val="000000"/>
              </a:buClr>
              <a:buSzPts val="1600"/>
              <a:buFont typeface="Arial" panose="020B0604020202020204" pitchFamily="34" charset="0"/>
              <a:buChar char="•"/>
            </a:pPr>
            <a:r>
              <a:rPr lang="en-GB" sz="1200" dirty="0">
                <a:latin typeface="+mj-lt"/>
                <a:cs typeface="Calibri" panose="020F0502020204030204" pitchFamily="34" charset="0"/>
              </a:rPr>
              <a:t>CFN Hit Rate, Miss Rate, Latency, Throughput, Bandwidth Usage, Error Rates</a:t>
            </a:r>
          </a:p>
          <a:p>
            <a:pPr marL="285750" indent="-285750" eaLnBrk="1" fontAlgn="auto" hangingPunct="1">
              <a:lnSpc>
                <a:spcPct val="160000"/>
              </a:lnSpc>
              <a:spcBef>
                <a:spcPts val="0"/>
              </a:spcBef>
              <a:spcAft>
                <a:spcPts val="0"/>
              </a:spcAft>
              <a:buClr>
                <a:srgbClr val="000000"/>
              </a:buClr>
              <a:buSzPts val="1600"/>
              <a:buFont typeface="Arial" panose="020B0604020202020204" pitchFamily="34" charset="0"/>
              <a:buChar char="•"/>
            </a:pPr>
            <a:endParaRPr lang="en-GB" sz="1100" dirty="0">
              <a:solidFill>
                <a:srgbClr val="FF0000"/>
              </a:solidFill>
              <a:latin typeface="+mj-lt"/>
              <a:cs typeface="Calibri" panose="020F0502020204030204" pitchFamily="34" charset="0"/>
            </a:endParaRPr>
          </a:p>
          <a:p>
            <a:pPr marL="742950" lvl="1" indent="-285750" eaLnBrk="1" fontAlgn="auto" hangingPunct="1">
              <a:lnSpc>
                <a:spcPct val="160000"/>
              </a:lnSpc>
              <a:spcBef>
                <a:spcPts val="0"/>
              </a:spcBef>
              <a:spcAft>
                <a:spcPts val="0"/>
              </a:spcAft>
              <a:buClr>
                <a:srgbClr val="000000"/>
              </a:buClr>
              <a:buSzPts val="1600"/>
              <a:buFont typeface="Arial" panose="020B0604020202020204" pitchFamily="34" charset="0"/>
              <a:buChar char="•"/>
            </a:pPr>
            <a:endParaRPr lang="en-GB" sz="1200" dirty="0">
              <a:solidFill>
                <a:prstClr val="black"/>
              </a:solidFill>
              <a:latin typeface="+mj-lt"/>
              <a:cs typeface="Calibri" panose="020F0502020204030204" pitchFamily="34" charset="0"/>
            </a:endParaRPr>
          </a:p>
        </p:txBody>
      </p:sp>
    </p:spTree>
    <p:extLst>
      <p:ext uri="{BB962C8B-B14F-4D97-AF65-F5344CB8AC3E}">
        <p14:creationId xmlns:p14="http://schemas.microsoft.com/office/powerpoint/2010/main" val="42810752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9" name="Group 1118">
            <a:extLst>
              <a:ext uri="{FF2B5EF4-FFF2-40B4-BE49-F238E27FC236}">
                <a16:creationId xmlns:a16="http://schemas.microsoft.com/office/drawing/2014/main" id="{81F18B1B-67C8-00BB-7FA6-AF2CB1EF0502}"/>
              </a:ext>
            </a:extLst>
          </p:cNvPr>
          <p:cNvGrpSpPr/>
          <p:nvPr/>
        </p:nvGrpSpPr>
        <p:grpSpPr>
          <a:xfrm>
            <a:off x="188463" y="2626065"/>
            <a:ext cx="5065877" cy="2257806"/>
            <a:chOff x="361950" y="968916"/>
            <a:chExt cx="4664075" cy="2555334"/>
          </a:xfrm>
        </p:grpSpPr>
        <p:pic>
          <p:nvPicPr>
            <p:cNvPr id="13" name="Picture 12">
              <a:extLst>
                <a:ext uri="{FF2B5EF4-FFF2-40B4-BE49-F238E27FC236}">
                  <a16:creationId xmlns:a16="http://schemas.microsoft.com/office/drawing/2014/main" id="{1FF0FF91-033D-F312-A513-F6829C3D25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950" y="968916"/>
              <a:ext cx="4664075" cy="2555334"/>
            </a:xfrm>
            <a:prstGeom prst="rect">
              <a:avLst/>
            </a:prstGeom>
          </p:spPr>
        </p:pic>
        <p:sp>
          <p:nvSpPr>
            <p:cNvPr id="14" name="TextBox 13">
              <a:extLst>
                <a:ext uri="{FF2B5EF4-FFF2-40B4-BE49-F238E27FC236}">
                  <a16:creationId xmlns:a16="http://schemas.microsoft.com/office/drawing/2014/main" id="{64599615-AD49-EEA6-C115-0A5D9B3C5EBB}"/>
                </a:ext>
              </a:extLst>
            </p:cNvPr>
            <p:cNvSpPr txBox="1"/>
            <p:nvPr/>
          </p:nvSpPr>
          <p:spPr>
            <a:xfrm rot="16200000">
              <a:off x="-775631" y="2182259"/>
              <a:ext cx="2432191" cy="119922"/>
            </a:xfrm>
            <a:prstGeom prst="rect">
              <a:avLst/>
            </a:prstGeom>
            <a:noFill/>
          </p:spPr>
          <p:txBody>
            <a:bodyPr wrap="none" lIns="0" tIns="0" rIns="0" bIns="0" rtlCol="0">
              <a:noAutofit/>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pPr>
              <a:r>
                <a:rPr kumimoji="0" lang="en-GB" sz="700" b="1" i="0" u="none" strike="noStrike" kern="1200" cap="none" spc="0" normalizeH="0" baseline="0" noProof="0" dirty="0">
                  <a:ln>
                    <a:noFill/>
                  </a:ln>
                  <a:solidFill>
                    <a:schemeClr val="bg2">
                      <a:lumMod val="10000"/>
                    </a:schemeClr>
                  </a:solidFill>
                  <a:effectLst/>
                  <a:uLnTx/>
                  <a:uFillTx/>
                  <a:latin typeface="+mn-lt"/>
                  <a:ea typeface="+mn-ea"/>
                  <a:cs typeface="+mn-cs"/>
                </a:rPr>
                <a:t>Users</a:t>
              </a:r>
            </a:p>
          </p:txBody>
        </p:sp>
        <p:sp>
          <p:nvSpPr>
            <p:cNvPr id="16" name="TextBox 15">
              <a:extLst>
                <a:ext uri="{FF2B5EF4-FFF2-40B4-BE49-F238E27FC236}">
                  <a16:creationId xmlns:a16="http://schemas.microsoft.com/office/drawing/2014/main" id="{7C74D703-5A01-A44F-1900-8ED3C5D4ECB0}"/>
                </a:ext>
              </a:extLst>
            </p:cNvPr>
            <p:cNvSpPr txBox="1"/>
            <p:nvPr/>
          </p:nvSpPr>
          <p:spPr>
            <a:xfrm>
              <a:off x="981075" y="1026123"/>
              <a:ext cx="1381125" cy="332483"/>
            </a:xfrm>
            <a:prstGeom prst="rect">
              <a:avLst/>
            </a:prstGeom>
            <a:noFill/>
          </p:spPr>
          <p:txBody>
            <a:bodyPr wrap="none" lIns="0" tIns="0" rIns="0" bIns="0" rtlCol="0">
              <a:noAutofit/>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pPr>
              <a:r>
                <a:rPr lang="en-GB" sz="600" b="1" dirty="0">
                  <a:solidFill>
                    <a:prstClr val="black"/>
                  </a:solidFill>
                  <a:latin typeface="+mn-lt"/>
                  <a:cs typeface="+mn-cs"/>
                </a:rPr>
                <a:t>Object Media Queue Manager</a:t>
              </a:r>
              <a:endParaRPr kumimoji="0" lang="en-GB" sz="600" b="1" i="0" u="none" strike="noStrike" kern="1200" cap="none" spc="0" normalizeH="0" baseline="0" noProof="0" dirty="0">
                <a:ln>
                  <a:noFill/>
                </a:ln>
                <a:solidFill>
                  <a:prstClr val="black"/>
                </a:solidFill>
                <a:effectLst/>
                <a:uLnTx/>
                <a:uFillTx/>
                <a:latin typeface="+mn-lt"/>
                <a:ea typeface="+mn-ea"/>
                <a:cs typeface="+mn-cs"/>
              </a:endParaRPr>
            </a:p>
          </p:txBody>
        </p:sp>
        <p:sp>
          <p:nvSpPr>
            <p:cNvPr id="17" name="TextBox 16">
              <a:extLst>
                <a:ext uri="{FF2B5EF4-FFF2-40B4-BE49-F238E27FC236}">
                  <a16:creationId xmlns:a16="http://schemas.microsoft.com/office/drawing/2014/main" id="{8ACAE701-2E34-44AC-C449-5AF0F3DFBC5F}"/>
                </a:ext>
              </a:extLst>
            </p:cNvPr>
            <p:cNvSpPr txBox="1"/>
            <p:nvPr/>
          </p:nvSpPr>
          <p:spPr>
            <a:xfrm>
              <a:off x="1041400" y="1228505"/>
              <a:ext cx="1276350" cy="332483"/>
            </a:xfrm>
            <a:prstGeom prst="rect">
              <a:avLst/>
            </a:prstGeom>
            <a:noFill/>
          </p:spPr>
          <p:txBody>
            <a:bodyPr wrap="none" lIns="0" tIns="0" rIns="0" bIns="0" rtlCol="0">
              <a:noAutofit/>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pPr>
              <a:r>
                <a:rPr lang="en-GB" sz="600" dirty="0">
                  <a:solidFill>
                    <a:prstClr val="black"/>
                  </a:solidFill>
                  <a:latin typeface="+mn-lt"/>
                  <a:cs typeface="+mn-cs"/>
                </a:rPr>
                <a:t>Personalised Media Queue 1</a:t>
              </a:r>
              <a:endParaRPr kumimoji="0" lang="en-GB" sz="600" i="0" u="none" strike="noStrike" kern="1200" cap="none" spc="0" normalizeH="0" baseline="0" noProof="0" dirty="0">
                <a:ln>
                  <a:noFill/>
                </a:ln>
                <a:solidFill>
                  <a:prstClr val="black"/>
                </a:solidFill>
                <a:effectLst/>
                <a:uLnTx/>
                <a:uFillTx/>
                <a:latin typeface="+mn-lt"/>
                <a:ea typeface="+mn-ea"/>
                <a:cs typeface="+mn-cs"/>
              </a:endParaRPr>
            </a:p>
          </p:txBody>
        </p:sp>
        <p:sp>
          <p:nvSpPr>
            <p:cNvPr id="18" name="TextBox 17">
              <a:extLst>
                <a:ext uri="{FF2B5EF4-FFF2-40B4-BE49-F238E27FC236}">
                  <a16:creationId xmlns:a16="http://schemas.microsoft.com/office/drawing/2014/main" id="{CE1E1C83-50CB-1DD3-781C-DF27E565E0BB}"/>
                </a:ext>
              </a:extLst>
            </p:cNvPr>
            <p:cNvSpPr txBox="1"/>
            <p:nvPr/>
          </p:nvSpPr>
          <p:spPr>
            <a:xfrm>
              <a:off x="1041400" y="1791150"/>
              <a:ext cx="1276350" cy="332483"/>
            </a:xfrm>
            <a:prstGeom prst="rect">
              <a:avLst/>
            </a:prstGeom>
            <a:noFill/>
          </p:spPr>
          <p:txBody>
            <a:bodyPr wrap="none" lIns="0" tIns="0" rIns="0" bIns="0" rtlCol="0">
              <a:noAutofit/>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pPr>
              <a:r>
                <a:rPr lang="en-GB" sz="600" dirty="0">
                  <a:solidFill>
                    <a:prstClr val="black"/>
                  </a:solidFill>
                  <a:latin typeface="+mn-lt"/>
                  <a:cs typeface="+mn-cs"/>
                </a:rPr>
                <a:t>Personalised Media Queue 2</a:t>
              </a:r>
              <a:endParaRPr kumimoji="0" lang="en-GB" sz="600" i="0" u="none" strike="noStrike" kern="1200" cap="none" spc="0" normalizeH="0" baseline="0" noProof="0" dirty="0">
                <a:ln>
                  <a:noFill/>
                </a:ln>
                <a:solidFill>
                  <a:prstClr val="black"/>
                </a:solidFill>
                <a:effectLst/>
                <a:uLnTx/>
                <a:uFillTx/>
                <a:latin typeface="+mn-lt"/>
                <a:ea typeface="+mn-ea"/>
                <a:cs typeface="+mn-cs"/>
              </a:endParaRPr>
            </a:p>
          </p:txBody>
        </p:sp>
        <p:sp>
          <p:nvSpPr>
            <p:cNvPr id="19" name="TextBox 18">
              <a:extLst>
                <a:ext uri="{FF2B5EF4-FFF2-40B4-BE49-F238E27FC236}">
                  <a16:creationId xmlns:a16="http://schemas.microsoft.com/office/drawing/2014/main" id="{2D6AD524-1E95-249F-6226-E07E128D58A5}"/>
                </a:ext>
              </a:extLst>
            </p:cNvPr>
            <p:cNvSpPr txBox="1"/>
            <p:nvPr/>
          </p:nvSpPr>
          <p:spPr>
            <a:xfrm>
              <a:off x="1041400" y="2384969"/>
              <a:ext cx="1276350" cy="332483"/>
            </a:xfrm>
            <a:prstGeom prst="rect">
              <a:avLst/>
            </a:prstGeom>
            <a:noFill/>
          </p:spPr>
          <p:txBody>
            <a:bodyPr wrap="none" lIns="0" tIns="0" rIns="0" bIns="0" rtlCol="0">
              <a:noAutofit/>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pPr>
              <a:r>
                <a:rPr lang="en-GB" sz="600" dirty="0">
                  <a:solidFill>
                    <a:prstClr val="black"/>
                  </a:solidFill>
                  <a:latin typeface="+mn-lt"/>
                  <a:cs typeface="+mn-cs"/>
                </a:rPr>
                <a:t>Personalised Media Queue 3</a:t>
              </a:r>
              <a:endParaRPr kumimoji="0" lang="en-GB" sz="600" i="0" u="none" strike="noStrike" kern="1200" cap="none" spc="0" normalizeH="0" baseline="0" noProof="0" dirty="0">
                <a:ln>
                  <a:noFill/>
                </a:ln>
                <a:solidFill>
                  <a:prstClr val="black"/>
                </a:solidFill>
                <a:effectLst/>
                <a:uLnTx/>
                <a:uFillTx/>
                <a:latin typeface="+mn-lt"/>
                <a:ea typeface="+mn-ea"/>
                <a:cs typeface="+mn-cs"/>
              </a:endParaRPr>
            </a:p>
          </p:txBody>
        </p:sp>
        <p:sp>
          <p:nvSpPr>
            <p:cNvPr id="20" name="TextBox 19">
              <a:extLst>
                <a:ext uri="{FF2B5EF4-FFF2-40B4-BE49-F238E27FC236}">
                  <a16:creationId xmlns:a16="http://schemas.microsoft.com/office/drawing/2014/main" id="{C9EE091D-F6A3-90CF-5C91-676F610C6B6E}"/>
                </a:ext>
              </a:extLst>
            </p:cNvPr>
            <p:cNvSpPr txBox="1"/>
            <p:nvPr/>
          </p:nvSpPr>
          <p:spPr>
            <a:xfrm>
              <a:off x="1041400" y="2915088"/>
              <a:ext cx="1276350" cy="332483"/>
            </a:xfrm>
            <a:prstGeom prst="rect">
              <a:avLst/>
            </a:prstGeom>
            <a:noFill/>
          </p:spPr>
          <p:txBody>
            <a:bodyPr wrap="none" lIns="0" tIns="0" rIns="0" bIns="0" rtlCol="0">
              <a:noAutofit/>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pPr>
              <a:r>
                <a:rPr lang="en-GB" sz="600" dirty="0">
                  <a:solidFill>
                    <a:prstClr val="black"/>
                  </a:solidFill>
                  <a:latin typeface="+mn-lt"/>
                  <a:cs typeface="+mn-cs"/>
                </a:rPr>
                <a:t>Personalised Media Queue 4</a:t>
              </a:r>
              <a:endParaRPr kumimoji="0" lang="en-GB" sz="600" i="0" u="none" strike="noStrike" kern="1200" cap="none" spc="0" normalizeH="0" baseline="0" noProof="0" dirty="0">
                <a:ln>
                  <a:noFill/>
                </a:ln>
                <a:solidFill>
                  <a:prstClr val="black"/>
                </a:solidFill>
                <a:effectLst/>
                <a:uLnTx/>
                <a:uFillTx/>
                <a:latin typeface="+mn-lt"/>
                <a:ea typeface="+mn-ea"/>
                <a:cs typeface="+mn-cs"/>
              </a:endParaRPr>
            </a:p>
          </p:txBody>
        </p:sp>
        <p:sp>
          <p:nvSpPr>
            <p:cNvPr id="22" name="TextBox 21">
              <a:extLst>
                <a:ext uri="{FF2B5EF4-FFF2-40B4-BE49-F238E27FC236}">
                  <a16:creationId xmlns:a16="http://schemas.microsoft.com/office/drawing/2014/main" id="{D83A07F3-67B9-3C02-3B71-85563A07B104}"/>
                </a:ext>
              </a:extLst>
            </p:cNvPr>
            <p:cNvSpPr txBox="1"/>
            <p:nvPr/>
          </p:nvSpPr>
          <p:spPr>
            <a:xfrm>
              <a:off x="2659061" y="1067759"/>
              <a:ext cx="895350" cy="398277"/>
            </a:xfrm>
            <a:prstGeom prst="rect">
              <a:avLst/>
            </a:prstGeom>
            <a:noFill/>
          </p:spPr>
          <p:txBody>
            <a:bodyPr wrap="square">
              <a:spAutoFit/>
            </a:bodyPr>
            <a:lstStyle/>
            <a:p>
              <a:pPr algn="ctr"/>
              <a:r>
                <a:rPr lang="en-GB" sz="600" b="1" dirty="0">
                  <a:solidFill>
                    <a:prstClr val="black"/>
                  </a:solidFill>
                  <a:latin typeface="+mn-lt"/>
                  <a:cs typeface="+mn-cs"/>
                </a:rPr>
                <a:t>Job </a:t>
              </a:r>
            </a:p>
            <a:p>
              <a:pPr algn="ctr"/>
              <a:r>
                <a:rPr lang="en-GB" sz="600" b="1" dirty="0">
                  <a:solidFill>
                    <a:prstClr val="black"/>
                  </a:solidFill>
                  <a:latin typeface="+mn-lt"/>
                  <a:cs typeface="+mn-cs"/>
                </a:rPr>
                <a:t>Scheduler</a:t>
              </a:r>
              <a:endParaRPr lang="en-GB" sz="1400" b="1" dirty="0"/>
            </a:p>
          </p:txBody>
        </p:sp>
        <p:sp>
          <p:nvSpPr>
            <p:cNvPr id="23" name="TextBox 22">
              <a:extLst>
                <a:ext uri="{FF2B5EF4-FFF2-40B4-BE49-F238E27FC236}">
                  <a16:creationId xmlns:a16="http://schemas.microsoft.com/office/drawing/2014/main" id="{4125C0BA-D5FB-942C-4B84-4F8A6AA09B5F}"/>
                </a:ext>
              </a:extLst>
            </p:cNvPr>
            <p:cNvSpPr txBox="1"/>
            <p:nvPr/>
          </p:nvSpPr>
          <p:spPr>
            <a:xfrm>
              <a:off x="2678426" y="1635069"/>
              <a:ext cx="895350" cy="315295"/>
            </a:xfrm>
            <a:prstGeom prst="rect">
              <a:avLst/>
            </a:prstGeom>
            <a:noFill/>
          </p:spPr>
          <p:txBody>
            <a:bodyPr wrap="square">
              <a:spAutoFit/>
            </a:bodyPr>
            <a:lstStyle/>
            <a:p>
              <a:pPr algn="ctr"/>
              <a:r>
                <a:rPr lang="en-GB" sz="600" b="1" dirty="0">
                  <a:solidFill>
                    <a:prstClr val="black"/>
                  </a:solidFill>
                  <a:latin typeface="+mn-lt"/>
                  <a:cs typeface="+mn-cs"/>
                </a:rPr>
                <a:t>Resource </a:t>
              </a:r>
            </a:p>
            <a:p>
              <a:pPr algn="ctr"/>
              <a:r>
                <a:rPr lang="en-GB" sz="600" b="1" dirty="0">
                  <a:solidFill>
                    <a:prstClr val="black"/>
                  </a:solidFill>
                  <a:latin typeface="+mn-lt"/>
                  <a:cs typeface="+mn-cs"/>
                </a:rPr>
                <a:t>Allocator</a:t>
              </a:r>
              <a:endParaRPr lang="en-GB" sz="1400" b="1" dirty="0"/>
            </a:p>
          </p:txBody>
        </p:sp>
        <p:sp>
          <p:nvSpPr>
            <p:cNvPr id="24" name="TextBox 23">
              <a:extLst>
                <a:ext uri="{FF2B5EF4-FFF2-40B4-BE49-F238E27FC236}">
                  <a16:creationId xmlns:a16="http://schemas.microsoft.com/office/drawing/2014/main" id="{D5E8D18B-E3D2-BE9B-5606-A13884CE7B0F}"/>
                </a:ext>
              </a:extLst>
            </p:cNvPr>
            <p:cNvSpPr txBox="1"/>
            <p:nvPr/>
          </p:nvSpPr>
          <p:spPr>
            <a:xfrm>
              <a:off x="2662233" y="2407252"/>
              <a:ext cx="895350" cy="398277"/>
            </a:xfrm>
            <a:prstGeom prst="rect">
              <a:avLst/>
            </a:prstGeom>
            <a:noFill/>
          </p:spPr>
          <p:txBody>
            <a:bodyPr wrap="square">
              <a:spAutoFit/>
            </a:bodyPr>
            <a:lstStyle/>
            <a:p>
              <a:pPr algn="ctr"/>
              <a:r>
                <a:rPr lang="en-GB" sz="600" b="1" dirty="0">
                  <a:solidFill>
                    <a:prstClr val="black"/>
                  </a:solidFill>
                  <a:latin typeface="+mn-lt"/>
                  <a:cs typeface="+mn-cs"/>
                </a:rPr>
                <a:t>Job </a:t>
              </a:r>
            </a:p>
            <a:p>
              <a:pPr algn="ctr"/>
              <a:r>
                <a:rPr lang="en-GB" sz="600" b="1" dirty="0">
                  <a:solidFill>
                    <a:prstClr val="black"/>
                  </a:solidFill>
                  <a:latin typeface="+mn-lt"/>
                  <a:cs typeface="+mn-cs"/>
                </a:rPr>
                <a:t>Scheduler</a:t>
              </a:r>
              <a:endParaRPr lang="en-GB" sz="1400" b="1" dirty="0"/>
            </a:p>
          </p:txBody>
        </p:sp>
        <p:sp>
          <p:nvSpPr>
            <p:cNvPr id="25" name="TextBox 24">
              <a:extLst>
                <a:ext uri="{FF2B5EF4-FFF2-40B4-BE49-F238E27FC236}">
                  <a16:creationId xmlns:a16="http://schemas.microsoft.com/office/drawing/2014/main" id="{825AC43F-DF71-875B-9BB9-785594860A16}"/>
                </a:ext>
              </a:extLst>
            </p:cNvPr>
            <p:cNvSpPr txBox="1"/>
            <p:nvPr/>
          </p:nvSpPr>
          <p:spPr>
            <a:xfrm>
              <a:off x="2673977" y="2992820"/>
              <a:ext cx="895350" cy="315295"/>
            </a:xfrm>
            <a:prstGeom prst="rect">
              <a:avLst/>
            </a:prstGeom>
            <a:noFill/>
          </p:spPr>
          <p:txBody>
            <a:bodyPr wrap="square">
              <a:spAutoFit/>
            </a:bodyPr>
            <a:lstStyle/>
            <a:p>
              <a:pPr algn="ctr"/>
              <a:r>
                <a:rPr lang="en-GB" sz="600" b="1" dirty="0">
                  <a:solidFill>
                    <a:prstClr val="black"/>
                  </a:solidFill>
                  <a:latin typeface="+mn-lt"/>
                  <a:cs typeface="+mn-cs"/>
                </a:rPr>
                <a:t>Resource </a:t>
              </a:r>
            </a:p>
            <a:p>
              <a:pPr algn="ctr"/>
              <a:r>
                <a:rPr lang="en-GB" sz="600" b="1" dirty="0">
                  <a:solidFill>
                    <a:prstClr val="black"/>
                  </a:solidFill>
                  <a:latin typeface="+mn-lt"/>
                  <a:cs typeface="+mn-cs"/>
                </a:rPr>
                <a:t>Allocator</a:t>
              </a:r>
              <a:endParaRPr lang="en-GB" sz="1400" b="1" dirty="0"/>
            </a:p>
          </p:txBody>
        </p:sp>
        <p:sp>
          <p:nvSpPr>
            <p:cNvPr id="28" name="TextBox 27">
              <a:extLst>
                <a:ext uri="{FF2B5EF4-FFF2-40B4-BE49-F238E27FC236}">
                  <a16:creationId xmlns:a16="http://schemas.microsoft.com/office/drawing/2014/main" id="{136FB0DA-C4BB-6F4D-9CF6-387276076DD7}"/>
                </a:ext>
              </a:extLst>
            </p:cNvPr>
            <p:cNvSpPr txBox="1"/>
            <p:nvPr/>
          </p:nvSpPr>
          <p:spPr>
            <a:xfrm>
              <a:off x="3644899" y="973961"/>
              <a:ext cx="1381126" cy="398277"/>
            </a:xfrm>
            <a:prstGeom prst="rect">
              <a:avLst/>
            </a:prstGeom>
            <a:noFill/>
          </p:spPr>
          <p:txBody>
            <a:bodyPr wrap="square">
              <a:spAutoFit/>
            </a:bodyPr>
            <a:lstStyle/>
            <a:p>
              <a:pPr algn="ctr"/>
              <a:r>
                <a:rPr lang="en-GB" sz="600" b="1" dirty="0">
                  <a:solidFill>
                    <a:prstClr val="black"/>
                  </a:solidFill>
                  <a:latin typeface="+mn-lt"/>
                  <a:cs typeface="+mn-cs"/>
                </a:rPr>
                <a:t>Compute &amp; Object Resource</a:t>
              </a:r>
              <a:endParaRPr lang="en-GB" sz="1400" b="1" dirty="0"/>
            </a:p>
          </p:txBody>
        </p:sp>
      </p:grpSp>
      <p:cxnSp>
        <p:nvCxnSpPr>
          <p:cNvPr id="1068" name="Straight Connector 1067">
            <a:extLst>
              <a:ext uri="{FF2B5EF4-FFF2-40B4-BE49-F238E27FC236}">
                <a16:creationId xmlns:a16="http://schemas.microsoft.com/office/drawing/2014/main" id="{EC3E0F00-7F19-1083-9B8C-50120E471A9E}"/>
              </a:ext>
            </a:extLst>
          </p:cNvPr>
          <p:cNvCxnSpPr>
            <a:cxnSpLocks/>
            <a:endCxn id="30" idx="3"/>
          </p:cNvCxnSpPr>
          <p:nvPr/>
        </p:nvCxnSpPr>
        <p:spPr>
          <a:xfrm flipH="1">
            <a:off x="7354776" y="2506269"/>
            <a:ext cx="4621" cy="244739"/>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73" name="Straight Connector 1072">
            <a:extLst>
              <a:ext uri="{FF2B5EF4-FFF2-40B4-BE49-F238E27FC236}">
                <a16:creationId xmlns:a16="http://schemas.microsoft.com/office/drawing/2014/main" id="{649941EA-17CF-F4C3-CE09-917D8EFE0D31}"/>
              </a:ext>
            </a:extLst>
          </p:cNvPr>
          <p:cNvCxnSpPr>
            <a:cxnSpLocks/>
          </p:cNvCxnSpPr>
          <p:nvPr/>
        </p:nvCxnSpPr>
        <p:spPr>
          <a:xfrm flipH="1">
            <a:off x="7877062" y="2621429"/>
            <a:ext cx="184161" cy="196165"/>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62" name="Straight Connector 1061">
            <a:extLst>
              <a:ext uri="{FF2B5EF4-FFF2-40B4-BE49-F238E27FC236}">
                <a16:creationId xmlns:a16="http://schemas.microsoft.com/office/drawing/2014/main" id="{709E39E2-9860-4713-5456-CB7FFED14474}"/>
              </a:ext>
            </a:extLst>
          </p:cNvPr>
          <p:cNvCxnSpPr>
            <a:cxnSpLocks/>
          </p:cNvCxnSpPr>
          <p:nvPr/>
        </p:nvCxnSpPr>
        <p:spPr>
          <a:xfrm flipH="1">
            <a:off x="6651310" y="3274855"/>
            <a:ext cx="106107" cy="264043"/>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30" name="Cloud 29">
            <a:extLst>
              <a:ext uri="{FF2B5EF4-FFF2-40B4-BE49-F238E27FC236}">
                <a16:creationId xmlns:a16="http://schemas.microsoft.com/office/drawing/2014/main" id="{847C2FC1-4EDD-9CC3-44CF-2EA1785740FA}"/>
              </a:ext>
            </a:extLst>
          </p:cNvPr>
          <p:cNvSpPr/>
          <p:nvPr/>
        </p:nvSpPr>
        <p:spPr>
          <a:xfrm>
            <a:off x="6617574" y="2705780"/>
            <a:ext cx="1474405" cy="791019"/>
          </a:xfrm>
          <a:prstGeom prst="cloud">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a:solidFill>
                  <a:schemeClr val="bg2">
                    <a:lumMod val="10000"/>
                  </a:schemeClr>
                </a:solidFill>
              </a:rPr>
              <a:t>Core</a:t>
            </a:r>
          </a:p>
        </p:txBody>
      </p:sp>
      <p:sp>
        <p:nvSpPr>
          <p:cNvPr id="31" name="Cloud 30">
            <a:extLst>
              <a:ext uri="{FF2B5EF4-FFF2-40B4-BE49-F238E27FC236}">
                <a16:creationId xmlns:a16="http://schemas.microsoft.com/office/drawing/2014/main" id="{8D6A763A-5318-7B8D-D120-C2A123F0D2A2}"/>
              </a:ext>
            </a:extLst>
          </p:cNvPr>
          <p:cNvSpPr/>
          <p:nvPr/>
        </p:nvSpPr>
        <p:spPr>
          <a:xfrm>
            <a:off x="5890863" y="3393129"/>
            <a:ext cx="842676" cy="352075"/>
          </a:xfrm>
          <a:prstGeom prst="cloud">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1050" dirty="0">
                <a:solidFill>
                  <a:schemeClr val="bg2">
                    <a:lumMod val="10000"/>
                  </a:schemeClr>
                </a:solidFill>
              </a:rPr>
              <a:t>Metro</a:t>
            </a:r>
          </a:p>
        </p:txBody>
      </p:sp>
      <p:sp>
        <p:nvSpPr>
          <p:cNvPr id="32" name="Cloud 31">
            <a:extLst>
              <a:ext uri="{FF2B5EF4-FFF2-40B4-BE49-F238E27FC236}">
                <a16:creationId xmlns:a16="http://schemas.microsoft.com/office/drawing/2014/main" id="{0DDC106C-4A02-41D7-62EA-2F0B90F62D7D}"/>
              </a:ext>
            </a:extLst>
          </p:cNvPr>
          <p:cNvSpPr/>
          <p:nvPr/>
        </p:nvSpPr>
        <p:spPr>
          <a:xfrm>
            <a:off x="6031677" y="2465519"/>
            <a:ext cx="842676" cy="352075"/>
          </a:xfrm>
          <a:prstGeom prst="cloud">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1050" dirty="0">
                <a:solidFill>
                  <a:schemeClr val="bg2">
                    <a:lumMod val="10000"/>
                  </a:schemeClr>
                </a:solidFill>
              </a:rPr>
              <a:t>Metro</a:t>
            </a:r>
          </a:p>
        </p:txBody>
      </p:sp>
      <p:sp>
        <p:nvSpPr>
          <p:cNvPr id="33" name="Cloud 32">
            <a:extLst>
              <a:ext uri="{FF2B5EF4-FFF2-40B4-BE49-F238E27FC236}">
                <a16:creationId xmlns:a16="http://schemas.microsoft.com/office/drawing/2014/main" id="{655A1D4C-2D6E-4A46-DE9E-D200C283A1BB}"/>
              </a:ext>
            </a:extLst>
          </p:cNvPr>
          <p:cNvSpPr/>
          <p:nvPr/>
        </p:nvSpPr>
        <p:spPr>
          <a:xfrm>
            <a:off x="7808692" y="2376973"/>
            <a:ext cx="842676" cy="352075"/>
          </a:xfrm>
          <a:prstGeom prst="cloud">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1050" dirty="0">
                <a:solidFill>
                  <a:schemeClr val="bg2">
                    <a:lumMod val="10000"/>
                  </a:schemeClr>
                </a:solidFill>
              </a:rPr>
              <a:t>Metro</a:t>
            </a:r>
          </a:p>
        </p:txBody>
      </p:sp>
      <p:pic>
        <p:nvPicPr>
          <p:cNvPr id="37" name="Picture 36">
            <a:extLst>
              <a:ext uri="{FF2B5EF4-FFF2-40B4-BE49-F238E27FC236}">
                <a16:creationId xmlns:a16="http://schemas.microsoft.com/office/drawing/2014/main" id="{F6E79D8E-0823-AF88-6882-745A316A7580}"/>
              </a:ext>
            </a:extLst>
          </p:cNvPr>
          <p:cNvPicPr>
            <a:picLocks noChangeAspect="1"/>
          </p:cNvPicPr>
          <p:nvPr/>
        </p:nvPicPr>
        <p:blipFill>
          <a:blip r:embed="rId4"/>
          <a:stretch>
            <a:fillRect/>
          </a:stretch>
        </p:blipFill>
        <p:spPr>
          <a:xfrm>
            <a:off x="6151110" y="3110784"/>
            <a:ext cx="264197" cy="282346"/>
          </a:xfrm>
          <a:prstGeom prst="rect">
            <a:avLst/>
          </a:prstGeom>
        </p:spPr>
      </p:pic>
      <p:pic>
        <p:nvPicPr>
          <p:cNvPr id="40" name="Picture 39">
            <a:extLst>
              <a:ext uri="{FF2B5EF4-FFF2-40B4-BE49-F238E27FC236}">
                <a16:creationId xmlns:a16="http://schemas.microsoft.com/office/drawing/2014/main" id="{F66F9CF0-BE04-FBF7-A3DC-DA2B5C57D313}"/>
              </a:ext>
            </a:extLst>
          </p:cNvPr>
          <p:cNvPicPr>
            <a:picLocks noChangeAspect="1"/>
          </p:cNvPicPr>
          <p:nvPr/>
        </p:nvPicPr>
        <p:blipFill>
          <a:blip r:embed="rId4"/>
          <a:stretch>
            <a:fillRect/>
          </a:stretch>
        </p:blipFill>
        <p:spPr>
          <a:xfrm>
            <a:off x="6267218" y="2181490"/>
            <a:ext cx="264197" cy="282346"/>
          </a:xfrm>
          <a:prstGeom prst="rect">
            <a:avLst/>
          </a:prstGeom>
        </p:spPr>
      </p:pic>
      <p:pic>
        <p:nvPicPr>
          <p:cNvPr id="41" name="Picture 40">
            <a:extLst>
              <a:ext uri="{FF2B5EF4-FFF2-40B4-BE49-F238E27FC236}">
                <a16:creationId xmlns:a16="http://schemas.microsoft.com/office/drawing/2014/main" id="{4FD9929B-350E-E2F0-10A3-267AAE8B1005}"/>
              </a:ext>
            </a:extLst>
          </p:cNvPr>
          <p:cNvPicPr>
            <a:picLocks noChangeAspect="1"/>
          </p:cNvPicPr>
          <p:nvPr/>
        </p:nvPicPr>
        <p:blipFill>
          <a:blip r:embed="rId4"/>
          <a:stretch>
            <a:fillRect/>
          </a:stretch>
        </p:blipFill>
        <p:spPr>
          <a:xfrm>
            <a:off x="7981926" y="2101925"/>
            <a:ext cx="264197" cy="282346"/>
          </a:xfrm>
          <a:prstGeom prst="rect">
            <a:avLst/>
          </a:prstGeom>
        </p:spPr>
      </p:pic>
      <p:pic>
        <p:nvPicPr>
          <p:cNvPr id="42" name="Picture 41">
            <a:extLst>
              <a:ext uri="{FF2B5EF4-FFF2-40B4-BE49-F238E27FC236}">
                <a16:creationId xmlns:a16="http://schemas.microsoft.com/office/drawing/2014/main" id="{1F778F6E-E23A-78F4-13B0-C0ABF1401304}"/>
              </a:ext>
            </a:extLst>
          </p:cNvPr>
          <p:cNvPicPr>
            <a:picLocks noChangeAspect="1"/>
          </p:cNvPicPr>
          <p:nvPr/>
        </p:nvPicPr>
        <p:blipFill rotWithShape="1">
          <a:blip r:embed="rId4"/>
          <a:srcRect t="-1" b="2381"/>
          <a:stretch/>
        </p:blipFill>
        <p:spPr>
          <a:xfrm>
            <a:off x="7052946" y="1990146"/>
            <a:ext cx="605115" cy="631283"/>
          </a:xfrm>
          <a:prstGeom prst="rect">
            <a:avLst/>
          </a:prstGeom>
        </p:spPr>
      </p:pic>
      <p:grpSp>
        <p:nvGrpSpPr>
          <p:cNvPr id="47" name="Group 46">
            <a:extLst>
              <a:ext uri="{FF2B5EF4-FFF2-40B4-BE49-F238E27FC236}">
                <a16:creationId xmlns:a16="http://schemas.microsoft.com/office/drawing/2014/main" id="{043B4329-57F9-94F2-8661-9F7BB676AA4F}"/>
              </a:ext>
            </a:extLst>
          </p:cNvPr>
          <p:cNvGrpSpPr/>
          <p:nvPr/>
        </p:nvGrpSpPr>
        <p:grpSpPr>
          <a:xfrm>
            <a:off x="6302560" y="1906205"/>
            <a:ext cx="192697" cy="248414"/>
            <a:chOff x="5617799" y="2105387"/>
            <a:chExt cx="276982" cy="354856"/>
          </a:xfrm>
        </p:grpSpPr>
        <p:sp>
          <p:nvSpPr>
            <p:cNvPr id="43" name="Rectangle 42">
              <a:extLst>
                <a:ext uri="{FF2B5EF4-FFF2-40B4-BE49-F238E27FC236}">
                  <a16:creationId xmlns:a16="http://schemas.microsoft.com/office/drawing/2014/main" id="{C18F7825-7933-DD45-9477-C3FB88A41B0F}"/>
                </a:ext>
              </a:extLst>
            </p:cNvPr>
            <p:cNvSpPr/>
            <p:nvPr/>
          </p:nvSpPr>
          <p:spPr>
            <a:xfrm>
              <a:off x="5617799" y="2290824"/>
              <a:ext cx="125189" cy="169419"/>
            </a:xfrm>
            <a:prstGeom prst="rect">
              <a:avLst/>
            </a:prstGeom>
            <a:solidFill>
              <a:srgbClr val="01008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05B4718A-BD9D-4C65-0BE4-92F71C26F2B6}"/>
                </a:ext>
              </a:extLst>
            </p:cNvPr>
            <p:cNvSpPr/>
            <p:nvPr/>
          </p:nvSpPr>
          <p:spPr>
            <a:xfrm>
              <a:off x="5769592" y="2290824"/>
              <a:ext cx="125189" cy="169419"/>
            </a:xfrm>
            <a:prstGeom prst="rect">
              <a:avLst/>
            </a:prstGeom>
            <a:solidFill>
              <a:srgbClr val="01008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4C0D3FC0-7BCA-3B44-DC2A-CFED37E569C6}"/>
                </a:ext>
              </a:extLst>
            </p:cNvPr>
            <p:cNvSpPr/>
            <p:nvPr/>
          </p:nvSpPr>
          <p:spPr>
            <a:xfrm>
              <a:off x="5769592" y="2105387"/>
              <a:ext cx="125189" cy="169419"/>
            </a:xfrm>
            <a:prstGeom prst="rect">
              <a:avLst/>
            </a:prstGeom>
            <a:solidFill>
              <a:srgbClr val="01008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0CAAC71F-0F96-0005-4A2A-B7BD15E9229F}"/>
                </a:ext>
              </a:extLst>
            </p:cNvPr>
            <p:cNvSpPr/>
            <p:nvPr/>
          </p:nvSpPr>
          <p:spPr>
            <a:xfrm>
              <a:off x="5619969" y="2105387"/>
              <a:ext cx="125189" cy="169419"/>
            </a:xfrm>
            <a:prstGeom prst="rect">
              <a:avLst/>
            </a:prstGeom>
            <a:solidFill>
              <a:srgbClr val="01008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 name="Group 47">
            <a:extLst>
              <a:ext uri="{FF2B5EF4-FFF2-40B4-BE49-F238E27FC236}">
                <a16:creationId xmlns:a16="http://schemas.microsoft.com/office/drawing/2014/main" id="{4AF009C7-4152-02F0-E3EB-DADF22E441DF}"/>
              </a:ext>
            </a:extLst>
          </p:cNvPr>
          <p:cNvGrpSpPr/>
          <p:nvPr/>
        </p:nvGrpSpPr>
        <p:grpSpPr>
          <a:xfrm>
            <a:off x="8017676" y="1842148"/>
            <a:ext cx="192697" cy="248414"/>
            <a:chOff x="5617799" y="2105387"/>
            <a:chExt cx="276982" cy="354856"/>
          </a:xfrm>
        </p:grpSpPr>
        <p:sp>
          <p:nvSpPr>
            <p:cNvPr id="49" name="Rectangle 48">
              <a:extLst>
                <a:ext uri="{FF2B5EF4-FFF2-40B4-BE49-F238E27FC236}">
                  <a16:creationId xmlns:a16="http://schemas.microsoft.com/office/drawing/2014/main" id="{C6BF7A8F-EA14-ECD4-5B9D-3E0DA5FE503A}"/>
                </a:ext>
              </a:extLst>
            </p:cNvPr>
            <p:cNvSpPr/>
            <p:nvPr/>
          </p:nvSpPr>
          <p:spPr>
            <a:xfrm>
              <a:off x="5617799" y="2290824"/>
              <a:ext cx="125189" cy="169419"/>
            </a:xfrm>
            <a:prstGeom prst="rect">
              <a:avLst/>
            </a:prstGeom>
            <a:solidFill>
              <a:srgbClr val="01008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0BD19A63-0C59-1CC9-26F0-A9E7953C98B3}"/>
                </a:ext>
              </a:extLst>
            </p:cNvPr>
            <p:cNvSpPr/>
            <p:nvPr/>
          </p:nvSpPr>
          <p:spPr>
            <a:xfrm>
              <a:off x="5769592" y="2290824"/>
              <a:ext cx="125189" cy="169419"/>
            </a:xfrm>
            <a:prstGeom prst="rect">
              <a:avLst/>
            </a:prstGeom>
            <a:solidFill>
              <a:srgbClr val="01008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AE281D88-540E-3785-C74F-DB4C5A10444E}"/>
                </a:ext>
              </a:extLst>
            </p:cNvPr>
            <p:cNvSpPr/>
            <p:nvPr/>
          </p:nvSpPr>
          <p:spPr>
            <a:xfrm>
              <a:off x="5769592" y="2105387"/>
              <a:ext cx="125189" cy="169419"/>
            </a:xfrm>
            <a:prstGeom prst="rect">
              <a:avLst/>
            </a:prstGeom>
            <a:solidFill>
              <a:srgbClr val="01008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F6B69647-4936-431E-1761-F6EB25630204}"/>
                </a:ext>
              </a:extLst>
            </p:cNvPr>
            <p:cNvSpPr/>
            <p:nvPr/>
          </p:nvSpPr>
          <p:spPr>
            <a:xfrm>
              <a:off x="5619969" y="2105387"/>
              <a:ext cx="125189" cy="169419"/>
            </a:xfrm>
            <a:prstGeom prst="rect">
              <a:avLst/>
            </a:prstGeom>
            <a:solidFill>
              <a:srgbClr val="01008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3" name="Group 52">
            <a:extLst>
              <a:ext uri="{FF2B5EF4-FFF2-40B4-BE49-F238E27FC236}">
                <a16:creationId xmlns:a16="http://schemas.microsoft.com/office/drawing/2014/main" id="{317CEC95-6C29-21AF-A42D-7241E8386BF8}"/>
              </a:ext>
            </a:extLst>
          </p:cNvPr>
          <p:cNvGrpSpPr/>
          <p:nvPr/>
        </p:nvGrpSpPr>
        <p:grpSpPr>
          <a:xfrm>
            <a:off x="6186860" y="2856948"/>
            <a:ext cx="192697" cy="248414"/>
            <a:chOff x="5617799" y="2105387"/>
            <a:chExt cx="276982" cy="354856"/>
          </a:xfrm>
        </p:grpSpPr>
        <p:sp>
          <p:nvSpPr>
            <p:cNvPr id="54" name="Rectangle 53">
              <a:extLst>
                <a:ext uri="{FF2B5EF4-FFF2-40B4-BE49-F238E27FC236}">
                  <a16:creationId xmlns:a16="http://schemas.microsoft.com/office/drawing/2014/main" id="{A8383766-6E70-9F55-5FC5-D89373E389B8}"/>
                </a:ext>
              </a:extLst>
            </p:cNvPr>
            <p:cNvSpPr/>
            <p:nvPr/>
          </p:nvSpPr>
          <p:spPr>
            <a:xfrm>
              <a:off x="5617799" y="2290824"/>
              <a:ext cx="125189" cy="169419"/>
            </a:xfrm>
            <a:prstGeom prst="rect">
              <a:avLst/>
            </a:prstGeom>
            <a:solidFill>
              <a:srgbClr val="01008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B65E62C6-9E1F-43E3-9ACF-7E1499926773}"/>
                </a:ext>
              </a:extLst>
            </p:cNvPr>
            <p:cNvSpPr/>
            <p:nvPr/>
          </p:nvSpPr>
          <p:spPr>
            <a:xfrm>
              <a:off x="5769592" y="2290824"/>
              <a:ext cx="125189" cy="169419"/>
            </a:xfrm>
            <a:prstGeom prst="rect">
              <a:avLst/>
            </a:prstGeom>
            <a:solidFill>
              <a:srgbClr val="01008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701596CE-C5D8-7EE9-8678-AB2406E5A7D4}"/>
                </a:ext>
              </a:extLst>
            </p:cNvPr>
            <p:cNvSpPr/>
            <p:nvPr/>
          </p:nvSpPr>
          <p:spPr>
            <a:xfrm>
              <a:off x="5769592" y="2105387"/>
              <a:ext cx="125189" cy="169419"/>
            </a:xfrm>
            <a:prstGeom prst="rect">
              <a:avLst/>
            </a:prstGeom>
            <a:solidFill>
              <a:srgbClr val="01008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EE1A5239-CD99-CC17-7DD3-45AB7E728E2E}"/>
                </a:ext>
              </a:extLst>
            </p:cNvPr>
            <p:cNvSpPr/>
            <p:nvPr/>
          </p:nvSpPr>
          <p:spPr>
            <a:xfrm>
              <a:off x="5619969" y="2105387"/>
              <a:ext cx="125189" cy="169419"/>
            </a:xfrm>
            <a:prstGeom prst="rect">
              <a:avLst/>
            </a:prstGeom>
            <a:solidFill>
              <a:srgbClr val="01008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51" name="Picture 1050">
            <a:extLst>
              <a:ext uri="{FF2B5EF4-FFF2-40B4-BE49-F238E27FC236}">
                <a16:creationId xmlns:a16="http://schemas.microsoft.com/office/drawing/2014/main" id="{596D35DA-05D3-5613-272C-643AC59E803B}"/>
              </a:ext>
            </a:extLst>
          </p:cNvPr>
          <p:cNvPicPr>
            <a:picLocks noChangeAspect="1"/>
          </p:cNvPicPr>
          <p:nvPr/>
        </p:nvPicPr>
        <p:blipFill>
          <a:blip r:embed="rId5"/>
          <a:stretch>
            <a:fillRect/>
          </a:stretch>
        </p:blipFill>
        <p:spPr>
          <a:xfrm>
            <a:off x="8246123" y="3538898"/>
            <a:ext cx="265773" cy="439350"/>
          </a:xfrm>
          <a:prstGeom prst="rect">
            <a:avLst/>
          </a:prstGeom>
        </p:spPr>
      </p:pic>
      <p:pic>
        <p:nvPicPr>
          <p:cNvPr id="1053" name="Picture 1052">
            <a:extLst>
              <a:ext uri="{FF2B5EF4-FFF2-40B4-BE49-F238E27FC236}">
                <a16:creationId xmlns:a16="http://schemas.microsoft.com/office/drawing/2014/main" id="{DC79B952-CC42-8697-7803-A9457A3E666F}"/>
              </a:ext>
            </a:extLst>
          </p:cNvPr>
          <p:cNvPicPr>
            <a:picLocks noChangeAspect="1"/>
          </p:cNvPicPr>
          <p:nvPr/>
        </p:nvPicPr>
        <p:blipFill>
          <a:blip r:embed="rId5"/>
          <a:stretch>
            <a:fillRect/>
          </a:stretch>
        </p:blipFill>
        <p:spPr>
          <a:xfrm>
            <a:off x="7763453" y="3542511"/>
            <a:ext cx="265773" cy="439350"/>
          </a:xfrm>
          <a:prstGeom prst="rect">
            <a:avLst/>
          </a:prstGeom>
        </p:spPr>
      </p:pic>
      <p:cxnSp>
        <p:nvCxnSpPr>
          <p:cNvPr id="1055" name="Straight Connector 1054">
            <a:extLst>
              <a:ext uri="{FF2B5EF4-FFF2-40B4-BE49-F238E27FC236}">
                <a16:creationId xmlns:a16="http://schemas.microsoft.com/office/drawing/2014/main" id="{1D061657-1933-333B-0A3B-85A3DDA14F3E}"/>
              </a:ext>
            </a:extLst>
          </p:cNvPr>
          <p:cNvCxnSpPr>
            <a:cxnSpLocks/>
          </p:cNvCxnSpPr>
          <p:nvPr/>
        </p:nvCxnSpPr>
        <p:spPr>
          <a:xfrm>
            <a:off x="6721780" y="2753887"/>
            <a:ext cx="79302" cy="8347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076" name="Group 1075">
            <a:extLst>
              <a:ext uri="{FF2B5EF4-FFF2-40B4-BE49-F238E27FC236}">
                <a16:creationId xmlns:a16="http://schemas.microsoft.com/office/drawing/2014/main" id="{E78AFA3F-B379-75E2-0996-A476677BE919}"/>
              </a:ext>
            </a:extLst>
          </p:cNvPr>
          <p:cNvGrpSpPr/>
          <p:nvPr/>
        </p:nvGrpSpPr>
        <p:grpSpPr>
          <a:xfrm>
            <a:off x="7045222" y="1730519"/>
            <a:ext cx="192697" cy="248414"/>
            <a:chOff x="5617799" y="2105387"/>
            <a:chExt cx="276982" cy="354856"/>
          </a:xfrm>
        </p:grpSpPr>
        <p:sp>
          <p:nvSpPr>
            <p:cNvPr id="1077" name="Rectangle 1076">
              <a:extLst>
                <a:ext uri="{FF2B5EF4-FFF2-40B4-BE49-F238E27FC236}">
                  <a16:creationId xmlns:a16="http://schemas.microsoft.com/office/drawing/2014/main" id="{B16207E9-FE96-765C-EF69-53D8B62CA20B}"/>
                </a:ext>
              </a:extLst>
            </p:cNvPr>
            <p:cNvSpPr/>
            <p:nvPr/>
          </p:nvSpPr>
          <p:spPr>
            <a:xfrm>
              <a:off x="5617799" y="2290824"/>
              <a:ext cx="125189" cy="169419"/>
            </a:xfrm>
            <a:prstGeom prst="rect">
              <a:avLst/>
            </a:prstGeom>
            <a:solidFill>
              <a:srgbClr val="01008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8" name="Rectangle 1077">
              <a:extLst>
                <a:ext uri="{FF2B5EF4-FFF2-40B4-BE49-F238E27FC236}">
                  <a16:creationId xmlns:a16="http://schemas.microsoft.com/office/drawing/2014/main" id="{E706C9F3-D231-18E1-4043-AAAA826E3657}"/>
                </a:ext>
              </a:extLst>
            </p:cNvPr>
            <p:cNvSpPr/>
            <p:nvPr/>
          </p:nvSpPr>
          <p:spPr>
            <a:xfrm>
              <a:off x="5769592" y="2290824"/>
              <a:ext cx="125189" cy="169419"/>
            </a:xfrm>
            <a:prstGeom prst="rect">
              <a:avLst/>
            </a:prstGeom>
            <a:solidFill>
              <a:srgbClr val="01008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9" name="Rectangle 1078">
              <a:extLst>
                <a:ext uri="{FF2B5EF4-FFF2-40B4-BE49-F238E27FC236}">
                  <a16:creationId xmlns:a16="http://schemas.microsoft.com/office/drawing/2014/main" id="{82223DF8-F895-BF8A-3C25-238D96457A93}"/>
                </a:ext>
              </a:extLst>
            </p:cNvPr>
            <p:cNvSpPr/>
            <p:nvPr/>
          </p:nvSpPr>
          <p:spPr>
            <a:xfrm>
              <a:off x="5769592" y="2105387"/>
              <a:ext cx="125189" cy="169419"/>
            </a:xfrm>
            <a:prstGeom prst="rect">
              <a:avLst/>
            </a:prstGeom>
            <a:solidFill>
              <a:srgbClr val="01008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0" name="Rectangle 1079">
              <a:extLst>
                <a:ext uri="{FF2B5EF4-FFF2-40B4-BE49-F238E27FC236}">
                  <a16:creationId xmlns:a16="http://schemas.microsoft.com/office/drawing/2014/main" id="{ACF81E3F-2A02-5E92-7FDC-F04EEDEA46A7}"/>
                </a:ext>
              </a:extLst>
            </p:cNvPr>
            <p:cNvSpPr/>
            <p:nvPr/>
          </p:nvSpPr>
          <p:spPr>
            <a:xfrm>
              <a:off x="5619969" y="2105387"/>
              <a:ext cx="125189" cy="169419"/>
            </a:xfrm>
            <a:prstGeom prst="rect">
              <a:avLst/>
            </a:prstGeom>
            <a:solidFill>
              <a:srgbClr val="01008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81" name="Group 1080">
            <a:extLst>
              <a:ext uri="{FF2B5EF4-FFF2-40B4-BE49-F238E27FC236}">
                <a16:creationId xmlns:a16="http://schemas.microsoft.com/office/drawing/2014/main" id="{AA7CA8B2-9609-09DC-4F7C-7210BDE31CDE}"/>
              </a:ext>
            </a:extLst>
          </p:cNvPr>
          <p:cNvGrpSpPr/>
          <p:nvPr/>
        </p:nvGrpSpPr>
        <p:grpSpPr>
          <a:xfrm>
            <a:off x="7253795" y="1731078"/>
            <a:ext cx="192697" cy="248414"/>
            <a:chOff x="5617799" y="2105387"/>
            <a:chExt cx="276982" cy="354856"/>
          </a:xfrm>
        </p:grpSpPr>
        <p:sp>
          <p:nvSpPr>
            <p:cNvPr id="1082" name="Rectangle 1081">
              <a:extLst>
                <a:ext uri="{FF2B5EF4-FFF2-40B4-BE49-F238E27FC236}">
                  <a16:creationId xmlns:a16="http://schemas.microsoft.com/office/drawing/2014/main" id="{CDCB0799-FD5D-28DC-2A1F-FCC68EC316F6}"/>
                </a:ext>
              </a:extLst>
            </p:cNvPr>
            <p:cNvSpPr/>
            <p:nvPr/>
          </p:nvSpPr>
          <p:spPr>
            <a:xfrm>
              <a:off x="5617799" y="2290824"/>
              <a:ext cx="125189" cy="169419"/>
            </a:xfrm>
            <a:prstGeom prst="rect">
              <a:avLst/>
            </a:prstGeom>
            <a:solidFill>
              <a:srgbClr val="01008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3" name="Rectangle 1082">
              <a:extLst>
                <a:ext uri="{FF2B5EF4-FFF2-40B4-BE49-F238E27FC236}">
                  <a16:creationId xmlns:a16="http://schemas.microsoft.com/office/drawing/2014/main" id="{DE62D770-A32F-67BF-FEA8-F826F809E435}"/>
                </a:ext>
              </a:extLst>
            </p:cNvPr>
            <p:cNvSpPr/>
            <p:nvPr/>
          </p:nvSpPr>
          <p:spPr>
            <a:xfrm>
              <a:off x="5769592" y="2290824"/>
              <a:ext cx="125189" cy="169419"/>
            </a:xfrm>
            <a:prstGeom prst="rect">
              <a:avLst/>
            </a:prstGeom>
            <a:solidFill>
              <a:srgbClr val="01008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4" name="Rectangle 1083">
              <a:extLst>
                <a:ext uri="{FF2B5EF4-FFF2-40B4-BE49-F238E27FC236}">
                  <a16:creationId xmlns:a16="http://schemas.microsoft.com/office/drawing/2014/main" id="{DA648A4A-9C24-8E0F-DE8F-CB74802F40DF}"/>
                </a:ext>
              </a:extLst>
            </p:cNvPr>
            <p:cNvSpPr/>
            <p:nvPr/>
          </p:nvSpPr>
          <p:spPr>
            <a:xfrm>
              <a:off x="5769592" y="2105387"/>
              <a:ext cx="125189" cy="169419"/>
            </a:xfrm>
            <a:prstGeom prst="rect">
              <a:avLst/>
            </a:prstGeom>
            <a:solidFill>
              <a:srgbClr val="01008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5" name="Rectangle 1084">
              <a:extLst>
                <a:ext uri="{FF2B5EF4-FFF2-40B4-BE49-F238E27FC236}">
                  <a16:creationId xmlns:a16="http://schemas.microsoft.com/office/drawing/2014/main" id="{D18AD41E-E68D-3023-C142-E975072055C0}"/>
                </a:ext>
              </a:extLst>
            </p:cNvPr>
            <p:cNvSpPr/>
            <p:nvPr/>
          </p:nvSpPr>
          <p:spPr>
            <a:xfrm>
              <a:off x="5619969" y="2105387"/>
              <a:ext cx="125189" cy="169419"/>
            </a:xfrm>
            <a:prstGeom prst="rect">
              <a:avLst/>
            </a:prstGeom>
            <a:solidFill>
              <a:srgbClr val="01008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92" name="Rectangle 1091">
            <a:extLst>
              <a:ext uri="{FF2B5EF4-FFF2-40B4-BE49-F238E27FC236}">
                <a16:creationId xmlns:a16="http://schemas.microsoft.com/office/drawing/2014/main" id="{E7254E55-8B7B-83AD-1EDD-4890370D1685}"/>
              </a:ext>
            </a:extLst>
          </p:cNvPr>
          <p:cNvSpPr/>
          <p:nvPr/>
        </p:nvSpPr>
        <p:spPr>
          <a:xfrm>
            <a:off x="7461842" y="1863685"/>
            <a:ext cx="87094" cy="118600"/>
          </a:xfrm>
          <a:prstGeom prst="rect">
            <a:avLst/>
          </a:prstGeom>
          <a:solidFill>
            <a:srgbClr val="01008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3" name="Rectangle 1092">
            <a:extLst>
              <a:ext uri="{FF2B5EF4-FFF2-40B4-BE49-F238E27FC236}">
                <a16:creationId xmlns:a16="http://schemas.microsoft.com/office/drawing/2014/main" id="{66ECB583-5974-C6B1-BAB8-F6FE6857A884}"/>
              </a:ext>
            </a:extLst>
          </p:cNvPr>
          <p:cNvSpPr/>
          <p:nvPr/>
        </p:nvSpPr>
        <p:spPr>
          <a:xfrm>
            <a:off x="7573794" y="1857335"/>
            <a:ext cx="87094" cy="118600"/>
          </a:xfrm>
          <a:prstGeom prst="rect">
            <a:avLst/>
          </a:prstGeom>
          <a:solidFill>
            <a:srgbClr val="01008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4" name="Rectangle 1093">
            <a:extLst>
              <a:ext uri="{FF2B5EF4-FFF2-40B4-BE49-F238E27FC236}">
                <a16:creationId xmlns:a16="http://schemas.microsoft.com/office/drawing/2014/main" id="{5DE0D0BA-9E84-F906-1D6A-EF1FFE46151C}"/>
              </a:ext>
            </a:extLst>
          </p:cNvPr>
          <p:cNvSpPr/>
          <p:nvPr/>
        </p:nvSpPr>
        <p:spPr>
          <a:xfrm>
            <a:off x="7573794" y="1727521"/>
            <a:ext cx="87094" cy="118600"/>
          </a:xfrm>
          <a:prstGeom prst="rect">
            <a:avLst/>
          </a:prstGeom>
          <a:solidFill>
            <a:srgbClr val="01008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5" name="Rectangle 1094">
            <a:extLst>
              <a:ext uri="{FF2B5EF4-FFF2-40B4-BE49-F238E27FC236}">
                <a16:creationId xmlns:a16="http://schemas.microsoft.com/office/drawing/2014/main" id="{19FDAFE8-F642-8DF6-1718-BDFBBD00830D}"/>
              </a:ext>
            </a:extLst>
          </p:cNvPr>
          <p:cNvSpPr/>
          <p:nvPr/>
        </p:nvSpPr>
        <p:spPr>
          <a:xfrm>
            <a:off x="7463821" y="1727521"/>
            <a:ext cx="87094" cy="118600"/>
          </a:xfrm>
          <a:prstGeom prst="rect">
            <a:avLst/>
          </a:prstGeom>
          <a:solidFill>
            <a:srgbClr val="01008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97" name="Straight Connector 1096">
            <a:extLst>
              <a:ext uri="{FF2B5EF4-FFF2-40B4-BE49-F238E27FC236}">
                <a16:creationId xmlns:a16="http://schemas.microsoft.com/office/drawing/2014/main" id="{812894C8-07BD-5DE6-C864-B4C90B3A199A}"/>
              </a:ext>
            </a:extLst>
          </p:cNvPr>
          <p:cNvCxnSpPr>
            <a:cxnSpLocks/>
            <a:stCxn id="1051" idx="0"/>
            <a:endCxn id="30" idx="0"/>
          </p:cNvCxnSpPr>
          <p:nvPr/>
        </p:nvCxnSpPr>
        <p:spPr>
          <a:xfrm flipH="1" flipV="1">
            <a:off x="8090750" y="3101290"/>
            <a:ext cx="288260" cy="43760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00" name="Straight Connector 1099">
            <a:extLst>
              <a:ext uri="{FF2B5EF4-FFF2-40B4-BE49-F238E27FC236}">
                <a16:creationId xmlns:a16="http://schemas.microsoft.com/office/drawing/2014/main" id="{FE66BCDB-0784-0B18-0BCB-7038AE13A59E}"/>
              </a:ext>
            </a:extLst>
          </p:cNvPr>
          <p:cNvCxnSpPr>
            <a:cxnSpLocks/>
            <a:endCxn id="1053" idx="0"/>
          </p:cNvCxnSpPr>
          <p:nvPr/>
        </p:nvCxnSpPr>
        <p:spPr>
          <a:xfrm>
            <a:off x="7763453" y="3384599"/>
            <a:ext cx="132887" cy="15791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1109" name="Picture 1108">
            <a:extLst>
              <a:ext uri="{FF2B5EF4-FFF2-40B4-BE49-F238E27FC236}">
                <a16:creationId xmlns:a16="http://schemas.microsoft.com/office/drawing/2014/main" id="{0F770592-5E2C-174F-FAD1-DD8FFA7979B8}"/>
              </a:ext>
            </a:extLst>
          </p:cNvPr>
          <p:cNvPicPr>
            <a:picLocks noChangeAspect="1"/>
          </p:cNvPicPr>
          <p:nvPr/>
        </p:nvPicPr>
        <p:blipFill>
          <a:blip r:embed="rId6"/>
          <a:stretch>
            <a:fillRect/>
          </a:stretch>
        </p:blipFill>
        <p:spPr>
          <a:xfrm>
            <a:off x="5732089" y="3802386"/>
            <a:ext cx="701396" cy="336281"/>
          </a:xfrm>
          <a:prstGeom prst="rect">
            <a:avLst/>
          </a:prstGeom>
        </p:spPr>
      </p:pic>
      <p:pic>
        <p:nvPicPr>
          <p:cNvPr id="1111" name="Picture 1110">
            <a:extLst>
              <a:ext uri="{FF2B5EF4-FFF2-40B4-BE49-F238E27FC236}">
                <a16:creationId xmlns:a16="http://schemas.microsoft.com/office/drawing/2014/main" id="{BFFB4B74-402C-8241-BE0E-555D2001605E}"/>
              </a:ext>
            </a:extLst>
          </p:cNvPr>
          <p:cNvPicPr>
            <a:picLocks noChangeAspect="1"/>
          </p:cNvPicPr>
          <p:nvPr/>
        </p:nvPicPr>
        <p:blipFill>
          <a:blip r:embed="rId6"/>
          <a:stretch>
            <a:fillRect/>
          </a:stretch>
        </p:blipFill>
        <p:spPr>
          <a:xfrm>
            <a:off x="5551254" y="2182703"/>
            <a:ext cx="636066" cy="304959"/>
          </a:xfrm>
          <a:prstGeom prst="rect">
            <a:avLst/>
          </a:prstGeom>
        </p:spPr>
      </p:pic>
      <p:pic>
        <p:nvPicPr>
          <p:cNvPr id="1115" name="Picture 1114">
            <a:extLst>
              <a:ext uri="{FF2B5EF4-FFF2-40B4-BE49-F238E27FC236}">
                <a16:creationId xmlns:a16="http://schemas.microsoft.com/office/drawing/2014/main" id="{F5DE38BC-24C6-2EB1-5156-646EB940A887}"/>
              </a:ext>
            </a:extLst>
          </p:cNvPr>
          <p:cNvPicPr>
            <a:picLocks noChangeAspect="1"/>
          </p:cNvPicPr>
          <p:nvPr/>
        </p:nvPicPr>
        <p:blipFill>
          <a:blip r:embed="rId7"/>
          <a:stretch>
            <a:fillRect/>
          </a:stretch>
        </p:blipFill>
        <p:spPr>
          <a:xfrm>
            <a:off x="7617341" y="3970526"/>
            <a:ext cx="295578" cy="598468"/>
          </a:xfrm>
          <a:prstGeom prst="rect">
            <a:avLst/>
          </a:prstGeom>
        </p:spPr>
      </p:pic>
      <p:pic>
        <p:nvPicPr>
          <p:cNvPr id="1118" name="Picture 1117">
            <a:extLst>
              <a:ext uri="{FF2B5EF4-FFF2-40B4-BE49-F238E27FC236}">
                <a16:creationId xmlns:a16="http://schemas.microsoft.com/office/drawing/2014/main" id="{DF193D5F-5F45-F5CD-3D0B-9DB31C01FB38}"/>
              </a:ext>
            </a:extLst>
          </p:cNvPr>
          <p:cNvPicPr>
            <a:picLocks noChangeAspect="1"/>
          </p:cNvPicPr>
          <p:nvPr/>
        </p:nvPicPr>
        <p:blipFill>
          <a:blip r:embed="rId7"/>
          <a:stretch>
            <a:fillRect/>
          </a:stretch>
        </p:blipFill>
        <p:spPr>
          <a:xfrm>
            <a:off x="8379009" y="3978248"/>
            <a:ext cx="295578" cy="598468"/>
          </a:xfrm>
          <a:prstGeom prst="rect">
            <a:avLst/>
          </a:prstGeom>
        </p:spPr>
      </p:pic>
      <p:sp>
        <p:nvSpPr>
          <p:cNvPr id="1125" name="TextBox 1124">
            <a:extLst>
              <a:ext uri="{FF2B5EF4-FFF2-40B4-BE49-F238E27FC236}">
                <a16:creationId xmlns:a16="http://schemas.microsoft.com/office/drawing/2014/main" id="{00D05EB5-3B59-F27D-A84E-CA396787CF07}"/>
              </a:ext>
            </a:extLst>
          </p:cNvPr>
          <p:cNvSpPr txBox="1"/>
          <p:nvPr/>
        </p:nvSpPr>
        <p:spPr>
          <a:xfrm>
            <a:off x="4572001" y="161392"/>
            <a:ext cx="4509652" cy="461665"/>
          </a:xfrm>
          <a:prstGeom prst="rect">
            <a:avLst/>
          </a:prstGeom>
          <a:noFill/>
        </p:spPr>
        <p:txBody>
          <a:bodyPr wrap="square">
            <a:spAutoFit/>
          </a:bodyPr>
          <a:lstStyle/>
          <a:p>
            <a:pPr algn="r"/>
            <a:r>
              <a:rPr lang="en-US" sz="2400" b="1" dirty="0">
                <a:solidFill>
                  <a:schemeClr val="accent5">
                    <a:lumMod val="75000"/>
                  </a:schemeClr>
                </a:solidFill>
              </a:rPr>
              <a:t>Placing Jobs </a:t>
            </a:r>
          </a:p>
        </p:txBody>
      </p:sp>
      <p:sp>
        <p:nvSpPr>
          <p:cNvPr id="3" name="TextBox 2">
            <a:extLst>
              <a:ext uri="{FF2B5EF4-FFF2-40B4-BE49-F238E27FC236}">
                <a16:creationId xmlns:a16="http://schemas.microsoft.com/office/drawing/2014/main" id="{90B2B175-D402-5D96-6DD2-3FF5DCF19072}"/>
              </a:ext>
            </a:extLst>
          </p:cNvPr>
          <p:cNvSpPr txBox="1"/>
          <p:nvPr/>
        </p:nvSpPr>
        <p:spPr>
          <a:xfrm>
            <a:off x="347114" y="870480"/>
            <a:ext cx="5204140" cy="1200329"/>
          </a:xfrm>
          <a:prstGeom prst="rect">
            <a:avLst/>
          </a:prstGeom>
          <a:noFill/>
        </p:spPr>
        <p:txBody>
          <a:bodyPr wrap="square">
            <a:spAutoFit/>
          </a:bodyPr>
          <a:lstStyle/>
          <a:p>
            <a:pPr marL="171450" indent="-171450">
              <a:buFont typeface="Arial" panose="020B0604020202020204" pitchFamily="34" charset="0"/>
              <a:buChar char="•"/>
            </a:pPr>
            <a:r>
              <a:rPr lang="en-GB" sz="1200" dirty="0"/>
              <a:t>Cloud Orchestrator will create and manage AI4ME service instance deployments</a:t>
            </a:r>
          </a:p>
          <a:p>
            <a:pPr marL="171450" indent="-171450">
              <a:buFont typeface="Arial" panose="020B0604020202020204" pitchFamily="34" charset="0"/>
              <a:buChar char="•"/>
            </a:pPr>
            <a:r>
              <a:rPr lang="en-GB" sz="1200" dirty="0"/>
              <a:t>As jobs are requested, the computational demands are also identified, and users are assigned to AI4ME service instances</a:t>
            </a:r>
          </a:p>
          <a:p>
            <a:pPr marL="171450" indent="-171450">
              <a:buFont typeface="Arial" panose="020B0604020202020204" pitchFamily="34" charset="0"/>
              <a:buChar char="•"/>
            </a:pPr>
            <a:r>
              <a:rPr lang="en-GB" sz="1200" dirty="0"/>
              <a:t>Network Controller will direct traffic to an available Service Instance, optimising OBM content delivery and reducing user latency</a:t>
            </a:r>
          </a:p>
        </p:txBody>
      </p:sp>
      <p:sp>
        <p:nvSpPr>
          <p:cNvPr id="5" name="Rectangle: Rounded Corners 4">
            <a:extLst>
              <a:ext uri="{FF2B5EF4-FFF2-40B4-BE49-F238E27FC236}">
                <a16:creationId xmlns:a16="http://schemas.microsoft.com/office/drawing/2014/main" id="{DFC6B297-F2CC-9997-817E-25527439B1AC}"/>
              </a:ext>
            </a:extLst>
          </p:cNvPr>
          <p:cNvSpPr/>
          <p:nvPr/>
        </p:nvSpPr>
        <p:spPr>
          <a:xfrm>
            <a:off x="5698744" y="1151923"/>
            <a:ext cx="3284289" cy="409428"/>
          </a:xfrm>
          <a:prstGeom prst="roundRect">
            <a:avLst/>
          </a:prstGeom>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dirty="0">
                <a:solidFill>
                  <a:schemeClr val="bg1"/>
                </a:solidFill>
              </a:rPr>
              <a:t>Network Controller</a:t>
            </a:r>
          </a:p>
        </p:txBody>
      </p:sp>
      <p:sp>
        <p:nvSpPr>
          <p:cNvPr id="6" name="Rectangle: Rounded Corners 5">
            <a:extLst>
              <a:ext uri="{FF2B5EF4-FFF2-40B4-BE49-F238E27FC236}">
                <a16:creationId xmlns:a16="http://schemas.microsoft.com/office/drawing/2014/main" id="{31ED1736-2A7F-D3BC-64C8-AECD52336C56}"/>
              </a:ext>
            </a:extLst>
          </p:cNvPr>
          <p:cNvSpPr/>
          <p:nvPr/>
        </p:nvSpPr>
        <p:spPr>
          <a:xfrm>
            <a:off x="1401339" y="2141961"/>
            <a:ext cx="3284289" cy="40942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AI4ME Cloud Orchestrator</a:t>
            </a:r>
          </a:p>
        </p:txBody>
      </p:sp>
    </p:spTree>
    <p:extLst>
      <p:ext uri="{BB962C8B-B14F-4D97-AF65-F5344CB8AC3E}">
        <p14:creationId xmlns:p14="http://schemas.microsoft.com/office/powerpoint/2010/main" val="1154952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5D7B22-BF44-B027-065E-F76CF3042581}"/>
              </a:ext>
            </a:extLst>
          </p:cNvPr>
          <p:cNvSpPr txBox="1"/>
          <p:nvPr/>
        </p:nvSpPr>
        <p:spPr>
          <a:xfrm>
            <a:off x="483705" y="753856"/>
            <a:ext cx="8437404" cy="4344984"/>
          </a:xfrm>
          <a:prstGeom prst="rect">
            <a:avLst/>
          </a:prstGeom>
          <a:noFill/>
        </p:spPr>
        <p:txBody>
          <a:bodyPr wrap="square" lIns="0" tIns="0" rIns="0" bIns="0" rtlCol="0">
            <a:noAutofit/>
          </a:bodyPr>
          <a:lstStyle/>
          <a:p>
            <a:pPr marL="285750" marR="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pPr>
            <a:r>
              <a:rPr kumimoji="0" lang="en-GB" sz="1200" i="0" u="none" strike="noStrike" kern="1200" cap="none" spc="0" normalizeH="0" baseline="0" noProof="0" dirty="0">
                <a:ln>
                  <a:noFill/>
                </a:ln>
                <a:solidFill>
                  <a:prstClr val="black"/>
                </a:solidFill>
                <a:effectLst/>
                <a:uLnTx/>
                <a:uFillTx/>
                <a:latin typeface="+mj-lt"/>
                <a:cs typeface="Calibri" panose="020F0502020204030204" pitchFamily="34" charset="0"/>
              </a:rPr>
              <a:t>The British Broadcasting Corporation, is the United Kingdom's public service broadcaster. </a:t>
            </a:r>
          </a:p>
          <a:p>
            <a:pPr marL="742950" lvl="1" indent="-285750" eaLnBrk="1" fontAlgn="auto" hangingPunct="1">
              <a:lnSpc>
                <a:spcPct val="150000"/>
              </a:lnSpc>
              <a:spcBef>
                <a:spcPts val="0"/>
              </a:spcBef>
              <a:spcAft>
                <a:spcPts val="0"/>
              </a:spcAft>
              <a:buFont typeface="Arial" panose="020B0604020202020204" pitchFamily="34" charset="0"/>
              <a:buChar char="•"/>
            </a:pPr>
            <a:r>
              <a:rPr kumimoji="0" lang="en-GB" sz="1100" i="0" u="none" strike="noStrike" kern="1200" cap="none" spc="0" normalizeH="0" baseline="0" noProof="0" dirty="0">
                <a:ln>
                  <a:noFill/>
                </a:ln>
                <a:solidFill>
                  <a:prstClr val="black"/>
                </a:solidFill>
                <a:effectLst/>
                <a:uLnTx/>
                <a:uFillTx/>
                <a:latin typeface="+mj-lt"/>
                <a:cs typeface="Calibri" panose="020F0502020204030204" pitchFamily="34" charset="0"/>
              </a:rPr>
              <a:t>Founded in 1922; one of the oldest and largest broadcasters in the world. </a:t>
            </a:r>
          </a:p>
          <a:p>
            <a:pPr marL="742950" lvl="1" indent="-285750" eaLnBrk="1" fontAlgn="auto" hangingPunct="1">
              <a:lnSpc>
                <a:spcPct val="150000"/>
              </a:lnSpc>
              <a:spcBef>
                <a:spcPts val="0"/>
              </a:spcBef>
              <a:spcAft>
                <a:spcPts val="0"/>
              </a:spcAft>
              <a:buFont typeface="Arial" panose="020B0604020202020204" pitchFamily="34" charset="0"/>
              <a:buChar char="•"/>
            </a:pPr>
            <a:r>
              <a:rPr lang="en-GB" sz="1100" b="1" dirty="0">
                <a:solidFill>
                  <a:prstClr val="black"/>
                </a:solidFill>
                <a:latin typeface="+mj-lt"/>
                <a:cs typeface="Calibri" panose="020F0502020204030204" pitchFamily="34" charset="0"/>
              </a:rPr>
              <a:t>BBC R&amp;D</a:t>
            </a:r>
            <a:r>
              <a:rPr lang="en-GB" sz="1100" dirty="0">
                <a:solidFill>
                  <a:prstClr val="black"/>
                </a:solidFill>
                <a:latin typeface="+mj-lt"/>
                <a:cs typeface="Calibri" panose="020F0502020204030204" pitchFamily="34" charset="0"/>
              </a:rPr>
              <a:t>: research and innovation in on every aspect of the broadcast chain, from Audiences, Production and Distribution</a:t>
            </a:r>
          </a:p>
          <a:p>
            <a:pPr marL="285750" indent="-285750" eaLnBrk="1" fontAlgn="auto" hangingPunct="1">
              <a:lnSpc>
                <a:spcPct val="150000"/>
              </a:lnSpc>
              <a:spcBef>
                <a:spcPts val="0"/>
              </a:spcBef>
              <a:spcAft>
                <a:spcPts val="0"/>
              </a:spcAft>
              <a:buFont typeface="Arial" panose="020B0604020202020204" pitchFamily="34" charset="0"/>
              <a:buChar char="•"/>
            </a:pPr>
            <a:r>
              <a:rPr kumimoji="0" lang="en-GB" sz="1200" i="0" u="none" strike="noStrike" kern="1200" cap="none" spc="0" normalizeH="0" baseline="0" noProof="0" dirty="0">
                <a:ln>
                  <a:noFill/>
                </a:ln>
                <a:solidFill>
                  <a:prstClr val="black"/>
                </a:solidFill>
                <a:effectLst/>
                <a:uLnTx/>
                <a:uFillTx/>
                <a:latin typeface="+mj-lt"/>
                <a:cs typeface="Calibri" panose="020F0502020204030204" pitchFamily="34" charset="0"/>
              </a:rPr>
              <a:t>Some of the major technology innovations and contributions by the BBC: </a:t>
            </a:r>
          </a:p>
          <a:p>
            <a:pPr marL="742950" lvl="1" indent="-285750" eaLnBrk="1" fontAlgn="auto" hangingPunct="1">
              <a:lnSpc>
                <a:spcPct val="150000"/>
              </a:lnSpc>
              <a:spcBef>
                <a:spcPts val="0"/>
              </a:spcBef>
              <a:spcAft>
                <a:spcPts val="0"/>
              </a:spcAft>
              <a:buFont typeface="Arial" panose="020B0604020202020204" pitchFamily="34" charset="0"/>
              <a:buChar char="•"/>
            </a:pPr>
            <a:r>
              <a:rPr kumimoji="0" lang="en-GB" sz="1000" b="1" i="0" u="none" strike="noStrike" kern="1200" cap="none" spc="0" normalizeH="0" baseline="0" noProof="0" dirty="0">
                <a:ln>
                  <a:noFill/>
                </a:ln>
                <a:solidFill>
                  <a:prstClr val="black"/>
                </a:solidFill>
                <a:effectLst/>
                <a:uLnTx/>
                <a:uFillTx/>
                <a:latin typeface="+mj-lt"/>
                <a:cs typeface="Calibri" panose="020F0502020204030204" pitchFamily="34" charset="0"/>
              </a:rPr>
              <a:t>First Public Television Broadcast </a:t>
            </a:r>
            <a:r>
              <a:rPr kumimoji="0" lang="en-GB" sz="1000" i="0" u="none" strike="noStrike" kern="1200" cap="none" spc="0" normalizeH="0" baseline="0" noProof="0" dirty="0">
                <a:ln>
                  <a:noFill/>
                </a:ln>
                <a:solidFill>
                  <a:prstClr val="black"/>
                </a:solidFill>
                <a:effectLst/>
                <a:uLnTx/>
                <a:uFillTx/>
                <a:latin typeface="+mj-lt"/>
                <a:cs typeface="Calibri" panose="020F0502020204030204" pitchFamily="34" charset="0"/>
              </a:rPr>
              <a:t>in the world (1936).</a:t>
            </a:r>
          </a:p>
          <a:p>
            <a:pPr marL="742950" lvl="1" indent="-285750" eaLnBrk="1" fontAlgn="auto" hangingPunct="1">
              <a:lnSpc>
                <a:spcPct val="150000"/>
              </a:lnSpc>
              <a:spcBef>
                <a:spcPts val="0"/>
              </a:spcBef>
              <a:spcAft>
                <a:spcPts val="0"/>
              </a:spcAft>
              <a:buFont typeface="Arial" panose="020B0604020202020204" pitchFamily="34" charset="0"/>
              <a:buChar char="•"/>
            </a:pPr>
            <a:r>
              <a:rPr lang="en-GB" sz="1000" b="1" i="0" dirty="0">
                <a:solidFill>
                  <a:srgbClr val="1F1F1F"/>
                </a:solidFill>
                <a:effectLst/>
                <a:latin typeface="+mj-lt"/>
              </a:rPr>
              <a:t>The first regular </a:t>
            </a:r>
            <a:r>
              <a:rPr lang="en-GB" sz="1000" b="1" i="0" dirty="0" err="1">
                <a:solidFill>
                  <a:srgbClr val="1F1F1F"/>
                </a:solidFill>
                <a:effectLst/>
                <a:latin typeface="+mj-lt"/>
              </a:rPr>
              <a:t>color</a:t>
            </a:r>
            <a:r>
              <a:rPr lang="en-GB" sz="1000" b="1" i="0" dirty="0">
                <a:solidFill>
                  <a:srgbClr val="1F1F1F"/>
                </a:solidFill>
                <a:effectLst/>
                <a:latin typeface="+mj-lt"/>
              </a:rPr>
              <a:t> television broadcasts </a:t>
            </a:r>
            <a:r>
              <a:rPr lang="en-GB" sz="1000" b="0" i="0" dirty="0">
                <a:solidFill>
                  <a:srgbClr val="1F1F1F"/>
                </a:solidFill>
                <a:effectLst/>
                <a:latin typeface="+mj-lt"/>
              </a:rPr>
              <a:t>in the world (1967).</a:t>
            </a:r>
          </a:p>
          <a:p>
            <a:pPr marL="742950" lvl="1" indent="-285750" eaLnBrk="1" fontAlgn="auto" hangingPunct="1">
              <a:lnSpc>
                <a:spcPct val="150000"/>
              </a:lnSpc>
              <a:spcBef>
                <a:spcPts val="0"/>
              </a:spcBef>
              <a:spcAft>
                <a:spcPts val="0"/>
              </a:spcAft>
              <a:buFont typeface="Arial" panose="020B0604020202020204" pitchFamily="34" charset="0"/>
              <a:buChar char="•"/>
            </a:pPr>
            <a:r>
              <a:rPr kumimoji="0" lang="en-GB" sz="1000" b="1" i="0" u="none" strike="noStrike" kern="1200" cap="none" spc="0" normalizeH="0" baseline="0" noProof="0" dirty="0">
                <a:ln>
                  <a:noFill/>
                </a:ln>
                <a:solidFill>
                  <a:prstClr val="black"/>
                </a:solidFill>
                <a:effectLst/>
                <a:uLnTx/>
                <a:uFillTx/>
                <a:latin typeface="+mj-lt"/>
                <a:cs typeface="Calibri" panose="020F0502020204030204" pitchFamily="34" charset="0"/>
              </a:rPr>
              <a:t>BBC Microcomputer</a:t>
            </a:r>
            <a:r>
              <a:rPr lang="en-GB" sz="1000" b="1" dirty="0">
                <a:solidFill>
                  <a:prstClr val="black"/>
                </a:solidFill>
                <a:latin typeface="+mj-lt"/>
                <a:cs typeface="Calibri" panose="020F0502020204030204" pitchFamily="34" charset="0"/>
              </a:rPr>
              <a:t> </a:t>
            </a:r>
            <a:r>
              <a:rPr kumimoji="0" lang="en-GB" sz="100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lang="en-GB" sz="1000" dirty="0">
                <a:solidFill>
                  <a:prstClr val="black"/>
                </a:solidFill>
                <a:latin typeface="+mj-lt"/>
                <a:cs typeface="Calibri" panose="020F0502020204030204" pitchFamily="34" charset="0"/>
              </a:rPr>
              <a:t>for </a:t>
            </a:r>
            <a:r>
              <a:rPr kumimoji="0" lang="en-GB" sz="1000" i="0" u="none" strike="noStrike" kern="1200" cap="none" spc="0" normalizeH="0" baseline="0" noProof="0" dirty="0">
                <a:ln>
                  <a:noFill/>
                </a:ln>
                <a:solidFill>
                  <a:prstClr val="black"/>
                </a:solidFill>
                <a:effectLst/>
                <a:uLnTx/>
                <a:uFillTx/>
                <a:latin typeface="+mj-lt"/>
                <a:cs typeface="Calibri" panose="020F0502020204030204" pitchFamily="34" charset="0"/>
              </a:rPr>
              <a:t>early computer education of many British children and adults (1980s)</a:t>
            </a:r>
          </a:p>
          <a:p>
            <a:pPr marL="742950" lvl="1" indent="-285750" eaLnBrk="1" fontAlgn="auto" hangingPunct="1">
              <a:lnSpc>
                <a:spcPct val="150000"/>
              </a:lnSpc>
              <a:spcBef>
                <a:spcPts val="0"/>
              </a:spcBef>
              <a:spcAft>
                <a:spcPts val="0"/>
              </a:spcAft>
              <a:buFont typeface="Arial" panose="020B0604020202020204" pitchFamily="34" charset="0"/>
              <a:buChar char="•"/>
            </a:pPr>
            <a:r>
              <a:rPr lang="en-GB" sz="1000" i="0" dirty="0">
                <a:solidFill>
                  <a:srgbClr val="1F1F1F"/>
                </a:solidFill>
                <a:effectLst/>
                <a:latin typeface="+mj-lt"/>
              </a:rPr>
              <a:t>First</a:t>
            </a:r>
            <a:r>
              <a:rPr lang="en-GB" sz="1000" b="1" i="0" dirty="0">
                <a:solidFill>
                  <a:srgbClr val="1F1F1F"/>
                </a:solidFill>
                <a:effectLst/>
                <a:latin typeface="+mj-lt"/>
              </a:rPr>
              <a:t> Digital Satellite Television </a:t>
            </a:r>
            <a:r>
              <a:rPr lang="en-GB" sz="1000" i="0" dirty="0">
                <a:solidFill>
                  <a:srgbClr val="1F1F1F"/>
                </a:solidFill>
                <a:effectLst/>
                <a:latin typeface="+mj-lt"/>
              </a:rPr>
              <a:t>service in the world </a:t>
            </a:r>
            <a:r>
              <a:rPr lang="en-GB" sz="1000" b="1" i="0" dirty="0">
                <a:solidFill>
                  <a:srgbClr val="1F1F1F"/>
                </a:solidFill>
                <a:effectLst/>
                <a:latin typeface="+mj-lt"/>
              </a:rPr>
              <a:t>(1990)</a:t>
            </a:r>
            <a:endParaRPr lang="en-GB" sz="1000" b="0" i="0" dirty="0">
              <a:solidFill>
                <a:srgbClr val="1F1F1F"/>
              </a:solidFill>
              <a:effectLst/>
              <a:latin typeface="+mj-lt"/>
            </a:endParaRPr>
          </a:p>
          <a:p>
            <a:pPr marL="742950" lvl="1" indent="-285750" eaLnBrk="1" fontAlgn="auto" hangingPunct="1">
              <a:lnSpc>
                <a:spcPct val="150000"/>
              </a:lnSpc>
              <a:spcBef>
                <a:spcPts val="0"/>
              </a:spcBef>
              <a:spcAft>
                <a:spcPts val="0"/>
              </a:spcAft>
              <a:buFont typeface="Arial" panose="020B0604020202020204" pitchFamily="34" charset="0"/>
              <a:buChar char="•"/>
            </a:pPr>
            <a:r>
              <a:rPr kumimoji="0" lang="en-GB" sz="1000" b="1" i="0" u="none" strike="noStrike" kern="1200" cap="none" spc="0" normalizeH="0" baseline="0" noProof="0" dirty="0">
                <a:ln>
                  <a:noFill/>
                </a:ln>
                <a:solidFill>
                  <a:prstClr val="black"/>
                </a:solidFill>
                <a:effectLst/>
                <a:uLnTx/>
                <a:uFillTx/>
                <a:latin typeface="+mj-lt"/>
                <a:cs typeface="Calibri" panose="020F0502020204030204" pitchFamily="34" charset="0"/>
              </a:rPr>
              <a:t>First High-Definition Broadcasting</a:t>
            </a:r>
          </a:p>
          <a:p>
            <a:pPr marL="742950" lvl="1" indent="-285750" eaLnBrk="1" fontAlgn="auto" hangingPunct="1">
              <a:lnSpc>
                <a:spcPct val="150000"/>
              </a:lnSpc>
              <a:spcBef>
                <a:spcPts val="0"/>
              </a:spcBef>
              <a:spcAft>
                <a:spcPts val="0"/>
              </a:spcAft>
              <a:buFont typeface="Arial" panose="020B0604020202020204" pitchFamily="34" charset="0"/>
              <a:buChar char="•"/>
            </a:pPr>
            <a:r>
              <a:rPr kumimoji="0" lang="en-GB" sz="1000" b="1" i="0" u="none" strike="noStrike" kern="1200" cap="none" spc="0" normalizeH="0" baseline="0" noProof="0" dirty="0">
                <a:ln>
                  <a:noFill/>
                </a:ln>
                <a:solidFill>
                  <a:prstClr val="black"/>
                </a:solidFill>
                <a:effectLst/>
                <a:uLnTx/>
                <a:uFillTx/>
                <a:latin typeface="+mj-lt"/>
                <a:cs typeface="Calibri" panose="020F0502020204030204" pitchFamily="34" charset="0"/>
              </a:rPr>
              <a:t>BBC iPlayer</a:t>
            </a:r>
            <a:r>
              <a:rPr kumimoji="0" lang="en-GB" sz="1000" i="0" u="none" strike="noStrike" kern="1200" cap="none" spc="0" normalizeH="0" baseline="0" noProof="0" dirty="0">
                <a:ln>
                  <a:noFill/>
                </a:ln>
                <a:solidFill>
                  <a:prstClr val="black"/>
                </a:solidFill>
                <a:effectLst/>
                <a:uLnTx/>
                <a:uFillTx/>
                <a:latin typeface="+mj-lt"/>
                <a:cs typeface="Calibri" panose="020F0502020204030204" pitchFamily="34" charset="0"/>
              </a:rPr>
              <a:t>: First major </a:t>
            </a:r>
            <a:r>
              <a:rPr kumimoji="0" lang="en-GB" sz="1000" b="1" i="0" u="none" strike="noStrike" kern="1200" cap="none" spc="0" normalizeH="0" baseline="0" noProof="0" dirty="0">
                <a:ln>
                  <a:noFill/>
                </a:ln>
                <a:solidFill>
                  <a:prstClr val="black"/>
                </a:solidFill>
                <a:effectLst/>
                <a:uLnTx/>
                <a:uFillTx/>
                <a:latin typeface="+mj-lt"/>
                <a:cs typeface="Calibri" panose="020F0502020204030204" pitchFamily="34" charset="0"/>
              </a:rPr>
              <a:t>catch-up TV service </a:t>
            </a:r>
            <a:r>
              <a:rPr kumimoji="0" lang="en-GB" sz="1000" i="0" u="none" strike="noStrike" kern="1200" cap="none" spc="0" normalizeH="0" baseline="0" noProof="0" dirty="0">
                <a:ln>
                  <a:noFill/>
                </a:ln>
                <a:solidFill>
                  <a:prstClr val="black"/>
                </a:solidFill>
                <a:effectLst/>
                <a:uLnTx/>
                <a:uFillTx/>
                <a:latin typeface="+mj-lt"/>
                <a:cs typeface="Calibri" panose="020F0502020204030204" pitchFamily="34" charset="0"/>
              </a:rPr>
              <a:t>in the world </a:t>
            </a:r>
            <a:r>
              <a:rPr kumimoji="0" lang="en-GB" sz="1000" b="1" i="0" u="none" strike="noStrike" kern="1200" cap="none" spc="0" normalizeH="0" baseline="0" noProof="0" dirty="0">
                <a:ln>
                  <a:noFill/>
                </a:ln>
                <a:solidFill>
                  <a:prstClr val="black"/>
                </a:solidFill>
                <a:effectLst/>
                <a:uLnTx/>
                <a:uFillTx/>
                <a:latin typeface="+mj-lt"/>
                <a:cs typeface="Calibri" panose="020F0502020204030204" pitchFamily="34" charset="0"/>
              </a:rPr>
              <a:t>(</a:t>
            </a:r>
            <a:r>
              <a:rPr kumimoji="0" lang="en-GB" sz="1000" i="0" u="none" strike="noStrike" kern="1200" cap="none" spc="0" normalizeH="0" baseline="0" noProof="0" dirty="0">
                <a:ln>
                  <a:noFill/>
                </a:ln>
                <a:solidFill>
                  <a:prstClr val="black"/>
                </a:solidFill>
                <a:effectLst/>
                <a:uLnTx/>
                <a:uFillTx/>
                <a:latin typeface="+mj-lt"/>
                <a:cs typeface="Calibri" panose="020F0502020204030204" pitchFamily="34" charset="0"/>
              </a:rPr>
              <a:t>2007); set the standard for similar platforms.</a:t>
            </a:r>
          </a:p>
          <a:p>
            <a:pPr marL="742950" lvl="1" indent="-285750" eaLnBrk="1" fontAlgn="auto" hangingPunct="1">
              <a:lnSpc>
                <a:spcPct val="150000"/>
              </a:lnSpc>
              <a:spcBef>
                <a:spcPts val="0"/>
              </a:spcBef>
              <a:spcAft>
                <a:spcPts val="0"/>
              </a:spcAft>
              <a:buFont typeface="Arial" panose="020B0604020202020204" pitchFamily="34" charset="0"/>
              <a:buChar char="•"/>
            </a:pPr>
            <a:r>
              <a:rPr lang="en-GB" sz="1000" dirty="0">
                <a:solidFill>
                  <a:prstClr val="black"/>
                </a:solidFill>
                <a:latin typeface="+mj-lt"/>
                <a:cs typeface="Calibri" panose="020F0502020204030204" pitchFamily="34" charset="0"/>
              </a:rPr>
              <a:t>Leading testing and adoption</a:t>
            </a:r>
            <a:r>
              <a:rPr kumimoji="0" lang="en-GB" sz="1000" i="0" u="none" strike="noStrike" kern="1200" cap="none" spc="0" normalizeH="0" baseline="0" noProof="0" dirty="0">
                <a:ln>
                  <a:noFill/>
                </a:ln>
                <a:solidFill>
                  <a:prstClr val="black"/>
                </a:solidFill>
                <a:effectLst/>
                <a:uLnTx/>
                <a:uFillTx/>
                <a:latin typeface="+mj-lt"/>
                <a:cs typeface="Calibri" panose="020F0502020204030204" pitchFamily="34" charset="0"/>
              </a:rPr>
              <a:t> of </a:t>
            </a:r>
            <a:r>
              <a:rPr kumimoji="0" lang="en-GB" sz="1000" b="1" i="0" u="none" strike="noStrike" kern="1200" cap="none" spc="0" normalizeH="0" baseline="0" noProof="0" dirty="0">
                <a:ln>
                  <a:noFill/>
                </a:ln>
                <a:solidFill>
                  <a:prstClr val="black"/>
                </a:solidFill>
                <a:effectLst/>
                <a:uLnTx/>
                <a:uFillTx/>
                <a:latin typeface="+mj-lt"/>
                <a:cs typeface="Calibri" panose="020F0502020204030204" pitchFamily="34" charset="0"/>
              </a:rPr>
              <a:t>4K and Ultra-High Definition broadcast</a:t>
            </a:r>
            <a:endParaRPr kumimoji="0" lang="en-GB" sz="1000" i="0" u="none" strike="noStrike" kern="1200" cap="none" spc="0" normalizeH="0" baseline="0" noProof="0" dirty="0">
              <a:ln>
                <a:noFill/>
              </a:ln>
              <a:solidFill>
                <a:prstClr val="black"/>
              </a:solidFill>
              <a:effectLst/>
              <a:uLnTx/>
              <a:uFillTx/>
              <a:latin typeface="+mj-lt"/>
              <a:cs typeface="Calibri" panose="020F0502020204030204" pitchFamily="34" charset="0"/>
            </a:endParaRPr>
          </a:p>
          <a:p>
            <a:pPr marL="742950" lvl="1" indent="-285750" eaLnBrk="1" fontAlgn="auto" hangingPunct="1">
              <a:lnSpc>
                <a:spcPct val="150000"/>
              </a:lnSpc>
              <a:spcBef>
                <a:spcPts val="0"/>
              </a:spcBef>
              <a:spcAft>
                <a:spcPts val="0"/>
              </a:spcAft>
              <a:buFont typeface="Arial" panose="020B0604020202020204" pitchFamily="34" charset="0"/>
              <a:buChar char="•"/>
            </a:pPr>
            <a:r>
              <a:rPr kumimoji="0" lang="en-GB" sz="1000" i="0" u="none" strike="noStrike" kern="1200" cap="none" spc="0" normalizeH="0" baseline="0" noProof="0" dirty="0">
                <a:ln>
                  <a:noFill/>
                </a:ln>
                <a:solidFill>
                  <a:prstClr val="black"/>
                </a:solidFill>
                <a:effectLst/>
                <a:uLnTx/>
                <a:uFillTx/>
                <a:latin typeface="+mj-lt"/>
                <a:cs typeface="Calibri" panose="020F0502020204030204" pitchFamily="34" charset="0"/>
              </a:rPr>
              <a:t>Producing immersive </a:t>
            </a:r>
            <a:r>
              <a:rPr kumimoji="0" lang="en-GB" sz="1000" b="1" i="0" u="none" strike="noStrike" kern="1200" cap="none" spc="0" normalizeH="0" baseline="0" noProof="0" dirty="0">
                <a:ln>
                  <a:noFill/>
                </a:ln>
                <a:solidFill>
                  <a:prstClr val="black"/>
                </a:solidFill>
                <a:effectLst/>
                <a:uLnTx/>
                <a:uFillTx/>
                <a:latin typeface="+mj-lt"/>
                <a:cs typeface="Calibri" panose="020F0502020204030204" pitchFamily="34" charset="0"/>
              </a:rPr>
              <a:t>VR and Immersive Content/Experiences </a:t>
            </a:r>
            <a:endParaRPr kumimoji="0" lang="en-GB" sz="1000" i="0" u="none" strike="noStrike" kern="1200" cap="none" spc="0" normalizeH="0" baseline="0" noProof="0" dirty="0">
              <a:ln>
                <a:noFill/>
              </a:ln>
              <a:solidFill>
                <a:prstClr val="black"/>
              </a:solidFill>
              <a:effectLst/>
              <a:uLnTx/>
              <a:uFillTx/>
              <a:latin typeface="+mj-lt"/>
              <a:cs typeface="Calibri" panose="020F0502020204030204" pitchFamily="34" charset="0"/>
            </a:endParaRPr>
          </a:p>
          <a:p>
            <a:pPr marL="742950" lvl="1" indent="-285750" eaLnBrk="1" fontAlgn="auto" hangingPunct="1">
              <a:lnSpc>
                <a:spcPct val="150000"/>
              </a:lnSpc>
              <a:spcBef>
                <a:spcPts val="0"/>
              </a:spcBef>
              <a:spcAft>
                <a:spcPts val="0"/>
              </a:spcAft>
              <a:buFont typeface="Arial" panose="020B0604020202020204" pitchFamily="34" charset="0"/>
              <a:buChar char="•"/>
            </a:pPr>
            <a:r>
              <a:rPr kumimoji="0" lang="en-GB" sz="1000" b="1" i="0" u="none" strike="noStrike" kern="1200" cap="none" spc="0" normalizeH="0" baseline="0" noProof="0" dirty="0">
                <a:ln>
                  <a:noFill/>
                </a:ln>
                <a:solidFill>
                  <a:prstClr val="black"/>
                </a:solidFill>
                <a:effectLst/>
                <a:uLnTx/>
                <a:uFillTx/>
                <a:latin typeface="+mj-lt"/>
                <a:cs typeface="Calibri" panose="020F0502020204030204" pitchFamily="34" charset="0"/>
              </a:rPr>
              <a:t>Binaural Audio </a:t>
            </a:r>
            <a:r>
              <a:rPr kumimoji="0" lang="en-GB" sz="1000" i="0" u="none" strike="noStrike" kern="1200" cap="none" spc="0" normalizeH="0" baseline="0" noProof="0" dirty="0">
                <a:ln>
                  <a:noFill/>
                </a:ln>
                <a:solidFill>
                  <a:prstClr val="black"/>
                </a:solidFill>
                <a:effectLst/>
                <a:uLnTx/>
                <a:uFillTx/>
                <a:latin typeface="+mj-lt"/>
                <a:cs typeface="Calibri" panose="020F0502020204030204" pitchFamily="34" charset="0"/>
              </a:rPr>
              <a:t>for immersive spatial audio experiences for headphone listeners</a:t>
            </a:r>
          </a:p>
          <a:p>
            <a:pPr marL="742950" lvl="1" indent="-285750" eaLnBrk="1" fontAlgn="auto" hangingPunct="1">
              <a:lnSpc>
                <a:spcPct val="150000"/>
              </a:lnSpc>
              <a:spcBef>
                <a:spcPts val="0"/>
              </a:spcBef>
              <a:spcAft>
                <a:spcPts val="0"/>
              </a:spcAft>
              <a:buFont typeface="Arial" panose="020B0604020202020204" pitchFamily="34" charset="0"/>
              <a:buChar char="•"/>
            </a:pPr>
            <a:r>
              <a:rPr lang="en-GB" sz="1000" b="1" dirty="0">
                <a:solidFill>
                  <a:prstClr val="black"/>
                </a:solidFill>
                <a:latin typeface="+mj-lt"/>
                <a:cs typeface="Calibri" panose="020F0502020204030204" pitchFamily="34" charset="0"/>
              </a:rPr>
              <a:t>TV, AR, VR, 360 trials over 5G </a:t>
            </a:r>
            <a:r>
              <a:rPr lang="en-GB" sz="1000" dirty="0">
                <a:solidFill>
                  <a:prstClr val="black"/>
                </a:solidFill>
                <a:latin typeface="+mj-lt"/>
                <a:cs typeface="Calibri" panose="020F0502020204030204" pitchFamily="34" charset="0"/>
              </a:rPr>
              <a:t>and contributions of requirements to 3GPP</a:t>
            </a:r>
          </a:p>
          <a:p>
            <a:pPr marL="742950" lvl="1" indent="-285750" eaLnBrk="1" fontAlgn="auto" hangingPunct="1">
              <a:lnSpc>
                <a:spcPct val="150000"/>
              </a:lnSpc>
              <a:spcBef>
                <a:spcPts val="0"/>
              </a:spcBef>
              <a:spcAft>
                <a:spcPts val="0"/>
              </a:spcAft>
              <a:buFont typeface="Arial" panose="020B0604020202020204" pitchFamily="34" charset="0"/>
              <a:buChar char="•"/>
            </a:pPr>
            <a:r>
              <a:rPr lang="en-GB" sz="1000" b="1" dirty="0">
                <a:solidFill>
                  <a:prstClr val="black"/>
                </a:solidFill>
                <a:latin typeface="+mj-lt"/>
                <a:cs typeface="Calibri" panose="020F0502020204030204" pitchFamily="34" charset="0"/>
              </a:rPr>
              <a:t>BBC </a:t>
            </a:r>
            <a:r>
              <a:rPr lang="en-GB" sz="1000" b="1" dirty="0" err="1">
                <a:solidFill>
                  <a:prstClr val="black"/>
                </a:solidFill>
                <a:latin typeface="+mj-lt"/>
                <a:cs typeface="Calibri" panose="020F0502020204030204" pitchFamily="34" charset="0"/>
              </a:rPr>
              <a:t>micro:bit</a:t>
            </a:r>
            <a:r>
              <a:rPr lang="en-GB" sz="1000" b="1" dirty="0">
                <a:solidFill>
                  <a:prstClr val="black"/>
                </a:solidFill>
                <a:latin typeface="+mj-lt"/>
                <a:cs typeface="Calibri" panose="020F0502020204030204" pitchFamily="34" charset="0"/>
              </a:rPr>
              <a:t> </a:t>
            </a:r>
            <a:r>
              <a:rPr lang="en-GB" sz="1000" dirty="0">
                <a:solidFill>
                  <a:prstClr val="black"/>
                </a:solidFill>
                <a:latin typeface="+mj-lt"/>
                <a:cs typeface="Calibri" panose="020F0502020204030204" pitchFamily="34" charset="0"/>
              </a:rPr>
              <a:t>-</a:t>
            </a:r>
            <a:r>
              <a:rPr lang="en-GB" sz="1000" b="1" dirty="0">
                <a:solidFill>
                  <a:prstClr val="black"/>
                </a:solidFill>
                <a:latin typeface="+mj-lt"/>
                <a:cs typeface="Calibri" panose="020F0502020204030204" pitchFamily="34" charset="0"/>
              </a:rPr>
              <a:t> </a:t>
            </a:r>
            <a:r>
              <a:rPr lang="en-GB" sz="1000" dirty="0">
                <a:solidFill>
                  <a:prstClr val="black"/>
                </a:solidFill>
                <a:latin typeface="+mj-lt"/>
                <a:cs typeface="Calibri" panose="020F0502020204030204" pitchFamily="34" charset="0"/>
              </a:rPr>
              <a:t> entry-level programmable computer for children</a:t>
            </a:r>
          </a:p>
          <a:p>
            <a:pPr marL="742950" lvl="1" indent="-285750" eaLnBrk="1" fontAlgn="auto" hangingPunct="1">
              <a:lnSpc>
                <a:spcPct val="150000"/>
              </a:lnSpc>
              <a:spcBef>
                <a:spcPts val="0"/>
              </a:spcBef>
              <a:spcAft>
                <a:spcPts val="0"/>
              </a:spcAft>
              <a:buFont typeface="Arial" panose="020B0604020202020204" pitchFamily="34" charset="0"/>
              <a:buChar char="•"/>
            </a:pPr>
            <a:r>
              <a:rPr kumimoji="0" lang="en-GB" sz="1000" i="0" u="none" strike="noStrike" kern="1200" cap="none" spc="0" normalizeH="0" baseline="0" noProof="0" dirty="0">
                <a:ln>
                  <a:noFill/>
                </a:ln>
                <a:solidFill>
                  <a:prstClr val="black"/>
                </a:solidFill>
                <a:effectLst/>
                <a:uLnTx/>
                <a:uFillTx/>
                <a:latin typeface="+mj-lt"/>
                <a:cs typeface="Calibri" panose="020F0502020204030204" pitchFamily="34" charset="0"/>
              </a:rPr>
              <a:t>Low-latency dynamic adaptive streaming over HTTP and QUIC</a:t>
            </a:r>
          </a:p>
          <a:p>
            <a:pPr marL="742950" lvl="1" indent="-285750" eaLnBrk="1" fontAlgn="auto" hangingPunct="1">
              <a:lnSpc>
                <a:spcPct val="150000"/>
              </a:lnSpc>
              <a:spcBef>
                <a:spcPts val="0"/>
              </a:spcBef>
              <a:spcAft>
                <a:spcPts val="0"/>
              </a:spcAft>
              <a:buFont typeface="Arial" panose="020B0604020202020204" pitchFamily="34" charset="0"/>
              <a:buChar char="•"/>
            </a:pPr>
            <a:r>
              <a:rPr kumimoji="0" lang="en-GB" sz="1000" i="0" u="none" strike="noStrike" kern="1200" cap="none" spc="0" normalizeH="0" baseline="0" noProof="0" dirty="0">
                <a:ln>
                  <a:noFill/>
                </a:ln>
                <a:solidFill>
                  <a:prstClr val="black"/>
                </a:solidFill>
                <a:effectLst/>
                <a:uLnTx/>
                <a:uFillTx/>
                <a:latin typeface="+mj-lt"/>
                <a:cs typeface="Calibri" panose="020F0502020204030204" pitchFamily="34" charset="0"/>
              </a:rPr>
              <a:t>Hybrid Log Gamma (HLG) system for </a:t>
            </a:r>
            <a:r>
              <a:rPr kumimoji="0" lang="en-GB" sz="1000" b="1" i="0" u="none" strike="noStrike" kern="1200" cap="none" spc="0" normalizeH="0" baseline="0" noProof="0" dirty="0">
                <a:ln>
                  <a:noFill/>
                </a:ln>
                <a:solidFill>
                  <a:prstClr val="black"/>
                </a:solidFill>
                <a:effectLst/>
                <a:uLnTx/>
                <a:uFillTx/>
                <a:latin typeface="+mj-lt"/>
                <a:cs typeface="Calibri" panose="020F0502020204030204" pitchFamily="34" charset="0"/>
              </a:rPr>
              <a:t>High Dynamic Range </a:t>
            </a:r>
            <a:r>
              <a:rPr kumimoji="0" lang="en-GB" sz="1000" i="0" u="none" strike="noStrike" kern="1200" cap="none" spc="0" normalizeH="0" baseline="0" noProof="0" dirty="0">
                <a:ln>
                  <a:noFill/>
                </a:ln>
                <a:solidFill>
                  <a:prstClr val="black"/>
                </a:solidFill>
                <a:effectLst/>
                <a:uLnTx/>
                <a:uFillTx/>
                <a:latin typeface="+mj-lt"/>
                <a:cs typeface="Calibri" panose="020F0502020204030204" pitchFamily="34" charset="0"/>
              </a:rPr>
              <a:t>(HDR)</a:t>
            </a:r>
            <a:endParaRPr kumimoji="0" lang="en-GB" sz="1100" i="0" u="none" strike="noStrike" kern="1200" cap="none" spc="0" normalizeH="0" baseline="0" noProof="0" dirty="0">
              <a:ln>
                <a:noFill/>
              </a:ln>
              <a:solidFill>
                <a:prstClr val="black"/>
              </a:solidFill>
              <a:effectLst/>
              <a:uLnTx/>
              <a:uFillTx/>
              <a:latin typeface="+mj-lt"/>
              <a:cs typeface="Calibri" panose="020F0502020204030204" pitchFamily="34" charset="0"/>
            </a:endParaRPr>
          </a:p>
          <a:p>
            <a:pPr marL="742950" lvl="1" indent="-285750" eaLnBrk="1" fontAlgn="auto" hangingPunct="1">
              <a:lnSpc>
                <a:spcPct val="150000"/>
              </a:lnSpc>
              <a:spcBef>
                <a:spcPts val="0"/>
              </a:spcBef>
              <a:spcAft>
                <a:spcPts val="0"/>
              </a:spcAft>
              <a:buFont typeface="Arial" panose="020B0604020202020204" pitchFamily="34" charset="0"/>
              <a:buChar char="•"/>
            </a:pPr>
            <a:endParaRPr kumimoji="0" lang="en-GB" sz="110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sp>
        <p:nvSpPr>
          <p:cNvPr id="3" name="TextBox 2">
            <a:extLst>
              <a:ext uri="{FF2B5EF4-FFF2-40B4-BE49-F238E27FC236}">
                <a16:creationId xmlns:a16="http://schemas.microsoft.com/office/drawing/2014/main" id="{4DA29A4E-F1DC-7DCB-06D4-6D79183E9237}"/>
              </a:ext>
            </a:extLst>
          </p:cNvPr>
          <p:cNvSpPr txBox="1"/>
          <p:nvPr/>
        </p:nvSpPr>
        <p:spPr>
          <a:xfrm>
            <a:off x="4572001" y="161392"/>
            <a:ext cx="4509652" cy="461665"/>
          </a:xfrm>
          <a:prstGeom prst="rect">
            <a:avLst/>
          </a:prstGeom>
          <a:noFill/>
        </p:spPr>
        <p:txBody>
          <a:bodyPr wrap="square">
            <a:spAutoFit/>
          </a:bodyPr>
          <a:lstStyle/>
          <a:p>
            <a:pPr algn="r"/>
            <a:r>
              <a:rPr lang="en-US" sz="2400" b="1" dirty="0">
                <a:solidFill>
                  <a:schemeClr val="accent5">
                    <a:lumMod val="75000"/>
                  </a:schemeClr>
                </a:solidFill>
              </a:rPr>
              <a:t>Who are the BBC?</a:t>
            </a:r>
          </a:p>
        </p:txBody>
      </p:sp>
      <p:pic>
        <p:nvPicPr>
          <p:cNvPr id="7" name="Graphic 6">
            <a:extLst>
              <a:ext uri="{FF2B5EF4-FFF2-40B4-BE49-F238E27FC236}">
                <a16:creationId xmlns:a16="http://schemas.microsoft.com/office/drawing/2014/main" id="{FF3264E2-3938-8AB8-707F-FF249A02B34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26827" y="1767418"/>
            <a:ext cx="2077830" cy="592874"/>
          </a:xfrm>
          <a:prstGeom prst="rect">
            <a:avLst/>
          </a:prstGeom>
        </p:spPr>
      </p:pic>
      <p:pic>
        <p:nvPicPr>
          <p:cNvPr id="1028" name="Picture 4">
            <a:extLst>
              <a:ext uri="{FF2B5EF4-FFF2-40B4-BE49-F238E27FC236}">
                <a16:creationId xmlns:a16="http://schemas.microsoft.com/office/drawing/2014/main" id="{C0B50495-1558-19B3-298D-3C3B0D12F0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6827" y="3474242"/>
            <a:ext cx="2010479" cy="510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6931754"/>
      </p:ext>
    </p:extLst>
  </p:cSld>
  <p:clrMapOvr>
    <a:masterClrMapping/>
  </p:clrMapOvr>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5520C9-C0C0-A7DF-6D1B-7DC5E61F7F15}"/>
              </a:ext>
            </a:extLst>
          </p:cNvPr>
          <p:cNvSpPr txBox="1"/>
          <p:nvPr/>
        </p:nvSpPr>
        <p:spPr>
          <a:xfrm>
            <a:off x="3312826" y="161392"/>
            <a:ext cx="5768827" cy="461665"/>
          </a:xfrm>
          <a:prstGeom prst="rect">
            <a:avLst/>
          </a:prstGeom>
          <a:noFill/>
        </p:spPr>
        <p:txBody>
          <a:bodyPr wrap="square">
            <a:spAutoFit/>
          </a:bodyPr>
          <a:lstStyle/>
          <a:p>
            <a:pPr algn="r"/>
            <a:r>
              <a:rPr lang="en-US" sz="2400" b="1" dirty="0">
                <a:solidFill>
                  <a:schemeClr val="accent5">
                    <a:lumMod val="75000"/>
                  </a:schemeClr>
                </a:solidFill>
              </a:rPr>
              <a:t>AI4ME and CATS Next Steps?</a:t>
            </a:r>
          </a:p>
        </p:txBody>
      </p:sp>
      <p:sp>
        <p:nvSpPr>
          <p:cNvPr id="3" name="Google Shape;304;gd4de49b789_2_7">
            <a:extLst>
              <a:ext uri="{FF2B5EF4-FFF2-40B4-BE49-F238E27FC236}">
                <a16:creationId xmlns:a16="http://schemas.microsoft.com/office/drawing/2014/main" id="{75C8F67B-64F9-6E09-6844-210B62390822}"/>
              </a:ext>
            </a:extLst>
          </p:cNvPr>
          <p:cNvSpPr txBox="1"/>
          <p:nvPr/>
        </p:nvSpPr>
        <p:spPr>
          <a:xfrm>
            <a:off x="249551" y="961368"/>
            <a:ext cx="8774528" cy="4060337"/>
          </a:xfrm>
          <a:prstGeom prst="rect">
            <a:avLst/>
          </a:prstGeom>
          <a:noFill/>
          <a:ln>
            <a:noFill/>
          </a:ln>
        </p:spPr>
        <p:txBody>
          <a:bodyPr spcFirstLastPara="1" wrap="square" lIns="0" tIns="0" rIns="0" bIns="0" anchor="t" anchorCtr="0">
            <a:normAutofit fontScale="92500" lnSpcReduction="10000"/>
          </a:bodyPr>
          <a:lstStyle/>
          <a:p>
            <a:pPr marL="285750" indent="-285750" eaLnBrk="1" fontAlgn="auto" hangingPunct="1">
              <a:lnSpc>
                <a:spcPct val="160000"/>
              </a:lnSpc>
              <a:buClr>
                <a:srgbClr val="000000"/>
              </a:buClr>
              <a:buSzPts val="1600"/>
              <a:buFont typeface="Arial" panose="020B0604020202020204" pitchFamily="34" charset="0"/>
              <a:buChar char="•"/>
            </a:pPr>
            <a:r>
              <a:rPr lang="en-GB" sz="1600" dirty="0">
                <a:solidFill>
                  <a:prstClr val="black"/>
                </a:solidFill>
                <a:latin typeface="+mj-lt"/>
                <a:cs typeface="Calibri"/>
              </a:rPr>
              <a:t>Can we agree Compute Metrics and methods for collecting and distribution?</a:t>
            </a:r>
          </a:p>
          <a:p>
            <a:pPr marL="742950" lvl="1" indent="-285750">
              <a:lnSpc>
                <a:spcPct val="160000"/>
              </a:lnSpc>
              <a:spcBef>
                <a:spcPts val="0"/>
              </a:spcBef>
              <a:spcAft>
                <a:spcPts val="0"/>
              </a:spcAft>
              <a:buClr>
                <a:srgbClr val="000000"/>
              </a:buClr>
              <a:buSzPts val="1600"/>
              <a:buFont typeface="Arial" panose="020B0604020202020204" pitchFamily="34" charset="0"/>
              <a:buChar char="•"/>
            </a:pPr>
            <a:r>
              <a:rPr lang="en-GB" sz="1300" dirty="0">
                <a:solidFill>
                  <a:prstClr val="black"/>
                </a:solidFill>
                <a:latin typeface="+mj-lt"/>
                <a:cs typeface="Arial"/>
              </a:rPr>
              <a:t>What does the AI4ME Application need to know?</a:t>
            </a:r>
            <a:endParaRPr lang="en-GB" sz="1300">
              <a:solidFill>
                <a:prstClr val="black"/>
              </a:solidFill>
            </a:endParaRPr>
          </a:p>
          <a:p>
            <a:pPr marL="742950" lvl="1" indent="-285750">
              <a:lnSpc>
                <a:spcPct val="160000"/>
              </a:lnSpc>
              <a:spcBef>
                <a:spcPts val="0"/>
              </a:spcBef>
              <a:spcAft>
                <a:spcPts val="0"/>
              </a:spcAft>
              <a:buClr>
                <a:srgbClr val="000000"/>
              </a:buClr>
              <a:buSzPts val="1600"/>
              <a:buFont typeface="Arial" panose="020B0604020202020204" pitchFamily="34" charset="0"/>
              <a:buChar char="•"/>
            </a:pPr>
            <a:r>
              <a:rPr lang="en-GB" sz="1300" dirty="0">
                <a:solidFill>
                  <a:prstClr val="black"/>
                </a:solidFill>
                <a:latin typeface="+mj-lt"/>
                <a:cs typeface="Arial"/>
              </a:rPr>
              <a:t>What can the Cloud Resources report? </a:t>
            </a:r>
            <a:endParaRPr lang="en-GB" sz="1300">
              <a:solidFill>
                <a:prstClr val="black"/>
              </a:solidFill>
            </a:endParaRPr>
          </a:p>
          <a:p>
            <a:pPr marL="285750" indent="-285750">
              <a:lnSpc>
                <a:spcPct val="160000"/>
              </a:lnSpc>
              <a:spcBef>
                <a:spcPts val="0"/>
              </a:spcBef>
              <a:spcAft>
                <a:spcPts val="0"/>
              </a:spcAft>
              <a:buClr>
                <a:srgbClr val="000000"/>
              </a:buClr>
              <a:buSzPts val="1600"/>
              <a:buFont typeface="Arial" panose="020B0604020202020204" pitchFamily="34" charset="0"/>
              <a:buChar char="•"/>
            </a:pPr>
            <a:r>
              <a:rPr lang="en-GB" sz="1600" dirty="0">
                <a:solidFill>
                  <a:prstClr val="black"/>
                </a:solidFill>
                <a:latin typeface="+mj-lt"/>
                <a:cs typeface="Arial"/>
              </a:rPr>
              <a:t>Metrics might include:</a:t>
            </a:r>
            <a:endParaRPr lang="en-GB" dirty="0">
              <a:solidFill>
                <a:prstClr val="black"/>
              </a:solidFill>
            </a:endParaRPr>
          </a:p>
          <a:p>
            <a:pPr marL="742950" lvl="1" indent="-285750">
              <a:lnSpc>
                <a:spcPct val="160000"/>
              </a:lnSpc>
              <a:spcBef>
                <a:spcPts val="0"/>
              </a:spcBef>
              <a:spcAft>
                <a:spcPts val="0"/>
              </a:spcAft>
              <a:buClr>
                <a:srgbClr val="000000"/>
              </a:buClr>
              <a:buSzPts val="1600"/>
              <a:buFont typeface="Arial" panose="020B0604020202020204" pitchFamily="34" charset="0"/>
              <a:buChar char="•"/>
            </a:pPr>
            <a:r>
              <a:rPr lang="en-GB" sz="1300" dirty="0">
                <a:solidFill>
                  <a:prstClr val="black"/>
                </a:solidFill>
                <a:latin typeface="+mj-lt"/>
                <a:cs typeface="Arial"/>
              </a:rPr>
              <a:t>CPU and GPU Availability and Utilisation</a:t>
            </a:r>
            <a:endParaRPr lang="en-GB" sz="1300">
              <a:solidFill>
                <a:prstClr val="black"/>
              </a:solidFill>
            </a:endParaRPr>
          </a:p>
          <a:p>
            <a:pPr marL="742950" lvl="1" indent="-285750">
              <a:lnSpc>
                <a:spcPct val="160000"/>
              </a:lnSpc>
              <a:spcBef>
                <a:spcPts val="0"/>
              </a:spcBef>
              <a:spcAft>
                <a:spcPts val="0"/>
              </a:spcAft>
              <a:buClr>
                <a:srgbClr val="000000"/>
              </a:buClr>
              <a:buSzPts val="1600"/>
              <a:buFont typeface="Arial" panose="020B0604020202020204" pitchFamily="34" charset="0"/>
              <a:buChar char="•"/>
            </a:pPr>
            <a:r>
              <a:rPr lang="en-GB" sz="1300" dirty="0">
                <a:solidFill>
                  <a:prstClr val="black"/>
                </a:solidFill>
                <a:latin typeface="+mj-lt"/>
                <a:cs typeface="Arial"/>
              </a:rPr>
              <a:t>Storage Capacity, Current Load and Maximum number of Connections</a:t>
            </a:r>
            <a:endParaRPr lang="en-GB" sz="1300">
              <a:solidFill>
                <a:prstClr val="black"/>
              </a:solidFill>
            </a:endParaRPr>
          </a:p>
          <a:p>
            <a:pPr marL="742950" lvl="1" indent="-285750">
              <a:lnSpc>
                <a:spcPct val="160000"/>
              </a:lnSpc>
              <a:spcBef>
                <a:spcPts val="0"/>
              </a:spcBef>
              <a:spcAft>
                <a:spcPts val="0"/>
              </a:spcAft>
              <a:buClr>
                <a:srgbClr val="000000"/>
              </a:buClr>
              <a:buSzPts val="1600"/>
              <a:buFont typeface="Arial" panose="020B0604020202020204" pitchFamily="34" charset="0"/>
              <a:buChar char="•"/>
            </a:pPr>
            <a:r>
              <a:rPr lang="en-GB" sz="1300" dirty="0">
                <a:solidFill>
                  <a:prstClr val="black"/>
                </a:solidFill>
                <a:latin typeface="+mj-lt"/>
                <a:cs typeface="Arial"/>
              </a:rPr>
              <a:t>Response Time </a:t>
            </a:r>
            <a:endParaRPr lang="en-GB" sz="1300" dirty="0">
              <a:solidFill>
                <a:prstClr val="black"/>
              </a:solidFill>
            </a:endParaRPr>
          </a:p>
          <a:p>
            <a:pPr marL="285750" indent="-285750">
              <a:lnSpc>
                <a:spcPct val="160000"/>
              </a:lnSpc>
              <a:spcBef>
                <a:spcPts val="0"/>
              </a:spcBef>
              <a:spcAft>
                <a:spcPts val="0"/>
              </a:spcAft>
              <a:buClr>
                <a:srgbClr val="000000"/>
              </a:buClr>
              <a:buSzPts val="1600"/>
              <a:buFont typeface="Arial" panose="020B0604020202020204" pitchFamily="34" charset="0"/>
              <a:buChar char="•"/>
            </a:pPr>
            <a:r>
              <a:rPr lang="en-GB" sz="1600" dirty="0">
                <a:solidFill>
                  <a:prstClr val="black"/>
                </a:solidFill>
                <a:latin typeface="+mj-lt"/>
                <a:cs typeface="Arial"/>
              </a:rPr>
              <a:t>Can we also agree Network &amp; Service Instance Metrics and Methods for Collecting and Distributing?</a:t>
            </a:r>
            <a:endParaRPr lang="en-GB" dirty="0">
              <a:solidFill>
                <a:prstClr val="black"/>
              </a:solidFill>
            </a:endParaRPr>
          </a:p>
          <a:p>
            <a:pPr marL="742950" lvl="1" indent="-285750">
              <a:lnSpc>
                <a:spcPct val="160000"/>
              </a:lnSpc>
              <a:spcBef>
                <a:spcPts val="0"/>
              </a:spcBef>
              <a:spcAft>
                <a:spcPts val="0"/>
              </a:spcAft>
              <a:buClr>
                <a:srgbClr val="000000"/>
              </a:buClr>
              <a:buSzPts val="1600"/>
              <a:buFont typeface="Arial" panose="020B0604020202020204" pitchFamily="34" charset="0"/>
              <a:buChar char="•"/>
            </a:pPr>
            <a:r>
              <a:rPr lang="en-GB" sz="1300" dirty="0">
                <a:solidFill>
                  <a:prstClr val="black"/>
                </a:solidFill>
                <a:latin typeface="+mj-lt"/>
                <a:cs typeface="Arial"/>
              </a:rPr>
              <a:t>Service Instance Network Latency and Jitter</a:t>
            </a:r>
            <a:endParaRPr lang="en-GB" sz="1300">
              <a:solidFill>
                <a:prstClr val="black"/>
              </a:solidFill>
            </a:endParaRPr>
          </a:p>
          <a:p>
            <a:pPr marL="285750" indent="-285750">
              <a:lnSpc>
                <a:spcPct val="160000"/>
              </a:lnSpc>
              <a:spcBef>
                <a:spcPts val="0"/>
              </a:spcBef>
              <a:spcAft>
                <a:spcPts val="0"/>
              </a:spcAft>
              <a:buClr>
                <a:srgbClr val="000000"/>
              </a:buClr>
              <a:buSzPts val="1600"/>
              <a:buFont typeface="Arial" panose="020B0604020202020204" pitchFamily="34" charset="0"/>
              <a:buChar char="•"/>
            </a:pPr>
            <a:r>
              <a:rPr lang="en-GB" sz="1600" dirty="0">
                <a:solidFill>
                  <a:prstClr val="black"/>
                </a:solidFill>
                <a:latin typeface="+mj-lt"/>
                <a:cs typeface="Arial"/>
              </a:rPr>
              <a:t>Does our network architecture and AI4ME services overlap with existing IETF CATS objectives?</a:t>
            </a:r>
            <a:endParaRPr lang="en-GB" dirty="0">
              <a:solidFill>
                <a:prstClr val="black"/>
              </a:solidFill>
            </a:endParaRPr>
          </a:p>
          <a:p>
            <a:pPr marL="742950" lvl="1" indent="-285750">
              <a:lnSpc>
                <a:spcPct val="160000"/>
              </a:lnSpc>
              <a:spcBef>
                <a:spcPts val="0"/>
              </a:spcBef>
              <a:spcAft>
                <a:spcPts val="0"/>
              </a:spcAft>
              <a:buClr>
                <a:srgbClr val="000000"/>
              </a:buClr>
              <a:buSzPts val="1600"/>
              <a:buFont typeface="Arial" panose="020B0604020202020204" pitchFamily="34" charset="0"/>
              <a:buChar char="•"/>
            </a:pPr>
            <a:r>
              <a:rPr lang="en-GB" sz="1300" dirty="0">
                <a:solidFill>
                  <a:prstClr val="black"/>
                </a:solidFill>
                <a:latin typeface="+mj-lt"/>
                <a:cs typeface="Arial"/>
              </a:rPr>
              <a:t>Is there commonality with requirements?</a:t>
            </a:r>
            <a:endParaRPr lang="en-GB" sz="1300">
              <a:solidFill>
                <a:prstClr val="black"/>
              </a:solidFill>
            </a:endParaRPr>
          </a:p>
          <a:p>
            <a:pPr marL="742950" lvl="1" indent="-285750">
              <a:lnSpc>
                <a:spcPct val="160000"/>
              </a:lnSpc>
              <a:spcBef>
                <a:spcPts val="0"/>
              </a:spcBef>
              <a:spcAft>
                <a:spcPts val="0"/>
              </a:spcAft>
              <a:buClr>
                <a:srgbClr val="000000"/>
              </a:buClr>
              <a:buSzPts val="1600"/>
              <a:buFont typeface="Arial" panose="020B0604020202020204" pitchFamily="34" charset="0"/>
              <a:buChar char="•"/>
            </a:pPr>
            <a:r>
              <a:rPr lang="en-GB" sz="1300" dirty="0">
                <a:solidFill>
                  <a:prstClr val="black"/>
                </a:solidFill>
                <a:latin typeface="+mj-lt"/>
                <a:cs typeface="Arial"/>
              </a:rPr>
              <a:t>Should we document our use case in an Internet-Draft or seek to provide a contribution to the existing use case document?</a:t>
            </a:r>
            <a:endParaRPr lang="en-GB" sz="1300">
              <a:solidFill>
                <a:prstClr val="black"/>
              </a:solidFill>
            </a:endParaRPr>
          </a:p>
          <a:p>
            <a:pPr marL="285750" indent="-285750">
              <a:lnSpc>
                <a:spcPct val="160000"/>
              </a:lnSpc>
              <a:spcBef>
                <a:spcPts val="0"/>
              </a:spcBef>
              <a:spcAft>
                <a:spcPts val="0"/>
              </a:spcAft>
              <a:buClr>
                <a:srgbClr val="000000"/>
              </a:buClr>
              <a:buSzPts val="1600"/>
              <a:buFont typeface="Arial" panose="020B0604020202020204" pitchFamily="34" charset="0"/>
              <a:buChar char="•"/>
            </a:pPr>
            <a:endParaRPr lang="en-GB" sz="1600" dirty="0">
              <a:solidFill>
                <a:prstClr val="black"/>
              </a:solidFill>
              <a:latin typeface="+mj-lt"/>
              <a:cs typeface="Calibri" panose="020F0502020204030204" pitchFamily="34" charset="0"/>
            </a:endParaRPr>
          </a:p>
        </p:txBody>
      </p:sp>
    </p:spTree>
    <p:extLst>
      <p:ext uri="{BB962C8B-B14F-4D97-AF65-F5344CB8AC3E}">
        <p14:creationId xmlns:p14="http://schemas.microsoft.com/office/powerpoint/2010/main" val="2868850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3065" y="208375"/>
            <a:ext cx="8243999" cy="386750"/>
          </a:xfrm>
        </p:spPr>
        <p:txBody>
          <a:bodyPr/>
          <a:lstStyle/>
          <a:p>
            <a:r>
              <a:rPr lang="en-US" dirty="0"/>
              <a:t>Questions/Discussion</a:t>
            </a:r>
            <a:endParaRPr lang="en-US" sz="2400" b="0" dirty="0"/>
          </a:p>
        </p:txBody>
      </p:sp>
      <p:sp>
        <p:nvSpPr>
          <p:cNvPr id="4" name="TextBox 3">
            <a:extLst>
              <a:ext uri="{FF2B5EF4-FFF2-40B4-BE49-F238E27FC236}">
                <a16:creationId xmlns:a16="http://schemas.microsoft.com/office/drawing/2014/main" id="{BCFC3AC9-08A0-A9C6-418E-7CE25590789E}"/>
              </a:ext>
            </a:extLst>
          </p:cNvPr>
          <p:cNvSpPr txBox="1"/>
          <p:nvPr/>
        </p:nvSpPr>
        <p:spPr>
          <a:xfrm>
            <a:off x="123065" y="645728"/>
            <a:ext cx="6738079" cy="876074"/>
          </a:xfrm>
          <a:prstGeom prst="rect">
            <a:avLst/>
          </a:prstGeom>
          <a:noFill/>
        </p:spPr>
        <p:txBody>
          <a:bodyPr wrap="square" lIns="91440" tIns="45720" rIns="91440" bIns="45720" anchor="t">
            <a:spAutoFit/>
          </a:bodyPr>
          <a:lstStyle/>
          <a:p>
            <a:pPr>
              <a:lnSpc>
                <a:spcPct val="107000"/>
              </a:lnSpc>
              <a:spcAft>
                <a:spcPts val="800"/>
              </a:spcAft>
            </a:pPr>
            <a:r>
              <a:rPr lang="en-US" sz="1200" b="1" dirty="0">
                <a:latin typeface="+mj-lt"/>
                <a:cs typeface="Calibri"/>
              </a:rPr>
              <a:t>Rajiv Ramdhany (BBC) – </a:t>
            </a:r>
            <a:r>
              <a:rPr lang="en-US" sz="1200" b="1" dirty="0">
                <a:latin typeface="+mj-lt"/>
                <a:cs typeface="Calibri"/>
                <a:hlinkClick r:id="rId3"/>
              </a:rPr>
              <a:t>rajiv.ramdhany@bbc.co.uk</a:t>
            </a:r>
            <a:r>
              <a:rPr lang="en-US" sz="1200" b="1" dirty="0">
                <a:latin typeface="+mj-lt"/>
                <a:cs typeface="Calibri"/>
              </a:rPr>
              <a:t> </a:t>
            </a:r>
            <a:endParaRPr lang="en-US" sz="1200" b="1" dirty="0">
              <a:latin typeface="+mj-lt"/>
              <a:cs typeface="Calibri" panose="020F0502020204030204" pitchFamily="34" charset="0"/>
            </a:endParaRPr>
          </a:p>
          <a:p>
            <a:pPr>
              <a:lnSpc>
                <a:spcPct val="107000"/>
              </a:lnSpc>
              <a:spcAft>
                <a:spcPts val="800"/>
              </a:spcAft>
            </a:pPr>
            <a:r>
              <a:rPr lang="en-US" sz="1200" b="0" dirty="0">
                <a:latin typeface="+mj-lt"/>
                <a:cs typeface="Calibri" panose="020F0502020204030204" pitchFamily="34" charset="0"/>
              </a:rPr>
              <a:t>Nick Race (</a:t>
            </a:r>
            <a:r>
              <a:rPr lang="en-US" sz="1200" dirty="0">
                <a:latin typeface="+mj-lt"/>
                <a:cs typeface="Calibri" panose="020F0502020204030204" pitchFamily="34" charset="0"/>
              </a:rPr>
              <a:t>Lancaster University</a:t>
            </a:r>
            <a:r>
              <a:rPr lang="en-US" sz="1200" b="0" dirty="0">
                <a:latin typeface="+mj-lt"/>
                <a:cs typeface="Calibri" panose="020F0502020204030204" pitchFamily="34" charset="0"/>
              </a:rPr>
              <a:t>) - </a:t>
            </a:r>
            <a:r>
              <a:rPr lang="en-GB" sz="1200" b="0" dirty="0">
                <a:latin typeface="+mj-lt"/>
                <a:cs typeface="Calibri" panose="020F0502020204030204" pitchFamily="34" charset="0"/>
                <a:hlinkClick r:id="rId4"/>
              </a:rPr>
              <a:t>n.race@lancaster.ac.uk</a:t>
            </a:r>
            <a:endParaRPr lang="en-GB" sz="1200" b="0" dirty="0">
              <a:latin typeface="+mj-lt"/>
              <a:cs typeface="Calibri" panose="020F0502020204030204" pitchFamily="34" charset="0"/>
            </a:endParaRPr>
          </a:p>
          <a:p>
            <a:pPr>
              <a:lnSpc>
                <a:spcPct val="107000"/>
              </a:lnSpc>
              <a:spcAft>
                <a:spcPts val="800"/>
              </a:spcAft>
            </a:pPr>
            <a:r>
              <a:rPr lang="en-US" sz="1200" dirty="0">
                <a:latin typeface="+mj-lt"/>
                <a:cs typeface="Calibri" panose="020F0502020204030204" pitchFamily="34" charset="0"/>
              </a:rPr>
              <a:t>Daniel King </a:t>
            </a:r>
            <a:r>
              <a:rPr lang="en-US" sz="1200" b="0" dirty="0">
                <a:latin typeface="+mj-lt"/>
                <a:cs typeface="Calibri" panose="020F0502020204030204" pitchFamily="34" charset="0"/>
              </a:rPr>
              <a:t>(</a:t>
            </a:r>
            <a:r>
              <a:rPr lang="en-US" sz="1200" dirty="0">
                <a:latin typeface="+mj-lt"/>
                <a:cs typeface="Calibri" panose="020F0502020204030204" pitchFamily="34" charset="0"/>
              </a:rPr>
              <a:t>Lancaster University</a:t>
            </a:r>
            <a:r>
              <a:rPr lang="en-US" sz="1200" b="0" dirty="0">
                <a:latin typeface="+mj-lt"/>
                <a:cs typeface="Calibri" panose="020F0502020204030204" pitchFamily="34" charset="0"/>
              </a:rPr>
              <a:t>) – </a:t>
            </a:r>
            <a:r>
              <a:rPr lang="en-US" sz="1200" b="0" dirty="0">
                <a:latin typeface="+mj-lt"/>
                <a:cs typeface="Calibri" panose="020F0502020204030204" pitchFamily="34" charset="0"/>
                <a:hlinkClick r:id="rId5"/>
              </a:rPr>
              <a:t>d.king</a:t>
            </a:r>
            <a:r>
              <a:rPr lang="en-US" sz="1200" dirty="0">
                <a:latin typeface="+mj-lt"/>
                <a:cs typeface="Calibri" panose="020F0502020204030204" pitchFamily="34" charset="0"/>
                <a:hlinkClick r:id="rId5"/>
              </a:rPr>
              <a:t>@lancaster.ac.uk</a:t>
            </a:r>
            <a:endParaRPr lang="en-US" sz="1200" dirty="0">
              <a:latin typeface="+mj-lt"/>
              <a:cs typeface="Calibri" panose="020F0502020204030204" pitchFamily="34" charset="0"/>
            </a:endParaRPr>
          </a:p>
        </p:txBody>
      </p:sp>
    </p:spTree>
    <p:extLst>
      <p:ext uri="{BB962C8B-B14F-4D97-AF65-F5344CB8AC3E}">
        <p14:creationId xmlns:p14="http://schemas.microsoft.com/office/powerpoint/2010/main" val="3722137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A0AD93-0F3E-F5EC-A7D8-EA12507E4D50}"/>
              </a:ext>
            </a:extLst>
          </p:cNvPr>
          <p:cNvSpPr txBox="1"/>
          <p:nvPr/>
        </p:nvSpPr>
        <p:spPr>
          <a:xfrm>
            <a:off x="436076" y="780468"/>
            <a:ext cx="8490948" cy="1630476"/>
          </a:xfrm>
          <a:prstGeom prst="rect">
            <a:avLst/>
          </a:prstGeom>
          <a:noFill/>
        </p:spPr>
        <p:txBody>
          <a:bodyPr wrap="square" lIns="0" tIns="0" rIns="0" bIns="0" rtlCol="0">
            <a:noAutofit/>
          </a:bodyPr>
          <a:lstStyle/>
          <a:p>
            <a:pPr marR="0" algn="ctr" defTabSz="914400" rtl="0" eaLnBrk="1" fontAlgn="auto" latinLnBrk="0" hangingPunct="1">
              <a:lnSpc>
                <a:spcPct val="150000"/>
              </a:lnSpc>
              <a:spcBef>
                <a:spcPts val="0"/>
              </a:spcBef>
              <a:spcAft>
                <a:spcPts val="0"/>
              </a:spcAft>
              <a:buClrTx/>
              <a:buSzTx/>
              <a:tabLst/>
            </a:pPr>
            <a:r>
              <a:rPr kumimoji="0" lang="en-GB" sz="1400" b="1" i="1" u="none" strike="noStrike" kern="1200" cap="none" spc="0" normalizeH="0" baseline="0" noProof="0" dirty="0">
                <a:ln>
                  <a:noFill/>
                </a:ln>
                <a:solidFill>
                  <a:prstClr val="black"/>
                </a:solidFill>
                <a:effectLst/>
                <a:uLnTx/>
                <a:uFillTx/>
                <a:latin typeface="+mj-lt"/>
                <a:cs typeface="Calibri" panose="020F0502020204030204" pitchFamily="34" charset="0"/>
              </a:rPr>
              <a:t>Future Personalised Object-Based Media Experiences Delivered at Scale Anywhere</a:t>
            </a:r>
          </a:p>
          <a:p>
            <a:pPr marL="285750" marR="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pPr>
            <a:endParaRPr kumimoji="0" lang="en-GB" sz="1400" i="0" u="none" strike="noStrike" kern="1200" cap="none" spc="0" normalizeH="0" baseline="0" noProof="0" dirty="0">
              <a:ln>
                <a:noFill/>
              </a:ln>
              <a:solidFill>
                <a:prstClr val="black"/>
              </a:solidFill>
              <a:effectLst/>
              <a:uLnTx/>
              <a:uFillTx/>
              <a:latin typeface="+mj-lt"/>
              <a:cs typeface="Calibri" panose="020F0502020204030204" pitchFamily="34" charset="0"/>
            </a:endParaRPr>
          </a:p>
          <a:p>
            <a:pPr marL="285750" marR="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pPr>
            <a:r>
              <a:rPr kumimoji="0" lang="en-GB" sz="1400" i="0" u="none" strike="noStrike" kern="1200" cap="none" spc="0" normalizeH="0" baseline="0" noProof="0" dirty="0">
                <a:ln>
                  <a:noFill/>
                </a:ln>
                <a:solidFill>
                  <a:prstClr val="black"/>
                </a:solidFill>
                <a:effectLst/>
                <a:uLnTx/>
                <a:uFillTx/>
                <a:latin typeface="+mj-lt"/>
                <a:cs typeface="Calibri" panose="020F0502020204030204" pitchFamily="34" charset="0"/>
              </a:rPr>
              <a:t>Five-year collaborative project between the BBC, the University of Surrey, and Lancaster University </a:t>
            </a:r>
          </a:p>
          <a:p>
            <a:pPr marL="285750" marR="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pPr>
            <a:r>
              <a:rPr lang="en-GB" sz="1400" dirty="0">
                <a:solidFill>
                  <a:prstClr val="black"/>
                </a:solidFill>
                <a:latin typeface="+mj-lt"/>
                <a:cs typeface="Calibri" panose="020F0502020204030204" pitchFamily="34" charset="0"/>
              </a:rPr>
              <a:t>D</a:t>
            </a:r>
            <a:r>
              <a:rPr kumimoji="0" lang="en-GB" sz="1400" i="0" u="none" strike="noStrike" kern="1200" cap="none" spc="0" normalizeH="0" baseline="0" noProof="0" dirty="0" err="1">
                <a:ln>
                  <a:noFill/>
                </a:ln>
                <a:solidFill>
                  <a:prstClr val="black"/>
                </a:solidFill>
                <a:effectLst/>
                <a:uLnTx/>
                <a:uFillTx/>
                <a:latin typeface="+mj-lt"/>
                <a:cs typeface="Calibri" panose="020F0502020204030204" pitchFamily="34" charset="0"/>
              </a:rPr>
              <a:t>evelop</a:t>
            </a:r>
            <a:r>
              <a:rPr kumimoji="0" lang="en-GB" sz="1400" i="0" u="none" strike="noStrike" kern="1200" cap="none" spc="0" normalizeH="0" baseline="0" noProof="0" dirty="0">
                <a:ln>
                  <a:noFill/>
                </a:ln>
                <a:solidFill>
                  <a:prstClr val="black"/>
                </a:solidFill>
                <a:effectLst/>
                <a:uLnTx/>
                <a:uFillTx/>
                <a:latin typeface="+mj-lt"/>
                <a:cs typeface="Calibri" panose="020F0502020204030204" pitchFamily="34" charset="0"/>
              </a:rPr>
              <a:t> AI-based capabilities to enable media experiences to be hyper-personalised </a:t>
            </a:r>
          </a:p>
          <a:p>
            <a:pPr marL="285750" marR="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pPr>
            <a:r>
              <a:rPr kumimoji="0" lang="en-GB" sz="1400" i="0" u="none" strike="noStrike" kern="1200" cap="none" spc="0" normalizeH="0" baseline="0" noProof="0" dirty="0">
                <a:ln>
                  <a:noFill/>
                </a:ln>
                <a:solidFill>
                  <a:prstClr val="black"/>
                </a:solidFill>
                <a:effectLst/>
                <a:uLnTx/>
                <a:uFillTx/>
                <a:latin typeface="+mj-lt"/>
                <a:cs typeface="Calibri" panose="020F0502020204030204" pitchFamily="34" charset="0"/>
              </a:rPr>
              <a:t>Three key focuses </a:t>
            </a:r>
            <a:r>
              <a:rPr lang="en-GB" sz="1400" dirty="0">
                <a:solidFill>
                  <a:prstClr val="black"/>
                </a:solidFill>
                <a:latin typeface="+mj-lt"/>
                <a:cs typeface="Calibri" panose="020F0502020204030204" pitchFamily="34" charset="0"/>
              </a:rPr>
              <a:t>of AI4ME</a:t>
            </a:r>
            <a:endParaRPr kumimoji="0" lang="en-GB" sz="140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sp>
        <p:nvSpPr>
          <p:cNvPr id="3" name="TextBox 2">
            <a:extLst>
              <a:ext uri="{FF2B5EF4-FFF2-40B4-BE49-F238E27FC236}">
                <a16:creationId xmlns:a16="http://schemas.microsoft.com/office/drawing/2014/main" id="{49BDFC2D-873F-A624-A20B-4949675C7486}"/>
              </a:ext>
            </a:extLst>
          </p:cNvPr>
          <p:cNvSpPr txBox="1"/>
          <p:nvPr/>
        </p:nvSpPr>
        <p:spPr>
          <a:xfrm>
            <a:off x="4572001" y="161392"/>
            <a:ext cx="4509652" cy="461665"/>
          </a:xfrm>
          <a:prstGeom prst="rect">
            <a:avLst/>
          </a:prstGeom>
          <a:noFill/>
        </p:spPr>
        <p:txBody>
          <a:bodyPr wrap="square">
            <a:spAutoFit/>
          </a:bodyPr>
          <a:lstStyle/>
          <a:p>
            <a:pPr algn="r"/>
            <a:r>
              <a:rPr lang="en-US" sz="2400" b="1" dirty="0">
                <a:solidFill>
                  <a:schemeClr val="accent5">
                    <a:lumMod val="75000"/>
                  </a:schemeClr>
                </a:solidFill>
              </a:rPr>
              <a:t>AI4ME Project</a:t>
            </a:r>
          </a:p>
        </p:txBody>
      </p:sp>
      <p:grpSp>
        <p:nvGrpSpPr>
          <p:cNvPr id="43" name="Group 42">
            <a:extLst>
              <a:ext uri="{FF2B5EF4-FFF2-40B4-BE49-F238E27FC236}">
                <a16:creationId xmlns:a16="http://schemas.microsoft.com/office/drawing/2014/main" id="{DEB51624-B4EE-1E05-F0A0-A86D99201A2F}"/>
              </a:ext>
            </a:extLst>
          </p:cNvPr>
          <p:cNvGrpSpPr/>
          <p:nvPr/>
        </p:nvGrpSpPr>
        <p:grpSpPr>
          <a:xfrm>
            <a:off x="810941" y="2555366"/>
            <a:ext cx="7522118" cy="2426742"/>
            <a:chOff x="810941" y="2555366"/>
            <a:chExt cx="7522118" cy="2426742"/>
          </a:xfrm>
        </p:grpSpPr>
        <p:pic>
          <p:nvPicPr>
            <p:cNvPr id="10" name="Picture 9">
              <a:extLst>
                <a:ext uri="{FF2B5EF4-FFF2-40B4-BE49-F238E27FC236}">
                  <a16:creationId xmlns:a16="http://schemas.microsoft.com/office/drawing/2014/main" id="{2C27BFC9-8BE2-647C-D3FE-E701674F0C91}"/>
                </a:ext>
              </a:extLst>
            </p:cNvPr>
            <p:cNvPicPr>
              <a:picLocks noChangeAspect="1"/>
            </p:cNvPicPr>
            <p:nvPr/>
          </p:nvPicPr>
          <p:blipFill>
            <a:blip r:embed="rId3"/>
            <a:stretch>
              <a:fillRect/>
            </a:stretch>
          </p:blipFill>
          <p:spPr>
            <a:xfrm>
              <a:off x="6725820" y="3383239"/>
              <a:ext cx="1087640" cy="722996"/>
            </a:xfrm>
            <a:prstGeom prst="rect">
              <a:avLst/>
            </a:prstGeom>
          </p:spPr>
        </p:pic>
        <p:pic>
          <p:nvPicPr>
            <p:cNvPr id="11" name="Graphic 65" descr="New Wheelchair">
              <a:extLst>
                <a:ext uri="{FF2B5EF4-FFF2-40B4-BE49-F238E27FC236}">
                  <a16:creationId xmlns:a16="http://schemas.microsoft.com/office/drawing/2014/main" id="{2C0ED725-9BDE-1455-6B95-1340B469335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29297" y="3621813"/>
              <a:ext cx="424518" cy="466763"/>
            </a:xfrm>
            <a:prstGeom prst="rect">
              <a:avLst/>
            </a:prstGeom>
          </p:spPr>
        </p:pic>
        <p:cxnSp>
          <p:nvCxnSpPr>
            <p:cNvPr id="12" name="Straight Arrow Connector 11">
              <a:extLst>
                <a:ext uri="{FF2B5EF4-FFF2-40B4-BE49-F238E27FC236}">
                  <a16:creationId xmlns:a16="http://schemas.microsoft.com/office/drawing/2014/main" id="{539EB81E-8FFD-39D6-7605-3454694644B1}"/>
                </a:ext>
              </a:extLst>
            </p:cNvPr>
            <p:cNvCxnSpPr/>
            <p:nvPr/>
          </p:nvCxnSpPr>
          <p:spPr>
            <a:xfrm>
              <a:off x="1809743" y="3650762"/>
              <a:ext cx="6475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0C22AFA-F64E-D5B0-434E-485F350DB974}"/>
                </a:ext>
              </a:extLst>
            </p:cNvPr>
            <p:cNvCxnSpPr/>
            <p:nvPr/>
          </p:nvCxnSpPr>
          <p:spPr>
            <a:xfrm>
              <a:off x="1809743" y="3745384"/>
              <a:ext cx="6475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792F986-3283-1E9A-7C53-AEF59ECC294B}"/>
                </a:ext>
              </a:extLst>
            </p:cNvPr>
            <p:cNvCxnSpPr/>
            <p:nvPr/>
          </p:nvCxnSpPr>
          <p:spPr>
            <a:xfrm>
              <a:off x="1809743" y="3838789"/>
              <a:ext cx="6475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C7440D2-FFE1-BB54-FE97-D4614307FBDC}"/>
                </a:ext>
              </a:extLst>
            </p:cNvPr>
            <p:cNvCxnSpPr/>
            <p:nvPr/>
          </p:nvCxnSpPr>
          <p:spPr>
            <a:xfrm>
              <a:off x="1809743" y="3930648"/>
              <a:ext cx="6475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AD1924A-6FAA-367B-ACF1-E06062790EF3}"/>
                </a:ext>
              </a:extLst>
            </p:cNvPr>
            <p:cNvSpPr txBox="1"/>
            <p:nvPr/>
          </p:nvSpPr>
          <p:spPr>
            <a:xfrm>
              <a:off x="1774922" y="3314646"/>
              <a:ext cx="538499" cy="338554"/>
            </a:xfrm>
            <a:prstGeom prst="rect">
              <a:avLst/>
            </a:prstGeom>
            <a:noFill/>
          </p:spPr>
          <p:txBody>
            <a:bodyPr wrap="square" rtlCol="0">
              <a:spAutoFit/>
            </a:bodyPr>
            <a:lstStyle/>
            <a:p>
              <a:pPr algn="ctr"/>
              <a:r>
                <a:rPr lang="en-US" sz="800" dirty="0"/>
                <a:t>Audio/Video </a:t>
              </a:r>
            </a:p>
          </p:txBody>
        </p:sp>
        <p:sp>
          <p:nvSpPr>
            <p:cNvPr id="17" name="Rounded Rectangle 16">
              <a:extLst>
                <a:ext uri="{FF2B5EF4-FFF2-40B4-BE49-F238E27FC236}">
                  <a16:creationId xmlns:a16="http://schemas.microsoft.com/office/drawing/2014/main" id="{86723C7F-74F8-A098-BE3C-337455D8364B}"/>
                </a:ext>
              </a:extLst>
            </p:cNvPr>
            <p:cNvSpPr/>
            <p:nvPr/>
          </p:nvSpPr>
          <p:spPr>
            <a:xfrm>
              <a:off x="2530128" y="3413824"/>
              <a:ext cx="983194" cy="80312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Object Capture and Representation</a:t>
              </a:r>
            </a:p>
          </p:txBody>
        </p:sp>
        <p:sp>
          <p:nvSpPr>
            <p:cNvPr id="18" name="Rounded Rectangle 17">
              <a:extLst>
                <a:ext uri="{FF2B5EF4-FFF2-40B4-BE49-F238E27FC236}">
                  <a16:creationId xmlns:a16="http://schemas.microsoft.com/office/drawing/2014/main" id="{D53D9468-FA60-B59B-8822-DFDE6DC5820E}"/>
                </a:ext>
              </a:extLst>
            </p:cNvPr>
            <p:cNvSpPr/>
            <p:nvPr/>
          </p:nvSpPr>
          <p:spPr>
            <a:xfrm>
              <a:off x="3911984" y="3409273"/>
              <a:ext cx="1009240" cy="80312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bg1"/>
                  </a:solidFill>
                </a:rPr>
                <a:t>Object-Based </a:t>
              </a:r>
            </a:p>
            <a:p>
              <a:pPr algn="ctr"/>
              <a:r>
                <a:rPr lang="en-US" sz="1050" b="1" dirty="0">
                  <a:solidFill>
                    <a:schemeClr val="bg1"/>
                  </a:solidFill>
                </a:rPr>
                <a:t>Production</a:t>
              </a:r>
            </a:p>
          </p:txBody>
        </p:sp>
        <p:sp>
          <p:nvSpPr>
            <p:cNvPr id="19" name="TextBox 18">
              <a:extLst>
                <a:ext uri="{FF2B5EF4-FFF2-40B4-BE49-F238E27FC236}">
                  <a16:creationId xmlns:a16="http://schemas.microsoft.com/office/drawing/2014/main" id="{A5EB0C53-B3B8-8E8B-3416-1A00C1D85D94}"/>
                </a:ext>
              </a:extLst>
            </p:cNvPr>
            <p:cNvSpPr txBox="1"/>
            <p:nvPr/>
          </p:nvSpPr>
          <p:spPr>
            <a:xfrm>
              <a:off x="3171212" y="4151423"/>
              <a:ext cx="983194" cy="461665"/>
            </a:xfrm>
            <a:prstGeom prst="rect">
              <a:avLst/>
            </a:prstGeom>
            <a:noFill/>
          </p:spPr>
          <p:txBody>
            <a:bodyPr wrap="square" rtlCol="0">
              <a:spAutoFit/>
            </a:bodyPr>
            <a:lstStyle/>
            <a:p>
              <a:pPr algn="ctr"/>
              <a:r>
                <a:rPr lang="en-US" sz="800" dirty="0"/>
                <a:t>Objects</a:t>
              </a:r>
            </a:p>
            <a:p>
              <a:pPr algn="ctr"/>
              <a:r>
                <a:rPr lang="en-US" sz="800" dirty="0"/>
                <a:t>+ Scene Metadata</a:t>
              </a:r>
            </a:p>
          </p:txBody>
        </p:sp>
        <p:grpSp>
          <p:nvGrpSpPr>
            <p:cNvPr id="20" name="Group 19">
              <a:extLst>
                <a:ext uri="{FF2B5EF4-FFF2-40B4-BE49-F238E27FC236}">
                  <a16:creationId xmlns:a16="http://schemas.microsoft.com/office/drawing/2014/main" id="{A7297ECD-2950-9C81-D680-AD45317B6BC1}"/>
                </a:ext>
              </a:extLst>
            </p:cNvPr>
            <p:cNvGrpSpPr/>
            <p:nvPr/>
          </p:nvGrpSpPr>
          <p:grpSpPr>
            <a:xfrm>
              <a:off x="7929586" y="2815021"/>
              <a:ext cx="403473" cy="2065678"/>
              <a:chOff x="9971563" y="3506916"/>
              <a:chExt cx="472493" cy="2421261"/>
            </a:xfrm>
          </p:grpSpPr>
          <p:pic>
            <p:nvPicPr>
              <p:cNvPr id="36" name="Picture 35">
                <a:extLst>
                  <a:ext uri="{FF2B5EF4-FFF2-40B4-BE49-F238E27FC236}">
                    <a16:creationId xmlns:a16="http://schemas.microsoft.com/office/drawing/2014/main" id="{293EC0FD-FE1A-D786-8A44-AAD7ED563BBA}"/>
                  </a:ext>
                </a:extLst>
              </p:cNvPr>
              <p:cNvPicPr>
                <a:picLocks noChangeAspect="1"/>
              </p:cNvPicPr>
              <p:nvPr/>
            </p:nvPicPr>
            <p:blipFill>
              <a:blip r:embed="rId6">
                <a:duotone>
                  <a:schemeClr val="accent2">
                    <a:shade val="45000"/>
                    <a:satMod val="135000"/>
                  </a:schemeClr>
                  <a:prstClr val="white"/>
                </a:duotone>
              </a:blip>
              <a:stretch>
                <a:fillRect/>
              </a:stretch>
            </p:blipFill>
            <p:spPr>
              <a:xfrm>
                <a:off x="10001145" y="4973133"/>
                <a:ext cx="413330" cy="413330"/>
              </a:xfrm>
              <a:prstGeom prst="rect">
                <a:avLst/>
              </a:prstGeom>
            </p:spPr>
          </p:pic>
          <p:pic>
            <p:nvPicPr>
              <p:cNvPr id="37" name="Picture 36">
                <a:extLst>
                  <a:ext uri="{FF2B5EF4-FFF2-40B4-BE49-F238E27FC236}">
                    <a16:creationId xmlns:a16="http://schemas.microsoft.com/office/drawing/2014/main" id="{4E946172-3B14-F4E8-F044-0DD07979DBC7}"/>
                  </a:ext>
                </a:extLst>
              </p:cNvPr>
              <p:cNvPicPr>
                <a:picLocks noChangeAspect="1"/>
              </p:cNvPicPr>
              <p:nvPr/>
            </p:nvPicPr>
            <p:blipFill rotWithShape="1">
              <a:blip r:embed="rId7">
                <a:duotone>
                  <a:schemeClr val="accent2">
                    <a:shade val="45000"/>
                    <a:satMod val="135000"/>
                  </a:schemeClr>
                  <a:prstClr val="white"/>
                </a:duotone>
              </a:blip>
              <a:srcRect l="27366" t="12080" r="25182" b="14664"/>
              <a:stretch/>
            </p:blipFill>
            <p:spPr>
              <a:xfrm>
                <a:off x="10108460" y="3506916"/>
                <a:ext cx="200925" cy="334050"/>
              </a:xfrm>
              <a:prstGeom prst="rect">
                <a:avLst/>
              </a:prstGeom>
            </p:spPr>
          </p:pic>
          <p:pic>
            <p:nvPicPr>
              <p:cNvPr id="38" name="Picture 37">
                <a:extLst>
                  <a:ext uri="{FF2B5EF4-FFF2-40B4-BE49-F238E27FC236}">
                    <a16:creationId xmlns:a16="http://schemas.microsoft.com/office/drawing/2014/main" id="{1E1310B1-93D9-3955-5BA6-4A4809C2393A}"/>
                  </a:ext>
                </a:extLst>
              </p:cNvPr>
              <p:cNvPicPr>
                <a:picLocks noChangeAspect="1"/>
              </p:cNvPicPr>
              <p:nvPr/>
            </p:nvPicPr>
            <p:blipFill>
              <a:blip r:embed="rId8">
                <a:duotone>
                  <a:schemeClr val="accent6">
                    <a:shade val="45000"/>
                    <a:satMod val="135000"/>
                  </a:schemeClr>
                  <a:prstClr val="white"/>
                </a:duotone>
              </a:blip>
              <a:stretch>
                <a:fillRect/>
              </a:stretch>
            </p:blipFill>
            <p:spPr>
              <a:xfrm>
                <a:off x="10002256" y="4639862"/>
                <a:ext cx="413321" cy="413321"/>
              </a:xfrm>
              <a:prstGeom prst="rect">
                <a:avLst/>
              </a:prstGeom>
            </p:spPr>
          </p:pic>
          <p:pic>
            <p:nvPicPr>
              <p:cNvPr id="39" name="Picture 38">
                <a:extLst>
                  <a:ext uri="{FF2B5EF4-FFF2-40B4-BE49-F238E27FC236}">
                    <a16:creationId xmlns:a16="http://schemas.microsoft.com/office/drawing/2014/main" id="{568CFC5C-83DF-2E56-37FB-1AC641E06D52}"/>
                  </a:ext>
                </a:extLst>
              </p:cNvPr>
              <p:cNvPicPr>
                <a:picLocks noChangeAspect="1"/>
              </p:cNvPicPr>
              <p:nvPr/>
            </p:nvPicPr>
            <p:blipFill rotWithShape="1">
              <a:blip r:embed="rId9">
                <a:duotone>
                  <a:schemeClr val="accent4">
                    <a:shade val="45000"/>
                    <a:satMod val="135000"/>
                  </a:schemeClr>
                  <a:prstClr val="white"/>
                </a:duotone>
              </a:blip>
              <a:srcRect b="9236"/>
              <a:stretch/>
            </p:blipFill>
            <p:spPr>
              <a:xfrm>
                <a:off x="10049520" y="3931625"/>
                <a:ext cx="318803" cy="307299"/>
              </a:xfrm>
              <a:prstGeom prst="rect">
                <a:avLst/>
              </a:prstGeom>
            </p:spPr>
          </p:pic>
          <p:pic>
            <p:nvPicPr>
              <p:cNvPr id="40" name="Picture 39">
                <a:extLst>
                  <a:ext uri="{FF2B5EF4-FFF2-40B4-BE49-F238E27FC236}">
                    <a16:creationId xmlns:a16="http://schemas.microsoft.com/office/drawing/2014/main" id="{6FE7B0CA-103F-BB6E-6E47-142768398392}"/>
                  </a:ext>
                </a:extLst>
              </p:cNvPr>
              <p:cNvPicPr>
                <a:picLocks noChangeAspect="1"/>
              </p:cNvPicPr>
              <p:nvPr/>
            </p:nvPicPr>
            <p:blipFill>
              <a:blip r:embed="rId10">
                <a:duotone>
                  <a:schemeClr val="accent6">
                    <a:shade val="45000"/>
                    <a:satMod val="135000"/>
                  </a:schemeClr>
                  <a:prstClr val="white"/>
                </a:duotone>
              </a:blip>
              <a:stretch>
                <a:fillRect/>
              </a:stretch>
            </p:blipFill>
            <p:spPr>
              <a:xfrm>
                <a:off x="9971563" y="5455684"/>
                <a:ext cx="472493" cy="472493"/>
              </a:xfrm>
              <a:prstGeom prst="rect">
                <a:avLst/>
              </a:prstGeom>
            </p:spPr>
          </p:pic>
          <p:pic>
            <p:nvPicPr>
              <p:cNvPr id="41" name="Picture 40">
                <a:extLst>
                  <a:ext uri="{FF2B5EF4-FFF2-40B4-BE49-F238E27FC236}">
                    <a16:creationId xmlns:a16="http://schemas.microsoft.com/office/drawing/2014/main" id="{964EA0AE-36B2-137D-C6AF-D99229B134BC}"/>
                  </a:ext>
                </a:extLst>
              </p:cNvPr>
              <p:cNvPicPr>
                <a:picLocks noChangeAspect="1"/>
              </p:cNvPicPr>
              <p:nvPr/>
            </p:nvPicPr>
            <p:blipFill>
              <a:blip r:embed="rId11">
                <a:duotone>
                  <a:schemeClr val="accent1">
                    <a:shade val="45000"/>
                    <a:satMod val="135000"/>
                  </a:schemeClr>
                  <a:prstClr val="white"/>
                </a:duotone>
              </a:blip>
              <a:stretch>
                <a:fillRect/>
              </a:stretch>
            </p:blipFill>
            <p:spPr>
              <a:xfrm>
                <a:off x="10004793" y="4351889"/>
                <a:ext cx="397430" cy="276353"/>
              </a:xfrm>
              <a:prstGeom prst="rect">
                <a:avLst/>
              </a:prstGeom>
            </p:spPr>
          </p:pic>
        </p:grpSp>
        <p:cxnSp>
          <p:nvCxnSpPr>
            <p:cNvPr id="21" name="Straight Arrow Connector 20">
              <a:extLst>
                <a:ext uri="{FF2B5EF4-FFF2-40B4-BE49-F238E27FC236}">
                  <a16:creationId xmlns:a16="http://schemas.microsoft.com/office/drawing/2014/main" id="{B122A993-5A5B-63DA-5DE8-9C45F776D226}"/>
                </a:ext>
              </a:extLst>
            </p:cNvPr>
            <p:cNvCxnSpPr>
              <a:cxnSpLocks/>
            </p:cNvCxnSpPr>
            <p:nvPr/>
          </p:nvCxnSpPr>
          <p:spPr>
            <a:xfrm>
              <a:off x="6413395" y="3604372"/>
              <a:ext cx="29093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2A6144C-8504-DD77-AF57-8EEC62DA489B}"/>
                </a:ext>
              </a:extLst>
            </p:cNvPr>
            <p:cNvCxnSpPr>
              <a:cxnSpLocks/>
            </p:cNvCxnSpPr>
            <p:nvPr/>
          </p:nvCxnSpPr>
          <p:spPr>
            <a:xfrm>
              <a:off x="6413395" y="3667618"/>
              <a:ext cx="290930" cy="0"/>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7E922A6-C427-8D9F-F372-34991F5A22B7}"/>
                </a:ext>
              </a:extLst>
            </p:cNvPr>
            <p:cNvCxnSpPr>
              <a:cxnSpLocks/>
            </p:cNvCxnSpPr>
            <p:nvPr/>
          </p:nvCxnSpPr>
          <p:spPr>
            <a:xfrm>
              <a:off x="6413395" y="3732549"/>
              <a:ext cx="290930" cy="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EC8F7DD-6A08-5F68-1703-E07AEC700040}"/>
                </a:ext>
              </a:extLst>
            </p:cNvPr>
            <p:cNvCxnSpPr>
              <a:cxnSpLocks/>
            </p:cNvCxnSpPr>
            <p:nvPr/>
          </p:nvCxnSpPr>
          <p:spPr>
            <a:xfrm>
              <a:off x="6414216" y="3801417"/>
              <a:ext cx="290930" cy="0"/>
            </a:xfrm>
            <a:prstGeom prst="straightConnector1">
              <a:avLst/>
            </a:prstGeom>
            <a:ln>
              <a:solidFill>
                <a:srgbClr val="00FA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A7BCD63-AD7F-2D2C-561A-0B2F93F20A43}"/>
                </a:ext>
              </a:extLst>
            </p:cNvPr>
            <p:cNvCxnSpPr>
              <a:cxnSpLocks/>
            </p:cNvCxnSpPr>
            <p:nvPr/>
          </p:nvCxnSpPr>
          <p:spPr>
            <a:xfrm>
              <a:off x="6413395" y="3873568"/>
              <a:ext cx="290930" cy="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D299DA7-3075-A641-1EA2-C43E47A55E7D}"/>
                </a:ext>
              </a:extLst>
            </p:cNvPr>
            <p:cNvCxnSpPr>
              <a:cxnSpLocks/>
            </p:cNvCxnSpPr>
            <p:nvPr/>
          </p:nvCxnSpPr>
          <p:spPr>
            <a:xfrm>
              <a:off x="6413395" y="3930648"/>
              <a:ext cx="290930" cy="0"/>
            </a:xfrm>
            <a:prstGeom prst="straightConnector1">
              <a:avLst/>
            </a:prstGeom>
            <a:ln>
              <a:solidFill>
                <a:srgbClr val="D883FF"/>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14C6DED-85FE-F09D-7853-DB9E64E3A5B8}"/>
                </a:ext>
              </a:extLst>
            </p:cNvPr>
            <p:cNvCxnSpPr>
              <a:cxnSpLocks/>
            </p:cNvCxnSpPr>
            <p:nvPr/>
          </p:nvCxnSpPr>
          <p:spPr>
            <a:xfrm>
              <a:off x="6413395" y="3994646"/>
              <a:ext cx="290930" cy="0"/>
            </a:xfrm>
            <a:prstGeom prst="straightConnector1">
              <a:avLst/>
            </a:prstGeom>
            <a:ln>
              <a:solidFill>
                <a:srgbClr val="FF40FF"/>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72000AD-8152-67D6-240D-3578DD499096}"/>
                </a:ext>
              </a:extLst>
            </p:cNvPr>
            <p:cNvSpPr txBox="1"/>
            <p:nvPr/>
          </p:nvSpPr>
          <p:spPr>
            <a:xfrm>
              <a:off x="6356781" y="2903784"/>
              <a:ext cx="1598066" cy="430887"/>
            </a:xfrm>
            <a:prstGeom prst="rect">
              <a:avLst/>
            </a:prstGeom>
            <a:noFill/>
          </p:spPr>
          <p:txBody>
            <a:bodyPr wrap="square" rtlCol="0">
              <a:spAutoFit/>
            </a:bodyPr>
            <a:lstStyle/>
            <a:p>
              <a:pPr algn="ctr"/>
              <a:r>
                <a:rPr lang="en-US" sz="1050" b="1" err="1">
                  <a:solidFill>
                    <a:schemeClr val="accent1"/>
                  </a:solidFill>
                </a:rPr>
                <a:t>Personalised</a:t>
              </a:r>
              <a:endParaRPr lang="en-US" sz="1050" b="1">
                <a:solidFill>
                  <a:schemeClr val="accent1"/>
                </a:solidFill>
              </a:endParaRPr>
            </a:p>
            <a:p>
              <a:pPr algn="ctr"/>
              <a:r>
                <a:rPr lang="en-US" sz="1050" b="1">
                  <a:solidFill>
                    <a:schemeClr val="accent1"/>
                  </a:solidFill>
                </a:rPr>
                <a:t>Media for All</a:t>
              </a:r>
            </a:p>
          </p:txBody>
        </p:sp>
        <p:sp>
          <p:nvSpPr>
            <p:cNvPr id="29" name="Rounded Rectangle 28">
              <a:extLst>
                <a:ext uri="{FF2B5EF4-FFF2-40B4-BE49-F238E27FC236}">
                  <a16:creationId xmlns:a16="http://schemas.microsoft.com/office/drawing/2014/main" id="{012CC96B-6ABC-C397-B7AF-F4F3BE4BF4D2}"/>
                </a:ext>
              </a:extLst>
            </p:cNvPr>
            <p:cNvSpPr/>
            <p:nvPr/>
          </p:nvSpPr>
          <p:spPr>
            <a:xfrm>
              <a:off x="5243982" y="3421398"/>
              <a:ext cx="1065266" cy="77553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bg1"/>
                  </a:solidFill>
                </a:rPr>
                <a:t>Compute-Aware</a:t>
              </a:r>
            </a:p>
            <a:p>
              <a:pPr algn="ctr"/>
              <a:r>
                <a:rPr lang="en-US" sz="1050" b="1" dirty="0">
                  <a:solidFill>
                    <a:schemeClr val="bg1"/>
                  </a:solidFill>
                </a:rPr>
                <a:t>Network Delivery</a:t>
              </a:r>
            </a:p>
          </p:txBody>
        </p:sp>
        <p:pic>
          <p:nvPicPr>
            <p:cNvPr id="30" name="Picture 29">
              <a:extLst>
                <a:ext uri="{FF2B5EF4-FFF2-40B4-BE49-F238E27FC236}">
                  <a16:creationId xmlns:a16="http://schemas.microsoft.com/office/drawing/2014/main" id="{C38F28E6-0E2B-8847-8A08-950E41B0C701}"/>
                </a:ext>
              </a:extLst>
            </p:cNvPr>
            <p:cNvPicPr>
              <a:picLocks noChangeAspect="1"/>
            </p:cNvPicPr>
            <p:nvPr/>
          </p:nvPicPr>
          <p:blipFill>
            <a:blip r:embed="rId12"/>
            <a:stretch>
              <a:fillRect/>
            </a:stretch>
          </p:blipFill>
          <p:spPr>
            <a:xfrm>
              <a:off x="813851" y="3223853"/>
              <a:ext cx="877141" cy="592120"/>
            </a:xfrm>
            <a:prstGeom prst="rect">
              <a:avLst/>
            </a:prstGeom>
          </p:spPr>
        </p:pic>
        <p:pic>
          <p:nvPicPr>
            <p:cNvPr id="31" name="Picture 30">
              <a:extLst>
                <a:ext uri="{FF2B5EF4-FFF2-40B4-BE49-F238E27FC236}">
                  <a16:creationId xmlns:a16="http://schemas.microsoft.com/office/drawing/2014/main" id="{BDEAA383-365B-2EC7-C9AE-864938C176D4}"/>
                </a:ext>
              </a:extLst>
            </p:cNvPr>
            <p:cNvPicPr>
              <a:picLocks noChangeAspect="1"/>
            </p:cNvPicPr>
            <p:nvPr/>
          </p:nvPicPr>
          <p:blipFill>
            <a:blip r:embed="rId13"/>
            <a:stretch>
              <a:fillRect/>
            </a:stretch>
          </p:blipFill>
          <p:spPr>
            <a:xfrm>
              <a:off x="830017" y="2555366"/>
              <a:ext cx="854878" cy="576988"/>
            </a:xfrm>
            <a:prstGeom prst="rect">
              <a:avLst/>
            </a:prstGeom>
          </p:spPr>
        </p:pic>
        <p:pic>
          <p:nvPicPr>
            <p:cNvPr id="32" name="Picture 31">
              <a:extLst>
                <a:ext uri="{FF2B5EF4-FFF2-40B4-BE49-F238E27FC236}">
                  <a16:creationId xmlns:a16="http://schemas.microsoft.com/office/drawing/2014/main" id="{35EECFF2-8155-A5E0-076F-C26BC681052C}"/>
                </a:ext>
              </a:extLst>
            </p:cNvPr>
            <p:cNvPicPr>
              <a:picLocks noChangeAspect="1"/>
            </p:cNvPicPr>
            <p:nvPr/>
          </p:nvPicPr>
          <p:blipFill>
            <a:blip r:embed="rId14"/>
            <a:stretch>
              <a:fillRect/>
            </a:stretch>
          </p:blipFill>
          <p:spPr>
            <a:xfrm>
              <a:off x="815229" y="3910449"/>
              <a:ext cx="875764" cy="492420"/>
            </a:xfrm>
            <a:prstGeom prst="rect">
              <a:avLst/>
            </a:prstGeom>
          </p:spPr>
        </p:pic>
        <p:pic>
          <p:nvPicPr>
            <p:cNvPr id="33" name="Picture 32">
              <a:extLst>
                <a:ext uri="{FF2B5EF4-FFF2-40B4-BE49-F238E27FC236}">
                  <a16:creationId xmlns:a16="http://schemas.microsoft.com/office/drawing/2014/main" id="{014FE30B-CD98-5B10-8FE7-CCF2784AEE29}"/>
                </a:ext>
              </a:extLst>
            </p:cNvPr>
            <p:cNvPicPr>
              <a:picLocks noChangeAspect="1"/>
            </p:cNvPicPr>
            <p:nvPr/>
          </p:nvPicPr>
          <p:blipFill>
            <a:blip r:embed="rId15"/>
            <a:stretch>
              <a:fillRect/>
            </a:stretch>
          </p:blipFill>
          <p:spPr>
            <a:xfrm>
              <a:off x="810941" y="4497023"/>
              <a:ext cx="873954" cy="485085"/>
            </a:xfrm>
            <a:prstGeom prst="rect">
              <a:avLst/>
            </a:prstGeom>
          </p:spPr>
        </p:pic>
        <p:cxnSp>
          <p:nvCxnSpPr>
            <p:cNvPr id="34" name="Straight Arrow Connector 33">
              <a:extLst>
                <a:ext uri="{FF2B5EF4-FFF2-40B4-BE49-F238E27FC236}">
                  <a16:creationId xmlns:a16="http://schemas.microsoft.com/office/drawing/2014/main" id="{035B1CE0-2E2D-7411-9ADE-00C3D976703A}"/>
                </a:ext>
              </a:extLst>
            </p:cNvPr>
            <p:cNvCxnSpPr>
              <a:cxnSpLocks/>
              <a:stCxn id="18" idx="3"/>
              <a:endCxn id="29" idx="1"/>
            </p:cNvCxnSpPr>
            <p:nvPr/>
          </p:nvCxnSpPr>
          <p:spPr>
            <a:xfrm flipV="1">
              <a:off x="4921224" y="3809168"/>
              <a:ext cx="322758" cy="1669"/>
            </a:xfrm>
            <a:prstGeom prst="straightConnector1">
              <a:avLst/>
            </a:prstGeom>
            <a:ln w="698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8CF1F25-6C80-F74A-AEA2-EEC25DC78174}"/>
                </a:ext>
              </a:extLst>
            </p:cNvPr>
            <p:cNvCxnSpPr>
              <a:cxnSpLocks/>
              <a:stCxn id="17" idx="3"/>
              <a:endCxn id="18" idx="1"/>
            </p:cNvCxnSpPr>
            <p:nvPr/>
          </p:nvCxnSpPr>
          <p:spPr>
            <a:xfrm flipV="1">
              <a:off x="3513322" y="3810837"/>
              <a:ext cx="398662" cy="4551"/>
            </a:xfrm>
            <a:prstGeom prst="straightConnector1">
              <a:avLst/>
            </a:prstGeom>
            <a:ln w="698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EA67B1CF-5165-68C9-46A0-69A2C57005D4}"/>
                </a:ext>
              </a:extLst>
            </p:cNvPr>
            <p:cNvSpPr txBox="1"/>
            <p:nvPr/>
          </p:nvSpPr>
          <p:spPr>
            <a:xfrm>
              <a:off x="4677624" y="4139406"/>
              <a:ext cx="766972" cy="461665"/>
            </a:xfrm>
            <a:prstGeom prst="rect">
              <a:avLst/>
            </a:prstGeom>
            <a:noFill/>
          </p:spPr>
          <p:txBody>
            <a:bodyPr wrap="square" rtlCol="0">
              <a:spAutoFit/>
            </a:bodyPr>
            <a:lstStyle/>
            <a:p>
              <a:pPr algn="ctr"/>
              <a:r>
                <a:rPr lang="en-US" sz="800" dirty="0"/>
                <a:t>Objects</a:t>
              </a:r>
            </a:p>
            <a:p>
              <a:pPr algn="ctr"/>
              <a:r>
                <a:rPr lang="en-US" sz="800" dirty="0"/>
                <a:t>+ Production Metadata</a:t>
              </a:r>
            </a:p>
          </p:txBody>
        </p:sp>
      </p:grpSp>
    </p:spTree>
    <p:extLst>
      <p:ext uri="{BB962C8B-B14F-4D97-AF65-F5344CB8AC3E}">
        <p14:creationId xmlns:p14="http://schemas.microsoft.com/office/powerpoint/2010/main" val="762537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B813F4-1C8E-488A-E0C3-84238F4A2356}"/>
              </a:ext>
            </a:extLst>
          </p:cNvPr>
          <p:cNvSpPr txBox="1"/>
          <p:nvPr/>
        </p:nvSpPr>
        <p:spPr>
          <a:xfrm>
            <a:off x="4572001" y="161392"/>
            <a:ext cx="4509652" cy="461665"/>
          </a:xfrm>
          <a:prstGeom prst="rect">
            <a:avLst/>
          </a:prstGeom>
          <a:noFill/>
        </p:spPr>
        <p:txBody>
          <a:bodyPr wrap="square">
            <a:spAutoFit/>
          </a:bodyPr>
          <a:lstStyle/>
          <a:p>
            <a:pPr algn="r"/>
            <a:r>
              <a:rPr lang="en-US" sz="2400" b="1">
                <a:solidFill>
                  <a:schemeClr val="accent5">
                    <a:lumMod val="75000"/>
                  </a:schemeClr>
                </a:solidFill>
              </a:rPr>
              <a:t>Object-Based Media Primer</a:t>
            </a:r>
            <a:endParaRPr lang="en-US" sz="2400" b="1" dirty="0">
              <a:solidFill>
                <a:schemeClr val="accent5">
                  <a:lumMod val="75000"/>
                </a:schemeClr>
              </a:solidFill>
            </a:endParaRPr>
          </a:p>
        </p:txBody>
      </p:sp>
      <p:sp>
        <p:nvSpPr>
          <p:cNvPr id="15" name="TextBox 14">
            <a:extLst>
              <a:ext uri="{FF2B5EF4-FFF2-40B4-BE49-F238E27FC236}">
                <a16:creationId xmlns:a16="http://schemas.microsoft.com/office/drawing/2014/main" id="{6E43DF09-BCB7-B81A-D497-A77CAD87B0BF}"/>
              </a:ext>
            </a:extLst>
          </p:cNvPr>
          <p:cNvSpPr txBox="1"/>
          <p:nvPr/>
        </p:nvSpPr>
        <p:spPr>
          <a:xfrm>
            <a:off x="239786" y="896735"/>
            <a:ext cx="2677333" cy="3789549"/>
          </a:xfrm>
          <a:prstGeom prst="rect">
            <a:avLst/>
          </a:prstGeom>
          <a:noFill/>
        </p:spPr>
        <p:txBody>
          <a:bodyPr wrap="square" lIns="0" tIns="0" rIns="0" bIns="0" rtlCol="0">
            <a:noAutofit/>
          </a:bodyPr>
          <a:lstStyle/>
          <a:p>
            <a:pPr marL="285750" indent="-285750" eaLnBrk="1" fontAlgn="auto" hangingPunct="1">
              <a:lnSpc>
                <a:spcPct val="150000"/>
              </a:lnSpc>
              <a:spcBef>
                <a:spcPts val="0"/>
              </a:spcBef>
              <a:spcAft>
                <a:spcPts val="0"/>
              </a:spcAft>
              <a:buFont typeface="Arial" panose="020B0604020202020204" pitchFamily="34" charset="0"/>
              <a:buChar char="•"/>
            </a:pPr>
            <a:r>
              <a:rPr kumimoji="0" lang="en-GB" sz="1100" i="0" u="none" strike="noStrike" kern="1200" cap="none" spc="0" normalizeH="0" baseline="0" noProof="0" dirty="0">
                <a:ln>
                  <a:noFill/>
                </a:ln>
                <a:solidFill>
                  <a:prstClr val="black"/>
                </a:solidFill>
                <a:effectLst/>
                <a:uLnTx/>
                <a:uFillTx/>
                <a:latin typeface="+mj-lt"/>
                <a:cs typeface="Calibri" panose="020F0502020204030204" pitchFamily="34" charset="0"/>
              </a:rPr>
              <a:t>Object-Based Media allows the content of programmes to change according to the requirements of each individual audience member.</a:t>
            </a:r>
          </a:p>
          <a:p>
            <a:pPr marL="285750" indent="-285750" eaLnBrk="1" fontAlgn="auto" hangingPunct="1">
              <a:lnSpc>
                <a:spcPct val="150000"/>
              </a:lnSpc>
              <a:spcBef>
                <a:spcPts val="0"/>
              </a:spcBef>
              <a:spcAft>
                <a:spcPts val="0"/>
              </a:spcAft>
              <a:buFont typeface="Arial" panose="020B0604020202020204" pitchFamily="34" charset="0"/>
              <a:buChar char="•"/>
            </a:pPr>
            <a:r>
              <a:rPr kumimoji="0" lang="en-GB" sz="1100" i="0" u="none" strike="noStrike" kern="1200" cap="none" spc="0" normalizeH="0" baseline="0" noProof="0" dirty="0">
                <a:ln>
                  <a:noFill/>
                </a:ln>
                <a:solidFill>
                  <a:prstClr val="black"/>
                </a:solidFill>
                <a:effectLst/>
                <a:uLnTx/>
                <a:uFillTx/>
                <a:latin typeface="+mj-lt"/>
                <a:cs typeface="Calibri" panose="020F0502020204030204" pitchFamily="34" charset="0"/>
              </a:rPr>
              <a:t>Media Objects – assets that make the content </a:t>
            </a:r>
          </a:p>
          <a:p>
            <a:pPr marL="742950" lvl="1" indent="-285750" eaLnBrk="1" fontAlgn="auto" hangingPunct="1">
              <a:lnSpc>
                <a:spcPct val="150000"/>
              </a:lnSpc>
              <a:spcBef>
                <a:spcPts val="0"/>
              </a:spcBef>
              <a:spcAft>
                <a:spcPts val="0"/>
              </a:spcAft>
              <a:buFont typeface="Arial" panose="020B0604020202020204" pitchFamily="34" charset="0"/>
              <a:buChar char="•"/>
            </a:pPr>
            <a:r>
              <a:rPr lang="en-GB" sz="1100" dirty="0">
                <a:solidFill>
                  <a:prstClr val="black"/>
                </a:solidFill>
                <a:latin typeface="+mj-lt"/>
                <a:cs typeface="Calibri" panose="020F0502020204030204" pitchFamily="34" charset="0"/>
              </a:rPr>
              <a:t>Audio, video, graphics, captions, 3D models, data streams, textures</a:t>
            </a:r>
          </a:p>
          <a:p>
            <a:pPr marL="742950" lvl="1" indent="-285750" eaLnBrk="1" fontAlgn="auto" hangingPunct="1">
              <a:lnSpc>
                <a:spcPct val="150000"/>
              </a:lnSpc>
              <a:spcBef>
                <a:spcPts val="0"/>
              </a:spcBef>
              <a:spcAft>
                <a:spcPts val="0"/>
              </a:spcAft>
              <a:buFont typeface="Arial" panose="020B0604020202020204" pitchFamily="34" charset="0"/>
              <a:buChar char="•"/>
            </a:pPr>
            <a:r>
              <a:rPr lang="en-GB" sz="1100" dirty="0">
                <a:solidFill>
                  <a:prstClr val="black"/>
                </a:solidFill>
                <a:latin typeface="+mj-lt"/>
                <a:cs typeface="Calibri" panose="020F0502020204030204" pitchFamily="34" charset="0"/>
              </a:rPr>
              <a:t>Code: shaders </a:t>
            </a:r>
          </a:p>
        </p:txBody>
      </p:sp>
      <p:sp>
        <p:nvSpPr>
          <p:cNvPr id="16" name="TextBox 15">
            <a:extLst>
              <a:ext uri="{FF2B5EF4-FFF2-40B4-BE49-F238E27FC236}">
                <a16:creationId xmlns:a16="http://schemas.microsoft.com/office/drawing/2014/main" id="{A9374A8B-F754-C0A8-DACE-9B0A724409DF}"/>
              </a:ext>
            </a:extLst>
          </p:cNvPr>
          <p:cNvSpPr txBox="1"/>
          <p:nvPr/>
        </p:nvSpPr>
        <p:spPr>
          <a:xfrm>
            <a:off x="3236681" y="762899"/>
            <a:ext cx="2219474" cy="258082"/>
          </a:xfrm>
          <a:prstGeom prst="rect">
            <a:avLst/>
          </a:prstGeom>
          <a:noFill/>
        </p:spPr>
        <p:txBody>
          <a:bodyPr wrap="none" lIns="0" tIns="0" rIns="0" bIns="0" rtlCol="0">
            <a:noAutofit/>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pPr>
            <a:r>
              <a:rPr kumimoji="0" lang="en-GB" sz="1200" b="0" i="0" u="none" strike="noStrike" kern="1200" cap="none" spc="0" normalizeH="0" baseline="0" noProof="0" dirty="0">
                <a:ln>
                  <a:noFill/>
                </a:ln>
                <a:solidFill>
                  <a:prstClr val="black"/>
                </a:solidFill>
                <a:effectLst/>
                <a:uLnTx/>
                <a:uFillTx/>
                <a:latin typeface="+mn-lt"/>
                <a:ea typeface="+mn-ea"/>
                <a:cs typeface="+mn-cs"/>
              </a:rPr>
              <a:t>Traditional linear broadcast</a:t>
            </a:r>
          </a:p>
        </p:txBody>
      </p:sp>
      <p:grpSp>
        <p:nvGrpSpPr>
          <p:cNvPr id="17" name="Group 16">
            <a:extLst>
              <a:ext uri="{FF2B5EF4-FFF2-40B4-BE49-F238E27FC236}">
                <a16:creationId xmlns:a16="http://schemas.microsoft.com/office/drawing/2014/main" id="{1BB1176A-717C-8571-F481-AAB73DF5E12F}"/>
              </a:ext>
            </a:extLst>
          </p:cNvPr>
          <p:cNvGrpSpPr/>
          <p:nvPr/>
        </p:nvGrpSpPr>
        <p:grpSpPr>
          <a:xfrm>
            <a:off x="3084534" y="1037793"/>
            <a:ext cx="5853031" cy="1830757"/>
            <a:chOff x="3228622" y="1119409"/>
            <a:chExt cx="5853031" cy="1830757"/>
          </a:xfrm>
        </p:grpSpPr>
        <p:sp>
          <p:nvSpPr>
            <p:cNvPr id="18" name="Right Arrow 17">
              <a:extLst>
                <a:ext uri="{FF2B5EF4-FFF2-40B4-BE49-F238E27FC236}">
                  <a16:creationId xmlns:a16="http://schemas.microsoft.com/office/drawing/2014/main" id="{300B9259-06F5-62D4-D1DC-FB8EAC58F2B2}"/>
                </a:ext>
              </a:extLst>
            </p:cNvPr>
            <p:cNvSpPr/>
            <p:nvPr/>
          </p:nvSpPr>
          <p:spPr>
            <a:xfrm>
              <a:off x="3228622" y="1669680"/>
              <a:ext cx="5853031" cy="391217"/>
            </a:xfrm>
            <a:prstGeom prst="rightArrow">
              <a:avLst/>
            </a:prstGeom>
            <a:gradFill>
              <a:gsLst>
                <a:gs pos="0">
                  <a:schemeClr val="bg1"/>
                </a:gs>
                <a:gs pos="74000">
                  <a:schemeClr val="tx1">
                    <a:lumMod val="60000"/>
                    <a:lumOff val="40000"/>
                  </a:schemeClr>
                </a:gs>
                <a:gs pos="83000">
                  <a:schemeClr val="tx1">
                    <a:lumMod val="60000"/>
                    <a:lumOff val="40000"/>
                  </a:schemeClr>
                </a:gs>
                <a:gs pos="10000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B7E63FFD-0CC8-9C7D-84B1-4EC73623B34F}"/>
                </a:ext>
              </a:extLst>
            </p:cNvPr>
            <p:cNvSpPr/>
            <p:nvPr/>
          </p:nvSpPr>
          <p:spPr>
            <a:xfrm>
              <a:off x="7400197" y="1259378"/>
              <a:ext cx="1242563" cy="1229605"/>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a:extLst>
                <a:ext uri="{FF2B5EF4-FFF2-40B4-BE49-F238E27FC236}">
                  <a16:creationId xmlns:a16="http://schemas.microsoft.com/office/drawing/2014/main" id="{6B6F5FCE-BC96-0CE4-7886-3FEE86E615A1}"/>
                </a:ext>
              </a:extLst>
            </p:cNvPr>
            <p:cNvGrpSpPr/>
            <p:nvPr/>
          </p:nvGrpSpPr>
          <p:grpSpPr>
            <a:xfrm>
              <a:off x="3363525" y="1119409"/>
              <a:ext cx="1988279" cy="1597678"/>
              <a:chOff x="3467886" y="1124754"/>
              <a:chExt cx="1988279" cy="1597678"/>
            </a:xfrm>
          </p:grpSpPr>
          <p:sp>
            <p:nvSpPr>
              <p:cNvPr id="34" name="Rounded Rectangle 33">
                <a:extLst>
                  <a:ext uri="{FF2B5EF4-FFF2-40B4-BE49-F238E27FC236}">
                    <a16:creationId xmlns:a16="http://schemas.microsoft.com/office/drawing/2014/main" id="{3150E93A-41B3-29AE-6BC6-2E6A107A3785}"/>
                  </a:ext>
                </a:extLst>
              </p:cNvPr>
              <p:cNvSpPr/>
              <p:nvPr/>
            </p:nvSpPr>
            <p:spPr>
              <a:xfrm>
                <a:off x="3467886" y="1124754"/>
                <a:ext cx="1988279" cy="1597678"/>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5" name="Group 34">
                <a:extLst>
                  <a:ext uri="{FF2B5EF4-FFF2-40B4-BE49-F238E27FC236}">
                    <a16:creationId xmlns:a16="http://schemas.microsoft.com/office/drawing/2014/main" id="{7555B53D-349B-BF59-6521-03D0D026D579}"/>
                  </a:ext>
                </a:extLst>
              </p:cNvPr>
              <p:cNvGrpSpPr/>
              <p:nvPr/>
            </p:nvGrpSpPr>
            <p:grpSpPr>
              <a:xfrm>
                <a:off x="3570812" y="1255001"/>
                <a:ext cx="1813734" cy="1395778"/>
                <a:chOff x="4976279" y="2562028"/>
                <a:chExt cx="1813734" cy="1395778"/>
              </a:xfrm>
            </p:grpSpPr>
            <p:pic>
              <p:nvPicPr>
                <p:cNvPr id="36" name="Picture 35" descr="A group of smoke on a black background&#10;&#10;Description automatically generated">
                  <a:extLst>
                    <a:ext uri="{FF2B5EF4-FFF2-40B4-BE49-F238E27FC236}">
                      <a16:creationId xmlns:a16="http://schemas.microsoft.com/office/drawing/2014/main" id="{4F7DF56F-5A5B-D7EF-3A42-0141F7628B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5577" y="3040182"/>
                  <a:ext cx="429747" cy="429747"/>
                </a:xfrm>
                <a:prstGeom prst="rect">
                  <a:avLst/>
                </a:prstGeom>
                <a:solidFill>
                  <a:schemeClr val="bg1">
                    <a:lumMod val="50000"/>
                  </a:schemeClr>
                </a:solidFill>
              </p:spPr>
            </p:pic>
            <p:pic>
              <p:nvPicPr>
                <p:cNvPr id="37" name="Picture 36" descr="A close up of a colorful explosion&#10;&#10;Description automatically generated with medium confidence">
                  <a:extLst>
                    <a:ext uri="{FF2B5EF4-FFF2-40B4-BE49-F238E27FC236}">
                      <a16:creationId xmlns:a16="http://schemas.microsoft.com/office/drawing/2014/main" id="{301C2F30-D2E0-3EE5-559A-21D542D82C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5576" y="3528059"/>
                  <a:ext cx="429747" cy="429747"/>
                </a:xfrm>
                <a:prstGeom prst="rect">
                  <a:avLst/>
                </a:prstGeom>
              </p:spPr>
            </p:pic>
            <p:pic>
              <p:nvPicPr>
                <p:cNvPr id="38" name="Picture 37" descr="A black background with numbers and lines&#10;&#10;Description automatically generated">
                  <a:extLst>
                    <a:ext uri="{FF2B5EF4-FFF2-40B4-BE49-F238E27FC236}">
                      <a16:creationId xmlns:a16="http://schemas.microsoft.com/office/drawing/2014/main" id="{7A247AA5-337B-384B-4219-FC7685DDE0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4135" y="3056894"/>
                  <a:ext cx="429747" cy="429747"/>
                </a:xfrm>
                <a:prstGeom prst="rect">
                  <a:avLst/>
                </a:prstGeom>
              </p:spPr>
            </p:pic>
            <p:pic>
              <p:nvPicPr>
                <p:cNvPr id="39" name="Picture 38">
                  <a:extLst>
                    <a:ext uri="{FF2B5EF4-FFF2-40B4-BE49-F238E27FC236}">
                      <a16:creationId xmlns:a16="http://schemas.microsoft.com/office/drawing/2014/main" id="{B08222C7-8D21-AF0E-1676-8AFCDDD047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62221" y="3783539"/>
                  <a:ext cx="891659" cy="121590"/>
                </a:xfrm>
                <a:prstGeom prst="rect">
                  <a:avLst/>
                </a:prstGeom>
              </p:spPr>
            </p:pic>
            <p:pic>
              <p:nvPicPr>
                <p:cNvPr id="40" name="Picture 39">
                  <a:extLst>
                    <a:ext uri="{FF2B5EF4-FFF2-40B4-BE49-F238E27FC236}">
                      <a16:creationId xmlns:a16="http://schemas.microsoft.com/office/drawing/2014/main" id="{F1988ABA-FB5F-30F3-2C35-B2836E6364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6279" y="3555606"/>
                  <a:ext cx="1277602" cy="114784"/>
                </a:xfrm>
                <a:prstGeom prst="rect">
                  <a:avLst/>
                </a:prstGeom>
              </p:spPr>
            </p:pic>
            <p:pic>
              <p:nvPicPr>
                <p:cNvPr id="41" name="Picture 40" descr="A black number on an orange background&#10;&#10;Description automatically generated">
                  <a:extLst>
                    <a:ext uri="{FF2B5EF4-FFF2-40B4-BE49-F238E27FC236}">
                      <a16:creationId xmlns:a16="http://schemas.microsoft.com/office/drawing/2014/main" id="{8300AC38-23CC-75CF-1B98-723013CD76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1237" y="2792998"/>
                  <a:ext cx="198776" cy="198776"/>
                </a:xfrm>
                <a:prstGeom prst="rect">
                  <a:avLst/>
                </a:prstGeom>
              </p:spPr>
            </p:pic>
            <p:pic>
              <p:nvPicPr>
                <p:cNvPr id="42" name="Picture 41" descr="A white circle with a male symbol&#10;&#10;Description automatically generated">
                  <a:extLst>
                    <a:ext uri="{FF2B5EF4-FFF2-40B4-BE49-F238E27FC236}">
                      <a16:creationId xmlns:a16="http://schemas.microsoft.com/office/drawing/2014/main" id="{B527A761-FC43-AE53-C2D5-309A9ECBC7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43664" y="2783277"/>
                  <a:ext cx="196787" cy="198775"/>
                </a:xfrm>
                <a:prstGeom prst="rect">
                  <a:avLst/>
                </a:prstGeom>
                <a:solidFill>
                  <a:schemeClr val="bg1">
                    <a:lumMod val="85000"/>
                  </a:schemeClr>
                </a:solidFill>
                <a:ln>
                  <a:noFill/>
                </a:ln>
              </p:spPr>
            </p:pic>
            <p:pic>
              <p:nvPicPr>
                <p:cNvPr id="43" name="Picture 42" descr="A map of europe with blue water&#10;&#10;Description automatically generated">
                  <a:extLst>
                    <a:ext uri="{FF2B5EF4-FFF2-40B4-BE49-F238E27FC236}">
                      <a16:creationId xmlns:a16="http://schemas.microsoft.com/office/drawing/2014/main" id="{45B20174-2ACC-2090-CF20-B916A362F68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24135" y="2562028"/>
                  <a:ext cx="429746" cy="429746"/>
                </a:xfrm>
                <a:prstGeom prst="rect">
                  <a:avLst/>
                </a:prstGeom>
              </p:spPr>
            </p:pic>
            <p:pic>
              <p:nvPicPr>
                <p:cNvPr id="44" name="Picture 43">
                  <a:extLst>
                    <a:ext uri="{FF2B5EF4-FFF2-40B4-BE49-F238E27FC236}">
                      <a16:creationId xmlns:a16="http://schemas.microsoft.com/office/drawing/2014/main" id="{14DB3FBA-9738-0AD2-0BBF-88F2ABB4465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76279" y="2571750"/>
                  <a:ext cx="758073" cy="410302"/>
                </a:xfrm>
                <a:prstGeom prst="rect">
                  <a:avLst/>
                </a:prstGeom>
              </p:spPr>
            </p:pic>
            <p:pic>
              <p:nvPicPr>
                <p:cNvPr id="45" name="Picture 44" descr="A person in an orange dress&#10;&#10;Description automatically generated">
                  <a:extLst>
                    <a:ext uri="{FF2B5EF4-FFF2-40B4-BE49-F238E27FC236}">
                      <a16:creationId xmlns:a16="http://schemas.microsoft.com/office/drawing/2014/main" id="{9164525B-C196-E791-428F-DBF9B51CD09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76279" y="3049905"/>
                  <a:ext cx="760391" cy="410302"/>
                </a:xfrm>
                <a:prstGeom prst="rect">
                  <a:avLst/>
                </a:prstGeom>
              </p:spPr>
            </p:pic>
          </p:grpSp>
        </p:grpSp>
        <p:grpSp>
          <p:nvGrpSpPr>
            <p:cNvPr id="21" name="Group 20">
              <a:extLst>
                <a:ext uri="{FF2B5EF4-FFF2-40B4-BE49-F238E27FC236}">
                  <a16:creationId xmlns:a16="http://schemas.microsoft.com/office/drawing/2014/main" id="{52126CE9-D9CE-5C61-2E3E-4EE502F39327}"/>
                </a:ext>
              </a:extLst>
            </p:cNvPr>
            <p:cNvGrpSpPr/>
            <p:nvPr/>
          </p:nvGrpSpPr>
          <p:grpSpPr>
            <a:xfrm>
              <a:off x="5754719" y="1248756"/>
              <a:ext cx="1242563" cy="1229605"/>
              <a:chOff x="5756728" y="1241564"/>
              <a:chExt cx="1242563" cy="1229605"/>
            </a:xfrm>
          </p:grpSpPr>
          <p:sp>
            <p:nvSpPr>
              <p:cNvPr id="32" name="Oval 31">
                <a:extLst>
                  <a:ext uri="{FF2B5EF4-FFF2-40B4-BE49-F238E27FC236}">
                    <a16:creationId xmlns:a16="http://schemas.microsoft.com/office/drawing/2014/main" id="{83788530-5CD1-EA87-5FA4-A52315F265E1}"/>
                  </a:ext>
                </a:extLst>
              </p:cNvPr>
              <p:cNvSpPr/>
              <p:nvPr/>
            </p:nvSpPr>
            <p:spPr>
              <a:xfrm>
                <a:off x="5756728" y="1241564"/>
                <a:ext cx="1242563" cy="1229605"/>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Picture 32" descr="A person in a red dress&#10;&#10;Description automatically generated">
                <a:extLst>
                  <a:ext uri="{FF2B5EF4-FFF2-40B4-BE49-F238E27FC236}">
                    <a16:creationId xmlns:a16="http://schemas.microsoft.com/office/drawing/2014/main" id="{DC514E1B-4ACF-1218-6F5C-E11DB0BB7FC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30751" y="1545419"/>
                <a:ext cx="1083694" cy="663076"/>
              </a:xfrm>
              <a:prstGeom prst="rect">
                <a:avLst/>
              </a:prstGeom>
            </p:spPr>
          </p:pic>
        </p:grpSp>
        <p:grpSp>
          <p:nvGrpSpPr>
            <p:cNvPr id="22" name="Group 21">
              <a:extLst>
                <a:ext uri="{FF2B5EF4-FFF2-40B4-BE49-F238E27FC236}">
                  <a16:creationId xmlns:a16="http://schemas.microsoft.com/office/drawing/2014/main" id="{3EB245F5-7A15-2E76-7DE1-3BBCACA21D77}"/>
                </a:ext>
              </a:extLst>
            </p:cNvPr>
            <p:cNvGrpSpPr/>
            <p:nvPr/>
          </p:nvGrpSpPr>
          <p:grpSpPr>
            <a:xfrm>
              <a:off x="7436261" y="1253258"/>
              <a:ext cx="1415618" cy="1298939"/>
              <a:chOff x="7436261" y="1253258"/>
              <a:chExt cx="1415618" cy="1298939"/>
            </a:xfrm>
          </p:grpSpPr>
          <p:pic>
            <p:nvPicPr>
              <p:cNvPr id="29" name="Picture 28" descr="A black background with a black square&#10;&#10;Description automatically generated with medium confidence">
                <a:extLst>
                  <a:ext uri="{FF2B5EF4-FFF2-40B4-BE49-F238E27FC236}">
                    <a16:creationId xmlns:a16="http://schemas.microsoft.com/office/drawing/2014/main" id="{D68B2A4F-0367-81C8-93A1-655397D2164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566581" y="1969044"/>
                <a:ext cx="285298" cy="285298"/>
              </a:xfrm>
              <a:prstGeom prst="rect">
                <a:avLst/>
              </a:prstGeom>
            </p:spPr>
          </p:pic>
          <p:pic>
            <p:nvPicPr>
              <p:cNvPr id="30" name="Picture 29" descr="A person in a red dress&#10;&#10;Description automatically generated">
                <a:extLst>
                  <a:ext uri="{FF2B5EF4-FFF2-40B4-BE49-F238E27FC236}">
                    <a16:creationId xmlns:a16="http://schemas.microsoft.com/office/drawing/2014/main" id="{B3EB37EA-E076-641E-798D-C8A86AC390E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92706" y="1526431"/>
                <a:ext cx="1039831" cy="663076"/>
              </a:xfrm>
              <a:prstGeom prst="rect">
                <a:avLst/>
              </a:prstGeom>
            </p:spPr>
          </p:pic>
          <p:pic>
            <p:nvPicPr>
              <p:cNvPr id="31" name="Picture 30" descr="A black background with a black square&#10;&#10;Description automatically generated with medium confidence">
                <a:extLst>
                  <a:ext uri="{FF2B5EF4-FFF2-40B4-BE49-F238E27FC236}">
                    <a16:creationId xmlns:a16="http://schemas.microsoft.com/office/drawing/2014/main" id="{B56F451E-F7BE-7CF7-F059-C61476521FC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36261" y="1253258"/>
                <a:ext cx="1169517" cy="1298939"/>
              </a:xfrm>
              <a:prstGeom prst="rect">
                <a:avLst/>
              </a:prstGeom>
            </p:spPr>
          </p:pic>
        </p:grpSp>
        <p:sp>
          <p:nvSpPr>
            <p:cNvPr id="23" name="TextBox 22">
              <a:extLst>
                <a:ext uri="{FF2B5EF4-FFF2-40B4-BE49-F238E27FC236}">
                  <a16:creationId xmlns:a16="http://schemas.microsoft.com/office/drawing/2014/main" id="{C51533F8-5D25-BAD8-1A74-9C7CB201F260}"/>
                </a:ext>
              </a:extLst>
            </p:cNvPr>
            <p:cNvSpPr txBox="1"/>
            <p:nvPr/>
          </p:nvSpPr>
          <p:spPr>
            <a:xfrm>
              <a:off x="3929564" y="2775217"/>
              <a:ext cx="920921" cy="174949"/>
            </a:xfrm>
            <a:prstGeom prst="rect">
              <a:avLst/>
            </a:prstGeom>
            <a:noFill/>
          </p:spPr>
          <p:txBody>
            <a:bodyPr wrap="none" lIns="0" tIns="0" rIns="0" bIns="0" rtlCol="0">
              <a:noAutofit/>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pPr>
              <a:r>
                <a:rPr kumimoji="0" lang="en-GB" sz="700" b="0" i="0" u="none" strike="noStrike" kern="1200" cap="none" spc="0" normalizeH="0" baseline="0" noProof="0" dirty="0">
                  <a:ln>
                    <a:noFill/>
                  </a:ln>
                  <a:solidFill>
                    <a:prstClr val="black"/>
                  </a:solidFill>
                  <a:effectLst/>
                  <a:uLnTx/>
                  <a:uFillTx/>
                  <a:latin typeface="+mn-lt"/>
                  <a:ea typeface="+mn-ea"/>
                  <a:cs typeface="+mn-cs"/>
                </a:rPr>
                <a:t>Media Objects</a:t>
              </a:r>
            </a:p>
          </p:txBody>
        </p:sp>
        <p:sp>
          <p:nvSpPr>
            <p:cNvPr id="24" name="TextBox 23">
              <a:extLst>
                <a:ext uri="{FF2B5EF4-FFF2-40B4-BE49-F238E27FC236}">
                  <a16:creationId xmlns:a16="http://schemas.microsoft.com/office/drawing/2014/main" id="{8C07EC11-559C-920A-81B2-6415F93AFF1A}"/>
                </a:ext>
              </a:extLst>
            </p:cNvPr>
            <p:cNvSpPr txBox="1"/>
            <p:nvPr/>
          </p:nvSpPr>
          <p:spPr>
            <a:xfrm>
              <a:off x="5805958" y="2537790"/>
              <a:ext cx="1106478" cy="303865"/>
            </a:xfrm>
            <a:prstGeom prst="rect">
              <a:avLst/>
            </a:prstGeom>
            <a:noFill/>
          </p:spPr>
          <p:txBody>
            <a:bodyPr wrap="square" lIns="0" tIns="0" rIns="0" bIns="0" rtlCol="0">
              <a:noAutofit/>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pPr>
              <a:r>
                <a:rPr kumimoji="0" lang="en-GB" sz="700" b="0" i="0" u="none" strike="noStrike" kern="1200" cap="none" spc="0" normalizeH="0" baseline="0" noProof="0" dirty="0">
                  <a:ln>
                    <a:noFill/>
                  </a:ln>
                  <a:solidFill>
                    <a:prstClr val="black"/>
                  </a:solidFill>
                  <a:effectLst/>
                  <a:uLnTx/>
                  <a:uFillTx/>
                  <a:latin typeface="+mn-lt"/>
                  <a:ea typeface="+mn-ea"/>
                  <a:cs typeface="+mn-cs"/>
                </a:rPr>
                <a:t>Media objects assembly in production</a:t>
              </a:r>
            </a:p>
          </p:txBody>
        </p:sp>
        <p:sp>
          <p:nvSpPr>
            <p:cNvPr id="25" name="TextBox 24">
              <a:extLst>
                <a:ext uri="{FF2B5EF4-FFF2-40B4-BE49-F238E27FC236}">
                  <a16:creationId xmlns:a16="http://schemas.microsoft.com/office/drawing/2014/main" id="{101A4D6B-B2D1-30F1-23D5-E4A812784F68}"/>
                </a:ext>
              </a:extLst>
            </p:cNvPr>
            <p:cNvSpPr txBox="1"/>
            <p:nvPr/>
          </p:nvSpPr>
          <p:spPr>
            <a:xfrm>
              <a:off x="7536282" y="2537790"/>
              <a:ext cx="1106478" cy="303865"/>
            </a:xfrm>
            <a:prstGeom prst="rect">
              <a:avLst/>
            </a:prstGeom>
            <a:noFill/>
          </p:spPr>
          <p:txBody>
            <a:bodyPr wrap="square" lIns="0" tIns="0" rIns="0" bIns="0" rtlCol="0">
              <a:noAutofit/>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pPr>
              <a:r>
                <a:rPr kumimoji="0" lang="en-GB" sz="700" b="0" i="0" u="none" strike="noStrike" kern="1200" cap="none" spc="0" normalizeH="0" baseline="0" noProof="0" dirty="0">
                  <a:ln>
                    <a:noFill/>
                  </a:ln>
                  <a:solidFill>
                    <a:prstClr val="black"/>
                  </a:solidFill>
                  <a:effectLst/>
                  <a:uLnTx/>
                  <a:uFillTx/>
                  <a:latin typeface="+mn-lt"/>
                  <a:ea typeface="+mn-ea"/>
                  <a:cs typeface="+mn-cs"/>
                </a:rPr>
                <a:t>Same assembly broadcast to everyone</a:t>
              </a:r>
            </a:p>
          </p:txBody>
        </p:sp>
        <p:grpSp>
          <p:nvGrpSpPr>
            <p:cNvPr id="26" name="Group 25">
              <a:extLst>
                <a:ext uri="{FF2B5EF4-FFF2-40B4-BE49-F238E27FC236}">
                  <a16:creationId xmlns:a16="http://schemas.microsoft.com/office/drawing/2014/main" id="{6AA32A16-3A1A-68AF-C868-1B69F25E97DF}"/>
                </a:ext>
              </a:extLst>
            </p:cNvPr>
            <p:cNvGrpSpPr/>
            <p:nvPr/>
          </p:nvGrpSpPr>
          <p:grpSpPr>
            <a:xfrm rot="1696521">
              <a:off x="8544033" y="1365150"/>
              <a:ext cx="448705" cy="448705"/>
              <a:chOff x="5638917" y="3220184"/>
              <a:chExt cx="979283" cy="979283"/>
            </a:xfrm>
          </p:grpSpPr>
          <p:pic>
            <p:nvPicPr>
              <p:cNvPr id="27" name="Picture 26" descr="A cell phone in the dark&#10;&#10;Description automatically generated">
                <a:extLst>
                  <a:ext uri="{FF2B5EF4-FFF2-40B4-BE49-F238E27FC236}">
                    <a16:creationId xmlns:a16="http://schemas.microsoft.com/office/drawing/2014/main" id="{06FD1090-28D4-BFB2-444F-B2483A93EA0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38917" y="3220184"/>
                <a:ext cx="979283" cy="979283"/>
              </a:xfrm>
              <a:prstGeom prst="rect">
                <a:avLst/>
              </a:prstGeom>
            </p:spPr>
          </p:pic>
          <p:pic>
            <p:nvPicPr>
              <p:cNvPr id="28" name="Picture 27" descr="A person in a red dress&#10;&#10;Description automatically generated">
                <a:extLst>
                  <a:ext uri="{FF2B5EF4-FFF2-40B4-BE49-F238E27FC236}">
                    <a16:creationId xmlns:a16="http://schemas.microsoft.com/office/drawing/2014/main" id="{A553F87A-F435-87F8-9972-DDDBE4F1750D}"/>
                  </a:ext>
                </a:extLst>
              </p:cNvPr>
              <p:cNvPicPr>
                <a:picLocks noChangeAspect="1"/>
              </p:cNvPicPr>
              <p:nvPr/>
            </p:nvPicPr>
            <p:blipFill rotWithShape="1">
              <a:blip r:embed="rId13">
                <a:extLst>
                  <a:ext uri="{28A0092B-C50C-407E-A947-70E740481C1C}">
                    <a14:useLocalDpi xmlns:a14="http://schemas.microsoft.com/office/drawing/2010/main" val="0"/>
                  </a:ext>
                </a:extLst>
              </a:blip>
              <a:srcRect l="8324" r="53221"/>
              <a:stretch/>
            </p:blipFill>
            <p:spPr>
              <a:xfrm>
                <a:off x="5921990" y="3337866"/>
                <a:ext cx="416721" cy="663076"/>
              </a:xfrm>
              <a:prstGeom prst="rect">
                <a:avLst/>
              </a:prstGeom>
            </p:spPr>
          </p:pic>
        </p:grpSp>
      </p:grpSp>
      <p:grpSp>
        <p:nvGrpSpPr>
          <p:cNvPr id="4" name="Group 3">
            <a:extLst>
              <a:ext uri="{FF2B5EF4-FFF2-40B4-BE49-F238E27FC236}">
                <a16:creationId xmlns:a16="http://schemas.microsoft.com/office/drawing/2014/main" id="{C1E06224-1C01-4FD4-D921-0FA4E7B9F72B}"/>
              </a:ext>
            </a:extLst>
          </p:cNvPr>
          <p:cNvGrpSpPr/>
          <p:nvPr/>
        </p:nvGrpSpPr>
        <p:grpSpPr>
          <a:xfrm>
            <a:off x="2982651" y="2837965"/>
            <a:ext cx="6141340" cy="2330914"/>
            <a:chOff x="2982651" y="2837965"/>
            <a:chExt cx="6141340" cy="2330914"/>
          </a:xfrm>
        </p:grpSpPr>
        <p:sp>
          <p:nvSpPr>
            <p:cNvPr id="47" name="Right Arrow 46">
              <a:extLst>
                <a:ext uri="{FF2B5EF4-FFF2-40B4-BE49-F238E27FC236}">
                  <a16:creationId xmlns:a16="http://schemas.microsoft.com/office/drawing/2014/main" id="{B2A842BC-5572-72A6-DA0A-52FEADF02D90}"/>
                </a:ext>
              </a:extLst>
            </p:cNvPr>
            <p:cNvSpPr/>
            <p:nvPr/>
          </p:nvSpPr>
          <p:spPr>
            <a:xfrm rot="21119878">
              <a:off x="3265367" y="3552293"/>
              <a:ext cx="5672584" cy="391217"/>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0219370B-B31D-CA79-5C42-A154CA22C2C0}"/>
                </a:ext>
              </a:extLst>
            </p:cNvPr>
            <p:cNvSpPr/>
            <p:nvPr/>
          </p:nvSpPr>
          <p:spPr>
            <a:xfrm>
              <a:off x="7492222" y="2838610"/>
              <a:ext cx="945994" cy="936129"/>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62" name="Group 2061">
              <a:extLst>
                <a:ext uri="{FF2B5EF4-FFF2-40B4-BE49-F238E27FC236}">
                  <a16:creationId xmlns:a16="http://schemas.microsoft.com/office/drawing/2014/main" id="{E2551D20-D34C-D0AB-4405-64F4F1CA9D89}"/>
                </a:ext>
              </a:extLst>
            </p:cNvPr>
            <p:cNvGrpSpPr/>
            <p:nvPr/>
          </p:nvGrpSpPr>
          <p:grpSpPr>
            <a:xfrm>
              <a:off x="7544804" y="2837965"/>
              <a:ext cx="1167736" cy="1010211"/>
              <a:chOff x="6991887" y="3451736"/>
              <a:chExt cx="1501487" cy="1298939"/>
            </a:xfrm>
          </p:grpSpPr>
          <p:pic>
            <p:nvPicPr>
              <p:cNvPr id="2053" name="Picture 2052" descr="A person in a pink dress&#10;&#10;Description automatically generated">
                <a:extLst>
                  <a:ext uri="{FF2B5EF4-FFF2-40B4-BE49-F238E27FC236}">
                    <a16:creationId xmlns:a16="http://schemas.microsoft.com/office/drawing/2014/main" id="{1356AF65-37B6-8AD7-385E-1754C40D4051}"/>
                  </a:ext>
                </a:extLst>
              </p:cNvPr>
              <p:cNvPicPr>
                <a:picLocks noChangeAspect="1"/>
              </p:cNvPicPr>
              <p:nvPr/>
            </p:nvPicPr>
            <p:blipFill rotWithShape="1">
              <a:blip r:embed="rId17">
                <a:extLst>
                  <a:ext uri="{28A0092B-C50C-407E-A947-70E740481C1C}">
                    <a14:useLocalDpi xmlns:a14="http://schemas.microsoft.com/office/drawing/2010/main" val="0"/>
                  </a:ext>
                </a:extLst>
              </a:blip>
              <a:srcRect r="12233"/>
              <a:stretch/>
            </p:blipFill>
            <p:spPr>
              <a:xfrm>
                <a:off x="7000109" y="3697251"/>
                <a:ext cx="1051151" cy="751158"/>
              </a:xfrm>
              <a:prstGeom prst="rect">
                <a:avLst/>
              </a:prstGeom>
            </p:spPr>
          </p:pic>
          <p:pic>
            <p:nvPicPr>
              <p:cNvPr id="61" name="Picture 60" descr="A black background with a black square&#10;&#10;Description automatically generated with medium confidence">
                <a:extLst>
                  <a:ext uri="{FF2B5EF4-FFF2-40B4-BE49-F238E27FC236}">
                    <a16:creationId xmlns:a16="http://schemas.microsoft.com/office/drawing/2014/main" id="{1C02184F-85EC-05D4-131C-A98B9FD1E8F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08076" y="4187757"/>
                <a:ext cx="285298" cy="285298"/>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383D0343-7120-AF81-6075-C847D1061CE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91887" y="3451736"/>
                <a:ext cx="1124501" cy="1298939"/>
              </a:xfrm>
              <a:prstGeom prst="rect">
                <a:avLst/>
              </a:prstGeom>
            </p:spPr>
          </p:pic>
        </p:grpSp>
        <p:sp>
          <p:nvSpPr>
            <p:cNvPr id="2078" name="Right Arrow 2077">
              <a:extLst>
                <a:ext uri="{FF2B5EF4-FFF2-40B4-BE49-F238E27FC236}">
                  <a16:creationId xmlns:a16="http://schemas.microsoft.com/office/drawing/2014/main" id="{257181AD-13B4-FC2E-4DAB-E122663BEBE7}"/>
                </a:ext>
              </a:extLst>
            </p:cNvPr>
            <p:cNvSpPr/>
            <p:nvPr/>
          </p:nvSpPr>
          <p:spPr>
            <a:xfrm>
              <a:off x="3921984" y="3942530"/>
              <a:ext cx="3908143" cy="391217"/>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6" name="Right Arrow 2075">
              <a:extLst>
                <a:ext uri="{FF2B5EF4-FFF2-40B4-BE49-F238E27FC236}">
                  <a16:creationId xmlns:a16="http://schemas.microsoft.com/office/drawing/2014/main" id="{0AC557B7-7629-FA0E-CF61-71A58A8F8192}"/>
                </a:ext>
              </a:extLst>
            </p:cNvPr>
            <p:cNvSpPr/>
            <p:nvPr/>
          </p:nvSpPr>
          <p:spPr>
            <a:xfrm rot="373993">
              <a:off x="3354551" y="4417336"/>
              <a:ext cx="5749304" cy="391217"/>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5" name="Oval 2074">
              <a:extLst>
                <a:ext uri="{FF2B5EF4-FFF2-40B4-BE49-F238E27FC236}">
                  <a16:creationId xmlns:a16="http://schemas.microsoft.com/office/drawing/2014/main" id="{4C862589-1DB5-3869-4DFF-140725654F68}"/>
                </a:ext>
              </a:extLst>
            </p:cNvPr>
            <p:cNvSpPr/>
            <p:nvPr/>
          </p:nvSpPr>
          <p:spPr>
            <a:xfrm>
              <a:off x="7851883" y="4012916"/>
              <a:ext cx="945994" cy="936129"/>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45">
              <a:extLst>
                <a:ext uri="{FF2B5EF4-FFF2-40B4-BE49-F238E27FC236}">
                  <a16:creationId xmlns:a16="http://schemas.microsoft.com/office/drawing/2014/main" id="{55CF5465-E6D4-4724-1A20-40E1317EFB9C}"/>
                </a:ext>
              </a:extLst>
            </p:cNvPr>
            <p:cNvSpPr txBox="1"/>
            <p:nvPr/>
          </p:nvSpPr>
          <p:spPr>
            <a:xfrm>
              <a:off x="2982651" y="3042430"/>
              <a:ext cx="3052780" cy="258082"/>
            </a:xfrm>
            <a:prstGeom prst="rect">
              <a:avLst/>
            </a:prstGeom>
            <a:noFill/>
          </p:spPr>
          <p:txBody>
            <a:bodyPr wrap="none" lIns="0" tIns="0" rIns="0" bIns="0" rtlCol="0">
              <a:noAutofit/>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pPr>
              <a:r>
                <a:rPr kumimoji="0" lang="en-GB" sz="1200" b="0" i="0" u="none" strike="noStrike" kern="1200" cap="none" spc="0" normalizeH="0" baseline="0" noProof="0" dirty="0">
                  <a:ln>
                    <a:noFill/>
                  </a:ln>
                  <a:solidFill>
                    <a:prstClr val="black"/>
                  </a:solidFill>
                  <a:effectLst/>
                  <a:uLnTx/>
                  <a:uFillTx/>
                  <a:latin typeface="+mn-lt"/>
                  <a:ea typeface="+mn-ea"/>
                  <a:cs typeface="+mn-cs"/>
                </a:rPr>
                <a:t>Interactive Object-based Weather Forecast</a:t>
              </a:r>
            </a:p>
          </p:txBody>
        </p:sp>
        <p:grpSp>
          <p:nvGrpSpPr>
            <p:cNvPr id="48" name="Group 47">
              <a:extLst>
                <a:ext uri="{FF2B5EF4-FFF2-40B4-BE49-F238E27FC236}">
                  <a16:creationId xmlns:a16="http://schemas.microsoft.com/office/drawing/2014/main" id="{701C68E9-3D4C-FE75-795E-F9B2F731E2C7}"/>
                </a:ext>
              </a:extLst>
            </p:cNvPr>
            <p:cNvGrpSpPr/>
            <p:nvPr/>
          </p:nvGrpSpPr>
          <p:grpSpPr>
            <a:xfrm>
              <a:off x="3005020" y="3338122"/>
              <a:ext cx="1988279" cy="1597678"/>
              <a:chOff x="3467886" y="1124754"/>
              <a:chExt cx="1988279" cy="1597678"/>
            </a:xfrm>
          </p:grpSpPr>
          <p:sp>
            <p:nvSpPr>
              <p:cNvPr id="49" name="Rounded Rectangle 48">
                <a:extLst>
                  <a:ext uri="{FF2B5EF4-FFF2-40B4-BE49-F238E27FC236}">
                    <a16:creationId xmlns:a16="http://schemas.microsoft.com/office/drawing/2014/main" id="{6E756472-61D1-7935-4AF9-212790884BD4}"/>
                  </a:ext>
                </a:extLst>
              </p:cNvPr>
              <p:cNvSpPr/>
              <p:nvPr/>
            </p:nvSpPr>
            <p:spPr>
              <a:xfrm>
                <a:off x="3467886" y="1124754"/>
                <a:ext cx="1988279" cy="1597678"/>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0" name="Group 49">
                <a:extLst>
                  <a:ext uri="{FF2B5EF4-FFF2-40B4-BE49-F238E27FC236}">
                    <a16:creationId xmlns:a16="http://schemas.microsoft.com/office/drawing/2014/main" id="{0F887DCE-87CD-B66A-A289-657DB3DE112E}"/>
                  </a:ext>
                </a:extLst>
              </p:cNvPr>
              <p:cNvGrpSpPr/>
              <p:nvPr/>
            </p:nvGrpSpPr>
            <p:grpSpPr>
              <a:xfrm>
                <a:off x="3570812" y="1255001"/>
                <a:ext cx="1813734" cy="1395778"/>
                <a:chOff x="4976279" y="2562028"/>
                <a:chExt cx="1813734" cy="1395778"/>
              </a:xfrm>
            </p:grpSpPr>
            <p:pic>
              <p:nvPicPr>
                <p:cNvPr id="51" name="Picture 50" descr="A group of smoke on a black background&#10;&#10;Description automatically generated">
                  <a:extLst>
                    <a:ext uri="{FF2B5EF4-FFF2-40B4-BE49-F238E27FC236}">
                      <a16:creationId xmlns:a16="http://schemas.microsoft.com/office/drawing/2014/main" id="{6845CEEF-7416-ED76-6B97-703C7705C5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5577" y="3040182"/>
                  <a:ext cx="429747" cy="429747"/>
                </a:xfrm>
                <a:prstGeom prst="rect">
                  <a:avLst/>
                </a:prstGeom>
                <a:solidFill>
                  <a:schemeClr val="bg1">
                    <a:lumMod val="50000"/>
                  </a:schemeClr>
                </a:solidFill>
              </p:spPr>
            </p:pic>
            <p:pic>
              <p:nvPicPr>
                <p:cNvPr id="52" name="Picture 51" descr="A close up of a colorful explosion&#10;&#10;Description automatically generated with medium confidence">
                  <a:extLst>
                    <a:ext uri="{FF2B5EF4-FFF2-40B4-BE49-F238E27FC236}">
                      <a16:creationId xmlns:a16="http://schemas.microsoft.com/office/drawing/2014/main" id="{DF4BD35B-B053-BF1C-A382-1F2A13DF9E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5576" y="3528059"/>
                  <a:ext cx="429747" cy="429747"/>
                </a:xfrm>
                <a:prstGeom prst="rect">
                  <a:avLst/>
                </a:prstGeom>
              </p:spPr>
            </p:pic>
            <p:pic>
              <p:nvPicPr>
                <p:cNvPr id="53" name="Picture 52" descr="A black background with numbers and lines&#10;&#10;Description automatically generated">
                  <a:extLst>
                    <a:ext uri="{FF2B5EF4-FFF2-40B4-BE49-F238E27FC236}">
                      <a16:creationId xmlns:a16="http://schemas.microsoft.com/office/drawing/2014/main" id="{78C3C6F5-3F89-FBB9-DC91-A6CAA424D8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4135" y="3056894"/>
                  <a:ext cx="429747" cy="429747"/>
                </a:xfrm>
                <a:prstGeom prst="rect">
                  <a:avLst/>
                </a:prstGeom>
              </p:spPr>
            </p:pic>
            <p:pic>
              <p:nvPicPr>
                <p:cNvPr id="54" name="Picture 53">
                  <a:extLst>
                    <a:ext uri="{FF2B5EF4-FFF2-40B4-BE49-F238E27FC236}">
                      <a16:creationId xmlns:a16="http://schemas.microsoft.com/office/drawing/2014/main" id="{3CB2590A-41CD-C0F4-5D7B-2CF2BDA44B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62221" y="3783539"/>
                  <a:ext cx="891659" cy="121590"/>
                </a:xfrm>
                <a:prstGeom prst="rect">
                  <a:avLst/>
                </a:prstGeom>
              </p:spPr>
            </p:pic>
            <p:pic>
              <p:nvPicPr>
                <p:cNvPr id="55" name="Picture 54">
                  <a:extLst>
                    <a:ext uri="{FF2B5EF4-FFF2-40B4-BE49-F238E27FC236}">
                      <a16:creationId xmlns:a16="http://schemas.microsoft.com/office/drawing/2014/main" id="{04B86965-E4DB-F488-8E34-8ABC90CC59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6279" y="3555606"/>
                  <a:ext cx="1277602" cy="114784"/>
                </a:xfrm>
                <a:prstGeom prst="rect">
                  <a:avLst/>
                </a:prstGeom>
              </p:spPr>
            </p:pic>
            <p:pic>
              <p:nvPicPr>
                <p:cNvPr id="56" name="Picture 55" descr="A black number on an orange background&#10;&#10;Description automatically generated">
                  <a:extLst>
                    <a:ext uri="{FF2B5EF4-FFF2-40B4-BE49-F238E27FC236}">
                      <a16:creationId xmlns:a16="http://schemas.microsoft.com/office/drawing/2014/main" id="{A4BBA170-19EE-13F0-83D1-308B9626A0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1237" y="2792998"/>
                  <a:ext cx="198776" cy="198776"/>
                </a:xfrm>
                <a:prstGeom prst="rect">
                  <a:avLst/>
                </a:prstGeom>
              </p:spPr>
            </p:pic>
            <p:pic>
              <p:nvPicPr>
                <p:cNvPr id="57" name="Picture 56" descr="A white circle with a male symbol&#10;&#10;Description automatically generated">
                  <a:extLst>
                    <a:ext uri="{FF2B5EF4-FFF2-40B4-BE49-F238E27FC236}">
                      <a16:creationId xmlns:a16="http://schemas.microsoft.com/office/drawing/2014/main" id="{41DCC43D-F6B6-4DB8-C215-7FF8FDE303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43664" y="2783277"/>
                  <a:ext cx="196787" cy="198775"/>
                </a:xfrm>
                <a:prstGeom prst="rect">
                  <a:avLst/>
                </a:prstGeom>
                <a:solidFill>
                  <a:schemeClr val="bg1">
                    <a:lumMod val="85000"/>
                  </a:schemeClr>
                </a:solidFill>
                <a:ln>
                  <a:noFill/>
                </a:ln>
              </p:spPr>
            </p:pic>
            <p:pic>
              <p:nvPicPr>
                <p:cNvPr id="58" name="Picture 57" descr="A map of europe with blue water&#10;&#10;Description automatically generated">
                  <a:extLst>
                    <a:ext uri="{FF2B5EF4-FFF2-40B4-BE49-F238E27FC236}">
                      <a16:creationId xmlns:a16="http://schemas.microsoft.com/office/drawing/2014/main" id="{5F9E2986-73E8-A3B1-6BF4-84E25E71395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24135" y="2562028"/>
                  <a:ext cx="429746" cy="429746"/>
                </a:xfrm>
                <a:prstGeom prst="rect">
                  <a:avLst/>
                </a:prstGeom>
              </p:spPr>
            </p:pic>
            <p:pic>
              <p:nvPicPr>
                <p:cNvPr id="59" name="Picture 58">
                  <a:extLst>
                    <a:ext uri="{FF2B5EF4-FFF2-40B4-BE49-F238E27FC236}">
                      <a16:creationId xmlns:a16="http://schemas.microsoft.com/office/drawing/2014/main" id="{9E709518-0355-90C1-5F97-87BE9DB359F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76279" y="2571750"/>
                  <a:ext cx="758073" cy="410302"/>
                </a:xfrm>
                <a:prstGeom prst="rect">
                  <a:avLst/>
                </a:prstGeom>
              </p:spPr>
            </p:pic>
            <p:pic>
              <p:nvPicPr>
                <p:cNvPr id="60" name="Picture 59" descr="A person in an orange dress&#10;&#10;Description automatically generated">
                  <a:extLst>
                    <a:ext uri="{FF2B5EF4-FFF2-40B4-BE49-F238E27FC236}">
                      <a16:creationId xmlns:a16="http://schemas.microsoft.com/office/drawing/2014/main" id="{811C6524-FDE5-8D07-92E9-627E722C7E9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76279" y="3049905"/>
                  <a:ext cx="760391" cy="410302"/>
                </a:xfrm>
                <a:prstGeom prst="rect">
                  <a:avLst/>
                </a:prstGeom>
              </p:spPr>
            </p:pic>
          </p:grpSp>
        </p:grpSp>
        <p:sp>
          <p:nvSpPr>
            <p:cNvPr id="62" name="TextBox 61">
              <a:extLst>
                <a:ext uri="{FF2B5EF4-FFF2-40B4-BE49-F238E27FC236}">
                  <a16:creationId xmlns:a16="http://schemas.microsoft.com/office/drawing/2014/main" id="{69F4DB9C-751C-F9B6-6283-838D5BC7021F}"/>
                </a:ext>
              </a:extLst>
            </p:cNvPr>
            <p:cNvSpPr txBox="1"/>
            <p:nvPr/>
          </p:nvSpPr>
          <p:spPr>
            <a:xfrm>
              <a:off x="3571059" y="4993930"/>
              <a:ext cx="920921" cy="174949"/>
            </a:xfrm>
            <a:prstGeom prst="rect">
              <a:avLst/>
            </a:prstGeom>
            <a:noFill/>
          </p:spPr>
          <p:txBody>
            <a:bodyPr wrap="none" lIns="0" tIns="0" rIns="0" bIns="0" rtlCol="0">
              <a:noAutofit/>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pPr>
              <a:r>
                <a:rPr kumimoji="0" lang="en-GB" sz="700" b="0" i="0" u="none" strike="noStrike" kern="1200" cap="none" spc="0" normalizeH="0" baseline="0" noProof="0" dirty="0">
                  <a:ln>
                    <a:noFill/>
                  </a:ln>
                  <a:solidFill>
                    <a:prstClr val="black"/>
                  </a:solidFill>
                  <a:effectLst/>
                  <a:uLnTx/>
                  <a:uFillTx/>
                  <a:latin typeface="+mn-lt"/>
                  <a:ea typeface="+mn-ea"/>
                  <a:cs typeface="+mn-cs"/>
                </a:rPr>
                <a:t>Media Objects, metadata</a:t>
              </a:r>
            </a:p>
          </p:txBody>
        </p:sp>
        <p:grpSp>
          <p:nvGrpSpPr>
            <p:cNvPr id="2049" name="Group 2048">
              <a:extLst>
                <a:ext uri="{FF2B5EF4-FFF2-40B4-BE49-F238E27FC236}">
                  <a16:creationId xmlns:a16="http://schemas.microsoft.com/office/drawing/2014/main" id="{EAE0FF53-CB5D-3641-3C24-6EF4662E6962}"/>
                </a:ext>
              </a:extLst>
            </p:cNvPr>
            <p:cNvGrpSpPr/>
            <p:nvPr/>
          </p:nvGrpSpPr>
          <p:grpSpPr>
            <a:xfrm rot="1696521">
              <a:off x="7974903" y="3904258"/>
              <a:ext cx="448705" cy="448705"/>
              <a:chOff x="5638917" y="3220184"/>
              <a:chExt cx="979283" cy="979283"/>
            </a:xfrm>
          </p:grpSpPr>
          <p:pic>
            <p:nvPicPr>
              <p:cNvPr id="2051" name="Picture 2050" descr="A cell phone in the dark&#10;&#10;Description automatically generated">
                <a:extLst>
                  <a:ext uri="{FF2B5EF4-FFF2-40B4-BE49-F238E27FC236}">
                    <a16:creationId xmlns:a16="http://schemas.microsoft.com/office/drawing/2014/main" id="{F01EECE1-E0B3-2F7C-1090-DD5BBFBBA78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38917" y="3220184"/>
                <a:ext cx="979283" cy="979283"/>
              </a:xfrm>
              <a:prstGeom prst="rect">
                <a:avLst/>
              </a:prstGeom>
            </p:spPr>
          </p:pic>
          <p:pic>
            <p:nvPicPr>
              <p:cNvPr id="2052" name="Picture 2051" descr="A person in a red dress&#10;&#10;Description automatically generated">
                <a:extLst>
                  <a:ext uri="{FF2B5EF4-FFF2-40B4-BE49-F238E27FC236}">
                    <a16:creationId xmlns:a16="http://schemas.microsoft.com/office/drawing/2014/main" id="{2E16B058-7CC5-A9F3-3580-2AF5B519711C}"/>
                  </a:ext>
                </a:extLst>
              </p:cNvPr>
              <p:cNvPicPr>
                <a:picLocks noChangeAspect="1"/>
              </p:cNvPicPr>
              <p:nvPr/>
            </p:nvPicPr>
            <p:blipFill rotWithShape="1">
              <a:blip r:embed="rId13">
                <a:extLst>
                  <a:ext uri="{28A0092B-C50C-407E-A947-70E740481C1C}">
                    <a14:useLocalDpi xmlns:a14="http://schemas.microsoft.com/office/drawing/2010/main" val="0"/>
                  </a:ext>
                </a:extLst>
              </a:blip>
              <a:srcRect l="8324" r="53221"/>
              <a:stretch/>
            </p:blipFill>
            <p:spPr>
              <a:xfrm>
                <a:off x="5921990" y="3337866"/>
                <a:ext cx="416721" cy="663076"/>
              </a:xfrm>
              <a:prstGeom prst="rect">
                <a:avLst/>
              </a:prstGeom>
            </p:spPr>
          </p:pic>
        </p:grpSp>
        <p:sp>
          <p:nvSpPr>
            <p:cNvPr id="2063" name="Oval 2062">
              <a:extLst>
                <a:ext uri="{FF2B5EF4-FFF2-40B4-BE49-F238E27FC236}">
                  <a16:creationId xmlns:a16="http://schemas.microsoft.com/office/drawing/2014/main" id="{1FFAB668-92F7-3B82-3B0C-43D67C0544A8}"/>
                </a:ext>
              </a:extLst>
            </p:cNvPr>
            <p:cNvSpPr/>
            <p:nvPr/>
          </p:nvSpPr>
          <p:spPr>
            <a:xfrm>
              <a:off x="6378383" y="3660545"/>
              <a:ext cx="945994" cy="936129"/>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74" name="Group 2073">
              <a:extLst>
                <a:ext uri="{FF2B5EF4-FFF2-40B4-BE49-F238E27FC236}">
                  <a16:creationId xmlns:a16="http://schemas.microsoft.com/office/drawing/2014/main" id="{7ED72D5A-1FA6-BDCC-A135-C1A3D5A98215}"/>
                </a:ext>
              </a:extLst>
            </p:cNvPr>
            <p:cNvGrpSpPr/>
            <p:nvPr/>
          </p:nvGrpSpPr>
          <p:grpSpPr>
            <a:xfrm>
              <a:off x="6344110" y="3642750"/>
              <a:ext cx="1117720" cy="1010211"/>
              <a:chOff x="6410991" y="3595875"/>
              <a:chExt cx="1117720" cy="1010211"/>
            </a:xfrm>
          </p:grpSpPr>
          <p:grpSp>
            <p:nvGrpSpPr>
              <p:cNvPr id="2064" name="Group 2063">
                <a:extLst>
                  <a:ext uri="{FF2B5EF4-FFF2-40B4-BE49-F238E27FC236}">
                    <a16:creationId xmlns:a16="http://schemas.microsoft.com/office/drawing/2014/main" id="{39CC30BA-1F27-C19E-2BE0-5658D25FE6E6}"/>
                  </a:ext>
                </a:extLst>
              </p:cNvPr>
              <p:cNvGrpSpPr/>
              <p:nvPr/>
            </p:nvGrpSpPr>
            <p:grpSpPr>
              <a:xfrm>
                <a:off x="6410991" y="3595875"/>
                <a:ext cx="1117720" cy="1010211"/>
                <a:chOff x="6967397" y="3451736"/>
                <a:chExt cx="1437175" cy="1298939"/>
              </a:xfrm>
            </p:grpSpPr>
            <p:pic>
              <p:nvPicPr>
                <p:cNvPr id="2065" name="Picture 2064" descr="A person in a pink dress&#10;&#10;Description automatically generated">
                  <a:extLst>
                    <a:ext uri="{FF2B5EF4-FFF2-40B4-BE49-F238E27FC236}">
                      <a16:creationId xmlns:a16="http://schemas.microsoft.com/office/drawing/2014/main" id="{79E80A3C-B94E-C2C9-6F1C-B8C2A22DDD74}"/>
                    </a:ext>
                  </a:extLst>
                </p:cNvPr>
                <p:cNvPicPr>
                  <a:picLocks noChangeAspect="1"/>
                </p:cNvPicPr>
                <p:nvPr/>
              </p:nvPicPr>
              <p:blipFill rotWithShape="1">
                <a:blip r:embed="rId17">
                  <a:extLst>
                    <a:ext uri="{28A0092B-C50C-407E-A947-70E740481C1C}">
                      <a14:useLocalDpi xmlns:a14="http://schemas.microsoft.com/office/drawing/2010/main" val="0"/>
                    </a:ext>
                  </a:extLst>
                </a:blip>
                <a:srcRect r="12233"/>
                <a:stretch/>
              </p:blipFill>
              <p:spPr>
                <a:xfrm>
                  <a:off x="7000109" y="3697251"/>
                  <a:ext cx="1051151" cy="751158"/>
                </a:xfrm>
                <a:prstGeom prst="rect">
                  <a:avLst/>
                </a:prstGeom>
              </p:spPr>
            </p:pic>
            <p:pic>
              <p:nvPicPr>
                <p:cNvPr id="2066" name="Picture 2065" descr="A black background with a black square&#10;&#10;Description automatically generated with medium confidence">
                  <a:extLst>
                    <a:ext uri="{FF2B5EF4-FFF2-40B4-BE49-F238E27FC236}">
                      <a16:creationId xmlns:a16="http://schemas.microsoft.com/office/drawing/2014/main" id="{0473D984-3336-6F0F-8720-6B30FF80242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119274" y="4118616"/>
                  <a:ext cx="285298" cy="285298"/>
                </a:xfrm>
                <a:prstGeom prst="rect">
                  <a:avLst/>
                </a:prstGeom>
              </p:spPr>
            </p:pic>
            <p:pic>
              <p:nvPicPr>
                <p:cNvPr id="2067" name="Picture 2066" descr="A black background with a black square&#10;&#10;Description automatically generated with medium confidence">
                  <a:extLst>
                    <a:ext uri="{FF2B5EF4-FFF2-40B4-BE49-F238E27FC236}">
                      <a16:creationId xmlns:a16="http://schemas.microsoft.com/office/drawing/2014/main" id="{80674653-2107-9263-7783-39B4653791A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67397" y="3451736"/>
                  <a:ext cx="1155075" cy="1298939"/>
                </a:xfrm>
                <a:prstGeom prst="rect">
                  <a:avLst/>
                </a:prstGeom>
              </p:spPr>
            </p:pic>
          </p:grpSp>
          <p:pic>
            <p:nvPicPr>
              <p:cNvPr id="2072" name="Picture 2071" descr="A person in a red dress&#10;&#10;Description automatically generated">
                <a:extLst>
                  <a:ext uri="{FF2B5EF4-FFF2-40B4-BE49-F238E27FC236}">
                    <a16:creationId xmlns:a16="http://schemas.microsoft.com/office/drawing/2014/main" id="{6630C5B1-F70E-D972-F96C-0A3393895F84}"/>
                  </a:ext>
                </a:extLst>
              </p:cNvPr>
              <p:cNvPicPr>
                <a:picLocks noChangeAspect="1"/>
              </p:cNvPicPr>
              <p:nvPr/>
            </p:nvPicPr>
            <p:blipFill rotWithShape="1">
              <a:blip r:embed="rId18">
                <a:extLst>
                  <a:ext uri="{28A0092B-C50C-407E-A947-70E740481C1C}">
                    <a14:useLocalDpi xmlns:a14="http://schemas.microsoft.com/office/drawing/2010/main" val="0"/>
                  </a:ext>
                </a:extLst>
              </a:blip>
              <a:srcRect l="4601" t="10371" r="19659" b="9664"/>
              <a:stretch/>
            </p:blipFill>
            <p:spPr>
              <a:xfrm>
                <a:off x="6467422" y="3819739"/>
                <a:ext cx="786509" cy="487125"/>
              </a:xfrm>
              <a:prstGeom prst="rect">
                <a:avLst/>
              </a:prstGeom>
            </p:spPr>
          </p:pic>
        </p:grpSp>
        <p:pic>
          <p:nvPicPr>
            <p:cNvPr id="2073" name="Picture 2072">
              <a:extLst>
                <a:ext uri="{FF2B5EF4-FFF2-40B4-BE49-F238E27FC236}">
                  <a16:creationId xmlns:a16="http://schemas.microsoft.com/office/drawing/2014/main" id="{DED332C9-34F7-F1B6-9490-83B5DC5085DB}"/>
                </a:ext>
              </a:extLst>
            </p:cNvPr>
            <p:cNvPicPr>
              <a:picLocks noChangeAspect="1"/>
            </p:cNvPicPr>
            <p:nvPr/>
          </p:nvPicPr>
          <p:blipFill>
            <a:blip r:embed="rId19"/>
            <a:stretch>
              <a:fillRect/>
            </a:stretch>
          </p:blipFill>
          <p:spPr>
            <a:xfrm>
              <a:off x="8368700" y="3819958"/>
              <a:ext cx="755291" cy="755291"/>
            </a:xfrm>
            <a:prstGeom prst="rect">
              <a:avLst/>
            </a:prstGeom>
          </p:spPr>
        </p:pic>
        <p:grpSp>
          <p:nvGrpSpPr>
            <p:cNvPr id="2083" name="Group 2082">
              <a:extLst>
                <a:ext uri="{FF2B5EF4-FFF2-40B4-BE49-F238E27FC236}">
                  <a16:creationId xmlns:a16="http://schemas.microsoft.com/office/drawing/2014/main" id="{36F89BBA-26FD-C677-6E07-6C50F1B631D2}"/>
                </a:ext>
              </a:extLst>
            </p:cNvPr>
            <p:cNvGrpSpPr/>
            <p:nvPr/>
          </p:nvGrpSpPr>
          <p:grpSpPr>
            <a:xfrm>
              <a:off x="7934375" y="4341196"/>
              <a:ext cx="969839" cy="733913"/>
              <a:chOff x="8059145" y="1424871"/>
              <a:chExt cx="3650018" cy="2762104"/>
            </a:xfrm>
          </p:grpSpPr>
          <p:pic>
            <p:nvPicPr>
              <p:cNvPr id="2082" name="Picture 2081">
                <a:extLst>
                  <a:ext uri="{FF2B5EF4-FFF2-40B4-BE49-F238E27FC236}">
                    <a16:creationId xmlns:a16="http://schemas.microsoft.com/office/drawing/2014/main" id="{E2F55EC1-6265-5889-1519-28C39315A658}"/>
                  </a:ext>
                </a:extLst>
              </p:cNvPr>
              <p:cNvPicPr>
                <a:picLocks noChangeAspect="1"/>
              </p:cNvPicPr>
              <p:nvPr/>
            </p:nvPicPr>
            <p:blipFill rotWithShape="1">
              <a:blip r:embed="rId20">
                <a:extLst>
                  <a:ext uri="{28A0092B-C50C-407E-A947-70E740481C1C}">
                    <a14:useLocalDpi xmlns:a14="http://schemas.microsoft.com/office/drawing/2010/main" val="0"/>
                  </a:ext>
                </a:extLst>
              </a:blip>
              <a:srcRect l="11280" t="12057" r="13789" b="8213"/>
              <a:stretch/>
            </p:blipFill>
            <p:spPr>
              <a:xfrm>
                <a:off x="8458652" y="1896399"/>
                <a:ext cx="2851110" cy="1806135"/>
              </a:xfrm>
              <a:prstGeom prst="rect">
                <a:avLst/>
              </a:prstGeom>
            </p:spPr>
          </p:pic>
          <p:pic>
            <p:nvPicPr>
              <p:cNvPr id="2080" name="Picture 2079">
                <a:extLst>
                  <a:ext uri="{FF2B5EF4-FFF2-40B4-BE49-F238E27FC236}">
                    <a16:creationId xmlns:a16="http://schemas.microsoft.com/office/drawing/2014/main" id="{4F90D741-8166-87E6-23A1-AF604BC902D9}"/>
                  </a:ext>
                </a:extLst>
              </p:cNvPr>
              <p:cNvPicPr>
                <a:picLocks noChangeAspect="1"/>
              </p:cNvPicPr>
              <p:nvPr/>
            </p:nvPicPr>
            <p:blipFill>
              <a:blip r:embed="rId21"/>
              <a:stretch>
                <a:fillRect/>
              </a:stretch>
            </p:blipFill>
            <p:spPr>
              <a:xfrm rot="5400000">
                <a:off x="8503102" y="980914"/>
                <a:ext cx="2762104" cy="3650018"/>
              </a:xfrm>
              <a:prstGeom prst="rect">
                <a:avLst/>
              </a:prstGeom>
            </p:spPr>
          </p:pic>
        </p:grpSp>
        <p:sp>
          <p:nvSpPr>
            <p:cNvPr id="2084" name="TextBox 2083">
              <a:extLst>
                <a:ext uri="{FF2B5EF4-FFF2-40B4-BE49-F238E27FC236}">
                  <a16:creationId xmlns:a16="http://schemas.microsoft.com/office/drawing/2014/main" id="{BD3EA0C5-E047-F37D-2315-7CB74EF3AEB0}"/>
                </a:ext>
              </a:extLst>
            </p:cNvPr>
            <p:cNvSpPr txBox="1"/>
            <p:nvPr/>
          </p:nvSpPr>
          <p:spPr>
            <a:xfrm>
              <a:off x="5576678" y="4765178"/>
              <a:ext cx="2154183" cy="270077"/>
            </a:xfrm>
            <a:prstGeom prst="rect">
              <a:avLst/>
            </a:prstGeom>
            <a:solidFill>
              <a:schemeClr val="bg1">
                <a:lumMod val="95000"/>
              </a:schemeClr>
            </a:solidFill>
          </p:spPr>
          <p:txBody>
            <a:bodyPr wrap="none" lIns="0" tIns="0" rIns="0" bIns="0" rtlCol="0">
              <a:noAutofit/>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pPr>
              <a:r>
                <a:rPr kumimoji="0" lang="en-GB" sz="700" b="0" i="0" u="none" strike="noStrike" kern="1200" cap="none" spc="0" normalizeH="0" baseline="0" noProof="0" dirty="0">
                  <a:ln>
                    <a:noFill/>
                  </a:ln>
                  <a:solidFill>
                    <a:prstClr val="black"/>
                  </a:solidFill>
                  <a:effectLst/>
                  <a:uLnTx/>
                  <a:uFillTx/>
                  <a:latin typeface="+mn-lt"/>
                  <a:ea typeface="+mn-ea"/>
                  <a:cs typeface="+mn-cs"/>
                </a:rPr>
                <a:t>Media objects assemb</a:t>
              </a:r>
              <a:r>
                <a:rPr lang="en-GB" sz="700" dirty="0">
                  <a:solidFill>
                    <a:prstClr val="black"/>
                  </a:solidFill>
                  <a:latin typeface="+mn-lt"/>
                  <a:cs typeface="+mn-cs"/>
                </a:rPr>
                <a:t>ly</a:t>
              </a:r>
              <a:r>
                <a:rPr kumimoji="0" lang="en-GB" sz="700" b="0" i="0" u="none" strike="noStrike" kern="1200" cap="none" spc="0" normalizeH="0" baseline="0" noProof="0" dirty="0">
                  <a:ln>
                    <a:noFill/>
                  </a:ln>
                  <a:solidFill>
                    <a:prstClr val="black"/>
                  </a:solidFill>
                  <a:effectLst/>
                  <a:uLnTx/>
                  <a:uFillTx/>
                  <a:latin typeface="+mn-lt"/>
                  <a:ea typeface="+mn-ea"/>
                  <a:cs typeface="+mn-cs"/>
                </a:rPr>
                <a:t> at point of consumption</a:t>
              </a:r>
            </a:p>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pPr>
              <a:r>
                <a:rPr kumimoji="0" lang="en-GB" sz="700" b="0" i="0" u="none" strike="noStrike" kern="1200" cap="none" spc="0" normalizeH="0" baseline="0" noProof="0" dirty="0">
                  <a:ln>
                    <a:noFill/>
                  </a:ln>
                  <a:solidFill>
                    <a:prstClr val="black"/>
                  </a:solidFill>
                  <a:effectLst/>
                  <a:uLnTx/>
                  <a:uFillTx/>
                  <a:latin typeface="+mn-lt"/>
                  <a:ea typeface="+mn-ea"/>
                  <a:cs typeface="+mn-cs"/>
                </a:rPr>
                <a:t>based on user preferences and interaction</a:t>
              </a:r>
            </a:p>
          </p:txBody>
        </p:sp>
      </p:grpSp>
    </p:spTree>
    <p:extLst>
      <p:ext uri="{BB962C8B-B14F-4D97-AF65-F5344CB8AC3E}">
        <p14:creationId xmlns:p14="http://schemas.microsoft.com/office/powerpoint/2010/main" val="214099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ounded Rectangle 48">
            <a:extLst>
              <a:ext uri="{FF2B5EF4-FFF2-40B4-BE49-F238E27FC236}">
                <a16:creationId xmlns:a16="http://schemas.microsoft.com/office/drawing/2014/main" id="{42CBB994-1E07-1940-278B-44FE1ED4047E}"/>
              </a:ext>
            </a:extLst>
          </p:cNvPr>
          <p:cNvSpPr/>
          <p:nvPr/>
        </p:nvSpPr>
        <p:spPr>
          <a:xfrm>
            <a:off x="2267687" y="1682290"/>
            <a:ext cx="1255843" cy="1315246"/>
          </a:xfrm>
          <a:prstGeom prst="roundRect">
            <a:avLst/>
          </a:prstGeom>
          <a:solidFill>
            <a:srgbClr val="CDE9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4A0AD93-0F3E-F5EC-A7D8-EA12507E4D50}"/>
              </a:ext>
            </a:extLst>
          </p:cNvPr>
          <p:cNvSpPr txBox="1"/>
          <p:nvPr/>
        </p:nvSpPr>
        <p:spPr>
          <a:xfrm>
            <a:off x="436076" y="780468"/>
            <a:ext cx="8490948" cy="320076"/>
          </a:xfrm>
          <a:prstGeom prst="rect">
            <a:avLst/>
          </a:prstGeom>
          <a:noFill/>
        </p:spPr>
        <p:txBody>
          <a:bodyPr wrap="square" lIns="0" tIns="0" rIns="0" bIns="0" rtlCol="0">
            <a:noAutofit/>
          </a:bodyPr>
          <a:lstStyle/>
          <a:p>
            <a:pPr marR="0" algn="ctr" defTabSz="914400" rtl="0" eaLnBrk="1" fontAlgn="auto" latinLnBrk="0" hangingPunct="1">
              <a:lnSpc>
                <a:spcPct val="150000"/>
              </a:lnSpc>
              <a:spcBef>
                <a:spcPts val="0"/>
              </a:spcBef>
              <a:spcAft>
                <a:spcPts val="0"/>
              </a:spcAft>
              <a:buClrTx/>
              <a:buSzTx/>
              <a:tabLst/>
            </a:pPr>
            <a:r>
              <a:rPr kumimoji="0" lang="en-GB" sz="1400" b="1" i="1" u="none" strike="noStrike" kern="1200" cap="none" spc="0" normalizeH="0" baseline="0" noProof="0" dirty="0">
                <a:ln>
                  <a:noFill/>
                </a:ln>
                <a:solidFill>
                  <a:prstClr val="black"/>
                </a:solidFill>
                <a:effectLst/>
                <a:uLnTx/>
                <a:uFillTx/>
                <a:latin typeface="+mj-lt"/>
                <a:cs typeface="Calibri" panose="020F0502020204030204" pitchFamily="34" charset="0"/>
              </a:rPr>
              <a:t>Future Personalised Object-Based Media Experiences Delivered at Scale Anywhere</a:t>
            </a:r>
          </a:p>
          <a:p>
            <a:pPr marL="285750" marR="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pPr>
            <a:endParaRPr kumimoji="0" lang="en-GB" sz="140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sp>
        <p:nvSpPr>
          <p:cNvPr id="3" name="TextBox 2">
            <a:extLst>
              <a:ext uri="{FF2B5EF4-FFF2-40B4-BE49-F238E27FC236}">
                <a16:creationId xmlns:a16="http://schemas.microsoft.com/office/drawing/2014/main" id="{49BDFC2D-873F-A624-A20B-4949675C7486}"/>
              </a:ext>
            </a:extLst>
          </p:cNvPr>
          <p:cNvSpPr txBox="1"/>
          <p:nvPr/>
        </p:nvSpPr>
        <p:spPr>
          <a:xfrm>
            <a:off x="4572001" y="161392"/>
            <a:ext cx="4509652" cy="461665"/>
          </a:xfrm>
          <a:prstGeom prst="rect">
            <a:avLst/>
          </a:prstGeom>
          <a:noFill/>
        </p:spPr>
        <p:txBody>
          <a:bodyPr wrap="square">
            <a:spAutoFit/>
          </a:bodyPr>
          <a:lstStyle/>
          <a:p>
            <a:pPr algn="r"/>
            <a:r>
              <a:rPr lang="en-US" sz="2400" b="1" dirty="0">
                <a:solidFill>
                  <a:schemeClr val="accent5">
                    <a:lumMod val="75000"/>
                  </a:schemeClr>
                </a:solidFill>
              </a:rPr>
              <a:t>AI4ME Project</a:t>
            </a:r>
          </a:p>
        </p:txBody>
      </p:sp>
      <p:grpSp>
        <p:nvGrpSpPr>
          <p:cNvPr id="43" name="Group 42">
            <a:extLst>
              <a:ext uri="{FF2B5EF4-FFF2-40B4-BE49-F238E27FC236}">
                <a16:creationId xmlns:a16="http://schemas.microsoft.com/office/drawing/2014/main" id="{DEB51624-B4EE-1E05-F0A0-A86D99201A2F}"/>
              </a:ext>
            </a:extLst>
          </p:cNvPr>
          <p:cNvGrpSpPr/>
          <p:nvPr/>
        </p:nvGrpSpPr>
        <p:grpSpPr>
          <a:xfrm>
            <a:off x="671661" y="1197573"/>
            <a:ext cx="7522118" cy="2426742"/>
            <a:chOff x="810941" y="2555366"/>
            <a:chExt cx="7522118" cy="2426742"/>
          </a:xfrm>
        </p:grpSpPr>
        <p:pic>
          <p:nvPicPr>
            <p:cNvPr id="10" name="Picture 9">
              <a:extLst>
                <a:ext uri="{FF2B5EF4-FFF2-40B4-BE49-F238E27FC236}">
                  <a16:creationId xmlns:a16="http://schemas.microsoft.com/office/drawing/2014/main" id="{2C27BFC9-8BE2-647C-D3FE-E701674F0C91}"/>
                </a:ext>
              </a:extLst>
            </p:cNvPr>
            <p:cNvPicPr>
              <a:picLocks noChangeAspect="1"/>
            </p:cNvPicPr>
            <p:nvPr/>
          </p:nvPicPr>
          <p:blipFill>
            <a:blip r:embed="rId3"/>
            <a:stretch>
              <a:fillRect/>
            </a:stretch>
          </p:blipFill>
          <p:spPr>
            <a:xfrm>
              <a:off x="6725820" y="3383239"/>
              <a:ext cx="1087640" cy="722996"/>
            </a:xfrm>
            <a:prstGeom prst="rect">
              <a:avLst/>
            </a:prstGeom>
          </p:spPr>
        </p:pic>
        <p:pic>
          <p:nvPicPr>
            <p:cNvPr id="11" name="Graphic 65" descr="New Wheelchair">
              <a:extLst>
                <a:ext uri="{FF2B5EF4-FFF2-40B4-BE49-F238E27FC236}">
                  <a16:creationId xmlns:a16="http://schemas.microsoft.com/office/drawing/2014/main" id="{2C0ED725-9BDE-1455-6B95-1340B469335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29297" y="3621813"/>
              <a:ext cx="424518" cy="466763"/>
            </a:xfrm>
            <a:prstGeom prst="rect">
              <a:avLst/>
            </a:prstGeom>
          </p:spPr>
        </p:pic>
        <p:cxnSp>
          <p:nvCxnSpPr>
            <p:cNvPr id="12" name="Straight Arrow Connector 11">
              <a:extLst>
                <a:ext uri="{FF2B5EF4-FFF2-40B4-BE49-F238E27FC236}">
                  <a16:creationId xmlns:a16="http://schemas.microsoft.com/office/drawing/2014/main" id="{539EB81E-8FFD-39D6-7605-3454694644B1}"/>
                </a:ext>
              </a:extLst>
            </p:cNvPr>
            <p:cNvCxnSpPr/>
            <p:nvPr/>
          </p:nvCxnSpPr>
          <p:spPr>
            <a:xfrm>
              <a:off x="1809743" y="3650762"/>
              <a:ext cx="6475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0C22AFA-F64E-D5B0-434E-485F350DB974}"/>
                </a:ext>
              </a:extLst>
            </p:cNvPr>
            <p:cNvCxnSpPr/>
            <p:nvPr/>
          </p:nvCxnSpPr>
          <p:spPr>
            <a:xfrm>
              <a:off x="1809743" y="3745384"/>
              <a:ext cx="6475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792F986-3283-1E9A-7C53-AEF59ECC294B}"/>
                </a:ext>
              </a:extLst>
            </p:cNvPr>
            <p:cNvCxnSpPr/>
            <p:nvPr/>
          </p:nvCxnSpPr>
          <p:spPr>
            <a:xfrm>
              <a:off x="1809743" y="3838789"/>
              <a:ext cx="6475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C7440D2-FFE1-BB54-FE97-D4614307FBDC}"/>
                </a:ext>
              </a:extLst>
            </p:cNvPr>
            <p:cNvCxnSpPr/>
            <p:nvPr/>
          </p:nvCxnSpPr>
          <p:spPr>
            <a:xfrm>
              <a:off x="1809743" y="3930648"/>
              <a:ext cx="6475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AD1924A-6FAA-367B-ACF1-E06062790EF3}"/>
                </a:ext>
              </a:extLst>
            </p:cNvPr>
            <p:cNvSpPr txBox="1"/>
            <p:nvPr/>
          </p:nvSpPr>
          <p:spPr>
            <a:xfrm>
              <a:off x="1774922" y="3314646"/>
              <a:ext cx="538499" cy="338554"/>
            </a:xfrm>
            <a:prstGeom prst="rect">
              <a:avLst/>
            </a:prstGeom>
            <a:noFill/>
          </p:spPr>
          <p:txBody>
            <a:bodyPr wrap="square" rtlCol="0">
              <a:spAutoFit/>
            </a:bodyPr>
            <a:lstStyle/>
            <a:p>
              <a:pPr algn="ctr"/>
              <a:r>
                <a:rPr lang="en-US" sz="800" dirty="0"/>
                <a:t>Audio/Video </a:t>
              </a:r>
            </a:p>
          </p:txBody>
        </p:sp>
        <p:sp>
          <p:nvSpPr>
            <p:cNvPr id="17" name="Rounded Rectangle 16">
              <a:extLst>
                <a:ext uri="{FF2B5EF4-FFF2-40B4-BE49-F238E27FC236}">
                  <a16:creationId xmlns:a16="http://schemas.microsoft.com/office/drawing/2014/main" id="{86723C7F-74F8-A098-BE3C-337455D8364B}"/>
                </a:ext>
              </a:extLst>
            </p:cNvPr>
            <p:cNvSpPr/>
            <p:nvPr/>
          </p:nvSpPr>
          <p:spPr>
            <a:xfrm>
              <a:off x="2530128" y="3413824"/>
              <a:ext cx="983194" cy="803127"/>
            </a:xfrm>
            <a:prstGeom prst="roundRect">
              <a:avLst/>
            </a:prstGeom>
            <a:solidFill>
              <a:srgbClr val="FFC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100" b="1" dirty="0">
                  <a:solidFill>
                    <a:schemeClr val="bg1"/>
                  </a:solidFill>
                </a:rPr>
                <a:t>Object Capture and Represent-</a:t>
              </a:r>
              <a:r>
                <a:rPr lang="en-US" sz="1100" b="1" dirty="0" err="1">
                  <a:solidFill>
                    <a:schemeClr val="bg1"/>
                  </a:solidFill>
                </a:rPr>
                <a:t>ation</a:t>
              </a:r>
              <a:endParaRPr lang="en-US" sz="1100" b="1" dirty="0">
                <a:solidFill>
                  <a:schemeClr val="bg1"/>
                </a:solidFill>
              </a:endParaRPr>
            </a:p>
          </p:txBody>
        </p:sp>
        <p:sp>
          <p:nvSpPr>
            <p:cNvPr id="18" name="Rounded Rectangle 17">
              <a:extLst>
                <a:ext uri="{FF2B5EF4-FFF2-40B4-BE49-F238E27FC236}">
                  <a16:creationId xmlns:a16="http://schemas.microsoft.com/office/drawing/2014/main" id="{D53D9468-FA60-B59B-8822-DFDE6DC5820E}"/>
                </a:ext>
              </a:extLst>
            </p:cNvPr>
            <p:cNvSpPr/>
            <p:nvPr/>
          </p:nvSpPr>
          <p:spPr>
            <a:xfrm>
              <a:off x="3861156" y="3409273"/>
              <a:ext cx="1106354" cy="80312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Object-Based </a:t>
              </a:r>
            </a:p>
            <a:p>
              <a:pPr algn="ctr"/>
              <a:r>
                <a:rPr lang="en-US" sz="1200" b="1" dirty="0">
                  <a:solidFill>
                    <a:schemeClr val="bg1"/>
                  </a:solidFill>
                </a:rPr>
                <a:t>Production</a:t>
              </a:r>
            </a:p>
          </p:txBody>
        </p:sp>
        <p:sp>
          <p:nvSpPr>
            <p:cNvPr id="19" name="TextBox 18">
              <a:extLst>
                <a:ext uri="{FF2B5EF4-FFF2-40B4-BE49-F238E27FC236}">
                  <a16:creationId xmlns:a16="http://schemas.microsoft.com/office/drawing/2014/main" id="{A5EB0C53-B3B8-8E8B-3416-1A00C1D85D94}"/>
                </a:ext>
              </a:extLst>
            </p:cNvPr>
            <p:cNvSpPr txBox="1"/>
            <p:nvPr/>
          </p:nvSpPr>
          <p:spPr>
            <a:xfrm>
              <a:off x="3171212" y="4151423"/>
              <a:ext cx="983194" cy="461665"/>
            </a:xfrm>
            <a:prstGeom prst="rect">
              <a:avLst/>
            </a:prstGeom>
            <a:noFill/>
          </p:spPr>
          <p:txBody>
            <a:bodyPr wrap="square" rtlCol="0">
              <a:spAutoFit/>
            </a:bodyPr>
            <a:lstStyle/>
            <a:p>
              <a:pPr algn="ctr"/>
              <a:r>
                <a:rPr lang="en-US" sz="800" dirty="0"/>
                <a:t>Objects</a:t>
              </a:r>
            </a:p>
            <a:p>
              <a:pPr algn="ctr"/>
              <a:r>
                <a:rPr lang="en-US" sz="800" dirty="0"/>
                <a:t>+ Scene Metadata</a:t>
              </a:r>
            </a:p>
          </p:txBody>
        </p:sp>
        <p:grpSp>
          <p:nvGrpSpPr>
            <p:cNvPr id="20" name="Group 19">
              <a:extLst>
                <a:ext uri="{FF2B5EF4-FFF2-40B4-BE49-F238E27FC236}">
                  <a16:creationId xmlns:a16="http://schemas.microsoft.com/office/drawing/2014/main" id="{A7297ECD-2950-9C81-D680-AD45317B6BC1}"/>
                </a:ext>
              </a:extLst>
            </p:cNvPr>
            <p:cNvGrpSpPr/>
            <p:nvPr/>
          </p:nvGrpSpPr>
          <p:grpSpPr>
            <a:xfrm>
              <a:off x="7929586" y="2815021"/>
              <a:ext cx="403473" cy="2065678"/>
              <a:chOff x="9971563" y="3506916"/>
              <a:chExt cx="472493" cy="2421261"/>
            </a:xfrm>
          </p:grpSpPr>
          <p:pic>
            <p:nvPicPr>
              <p:cNvPr id="36" name="Picture 35">
                <a:extLst>
                  <a:ext uri="{FF2B5EF4-FFF2-40B4-BE49-F238E27FC236}">
                    <a16:creationId xmlns:a16="http://schemas.microsoft.com/office/drawing/2014/main" id="{293EC0FD-FE1A-D786-8A44-AAD7ED563BBA}"/>
                  </a:ext>
                </a:extLst>
              </p:cNvPr>
              <p:cNvPicPr>
                <a:picLocks noChangeAspect="1"/>
              </p:cNvPicPr>
              <p:nvPr/>
            </p:nvPicPr>
            <p:blipFill>
              <a:blip r:embed="rId6">
                <a:duotone>
                  <a:schemeClr val="accent2">
                    <a:shade val="45000"/>
                    <a:satMod val="135000"/>
                  </a:schemeClr>
                  <a:prstClr val="white"/>
                </a:duotone>
              </a:blip>
              <a:stretch>
                <a:fillRect/>
              </a:stretch>
            </p:blipFill>
            <p:spPr>
              <a:xfrm>
                <a:off x="10001145" y="4973133"/>
                <a:ext cx="413330" cy="413330"/>
              </a:xfrm>
              <a:prstGeom prst="rect">
                <a:avLst/>
              </a:prstGeom>
            </p:spPr>
          </p:pic>
          <p:pic>
            <p:nvPicPr>
              <p:cNvPr id="37" name="Picture 36">
                <a:extLst>
                  <a:ext uri="{FF2B5EF4-FFF2-40B4-BE49-F238E27FC236}">
                    <a16:creationId xmlns:a16="http://schemas.microsoft.com/office/drawing/2014/main" id="{4E946172-3B14-F4E8-F044-0DD07979DBC7}"/>
                  </a:ext>
                </a:extLst>
              </p:cNvPr>
              <p:cNvPicPr>
                <a:picLocks noChangeAspect="1"/>
              </p:cNvPicPr>
              <p:nvPr/>
            </p:nvPicPr>
            <p:blipFill rotWithShape="1">
              <a:blip r:embed="rId7">
                <a:duotone>
                  <a:schemeClr val="accent2">
                    <a:shade val="45000"/>
                    <a:satMod val="135000"/>
                  </a:schemeClr>
                  <a:prstClr val="white"/>
                </a:duotone>
              </a:blip>
              <a:srcRect l="27366" t="12080" r="25182" b="14664"/>
              <a:stretch/>
            </p:blipFill>
            <p:spPr>
              <a:xfrm>
                <a:off x="10108460" y="3506916"/>
                <a:ext cx="200925" cy="334050"/>
              </a:xfrm>
              <a:prstGeom prst="rect">
                <a:avLst/>
              </a:prstGeom>
            </p:spPr>
          </p:pic>
          <p:pic>
            <p:nvPicPr>
              <p:cNvPr id="38" name="Picture 37">
                <a:extLst>
                  <a:ext uri="{FF2B5EF4-FFF2-40B4-BE49-F238E27FC236}">
                    <a16:creationId xmlns:a16="http://schemas.microsoft.com/office/drawing/2014/main" id="{1E1310B1-93D9-3955-5BA6-4A4809C2393A}"/>
                  </a:ext>
                </a:extLst>
              </p:cNvPr>
              <p:cNvPicPr>
                <a:picLocks noChangeAspect="1"/>
              </p:cNvPicPr>
              <p:nvPr/>
            </p:nvPicPr>
            <p:blipFill>
              <a:blip r:embed="rId8">
                <a:duotone>
                  <a:schemeClr val="accent6">
                    <a:shade val="45000"/>
                    <a:satMod val="135000"/>
                  </a:schemeClr>
                  <a:prstClr val="white"/>
                </a:duotone>
              </a:blip>
              <a:stretch>
                <a:fillRect/>
              </a:stretch>
            </p:blipFill>
            <p:spPr>
              <a:xfrm>
                <a:off x="10002256" y="4639862"/>
                <a:ext cx="413321" cy="413321"/>
              </a:xfrm>
              <a:prstGeom prst="rect">
                <a:avLst/>
              </a:prstGeom>
            </p:spPr>
          </p:pic>
          <p:pic>
            <p:nvPicPr>
              <p:cNvPr id="39" name="Picture 38">
                <a:extLst>
                  <a:ext uri="{FF2B5EF4-FFF2-40B4-BE49-F238E27FC236}">
                    <a16:creationId xmlns:a16="http://schemas.microsoft.com/office/drawing/2014/main" id="{568CFC5C-83DF-2E56-37FB-1AC641E06D52}"/>
                  </a:ext>
                </a:extLst>
              </p:cNvPr>
              <p:cNvPicPr>
                <a:picLocks noChangeAspect="1"/>
              </p:cNvPicPr>
              <p:nvPr/>
            </p:nvPicPr>
            <p:blipFill rotWithShape="1">
              <a:blip r:embed="rId9">
                <a:duotone>
                  <a:schemeClr val="accent4">
                    <a:shade val="45000"/>
                    <a:satMod val="135000"/>
                  </a:schemeClr>
                  <a:prstClr val="white"/>
                </a:duotone>
              </a:blip>
              <a:srcRect b="9236"/>
              <a:stretch/>
            </p:blipFill>
            <p:spPr>
              <a:xfrm>
                <a:off x="10049520" y="3931625"/>
                <a:ext cx="318803" cy="307299"/>
              </a:xfrm>
              <a:prstGeom prst="rect">
                <a:avLst/>
              </a:prstGeom>
            </p:spPr>
          </p:pic>
          <p:pic>
            <p:nvPicPr>
              <p:cNvPr id="40" name="Picture 39">
                <a:extLst>
                  <a:ext uri="{FF2B5EF4-FFF2-40B4-BE49-F238E27FC236}">
                    <a16:creationId xmlns:a16="http://schemas.microsoft.com/office/drawing/2014/main" id="{6FE7B0CA-103F-BB6E-6E47-142768398392}"/>
                  </a:ext>
                </a:extLst>
              </p:cNvPr>
              <p:cNvPicPr>
                <a:picLocks noChangeAspect="1"/>
              </p:cNvPicPr>
              <p:nvPr/>
            </p:nvPicPr>
            <p:blipFill>
              <a:blip r:embed="rId10">
                <a:duotone>
                  <a:schemeClr val="accent6">
                    <a:shade val="45000"/>
                    <a:satMod val="135000"/>
                  </a:schemeClr>
                  <a:prstClr val="white"/>
                </a:duotone>
              </a:blip>
              <a:stretch>
                <a:fillRect/>
              </a:stretch>
            </p:blipFill>
            <p:spPr>
              <a:xfrm>
                <a:off x="9971563" y="5455684"/>
                <a:ext cx="472493" cy="472493"/>
              </a:xfrm>
              <a:prstGeom prst="rect">
                <a:avLst/>
              </a:prstGeom>
            </p:spPr>
          </p:pic>
          <p:pic>
            <p:nvPicPr>
              <p:cNvPr id="41" name="Picture 40">
                <a:extLst>
                  <a:ext uri="{FF2B5EF4-FFF2-40B4-BE49-F238E27FC236}">
                    <a16:creationId xmlns:a16="http://schemas.microsoft.com/office/drawing/2014/main" id="{964EA0AE-36B2-137D-C6AF-D99229B134BC}"/>
                  </a:ext>
                </a:extLst>
              </p:cNvPr>
              <p:cNvPicPr>
                <a:picLocks noChangeAspect="1"/>
              </p:cNvPicPr>
              <p:nvPr/>
            </p:nvPicPr>
            <p:blipFill>
              <a:blip r:embed="rId11">
                <a:duotone>
                  <a:schemeClr val="accent1">
                    <a:shade val="45000"/>
                    <a:satMod val="135000"/>
                  </a:schemeClr>
                  <a:prstClr val="white"/>
                </a:duotone>
              </a:blip>
              <a:stretch>
                <a:fillRect/>
              </a:stretch>
            </p:blipFill>
            <p:spPr>
              <a:xfrm>
                <a:off x="10004793" y="4351889"/>
                <a:ext cx="397430" cy="276353"/>
              </a:xfrm>
              <a:prstGeom prst="rect">
                <a:avLst/>
              </a:prstGeom>
            </p:spPr>
          </p:pic>
        </p:grpSp>
        <p:cxnSp>
          <p:nvCxnSpPr>
            <p:cNvPr id="21" name="Straight Arrow Connector 20">
              <a:extLst>
                <a:ext uri="{FF2B5EF4-FFF2-40B4-BE49-F238E27FC236}">
                  <a16:creationId xmlns:a16="http://schemas.microsoft.com/office/drawing/2014/main" id="{B122A993-5A5B-63DA-5DE8-9C45F776D226}"/>
                </a:ext>
              </a:extLst>
            </p:cNvPr>
            <p:cNvCxnSpPr>
              <a:cxnSpLocks/>
            </p:cNvCxnSpPr>
            <p:nvPr/>
          </p:nvCxnSpPr>
          <p:spPr>
            <a:xfrm>
              <a:off x="6413395" y="3604372"/>
              <a:ext cx="29093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2A6144C-8504-DD77-AF57-8EEC62DA489B}"/>
                </a:ext>
              </a:extLst>
            </p:cNvPr>
            <p:cNvCxnSpPr>
              <a:cxnSpLocks/>
            </p:cNvCxnSpPr>
            <p:nvPr/>
          </p:nvCxnSpPr>
          <p:spPr>
            <a:xfrm>
              <a:off x="6413395" y="3667618"/>
              <a:ext cx="290930" cy="0"/>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7E922A6-C427-8D9F-F372-34991F5A22B7}"/>
                </a:ext>
              </a:extLst>
            </p:cNvPr>
            <p:cNvCxnSpPr>
              <a:cxnSpLocks/>
            </p:cNvCxnSpPr>
            <p:nvPr/>
          </p:nvCxnSpPr>
          <p:spPr>
            <a:xfrm>
              <a:off x="6413395" y="3732549"/>
              <a:ext cx="290930" cy="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EC8F7DD-6A08-5F68-1703-E07AEC700040}"/>
                </a:ext>
              </a:extLst>
            </p:cNvPr>
            <p:cNvCxnSpPr>
              <a:cxnSpLocks/>
            </p:cNvCxnSpPr>
            <p:nvPr/>
          </p:nvCxnSpPr>
          <p:spPr>
            <a:xfrm>
              <a:off x="6414216" y="3801417"/>
              <a:ext cx="290930" cy="0"/>
            </a:xfrm>
            <a:prstGeom prst="straightConnector1">
              <a:avLst/>
            </a:prstGeom>
            <a:ln>
              <a:solidFill>
                <a:srgbClr val="00FA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A7BCD63-AD7F-2D2C-561A-0B2F93F20A43}"/>
                </a:ext>
              </a:extLst>
            </p:cNvPr>
            <p:cNvCxnSpPr>
              <a:cxnSpLocks/>
            </p:cNvCxnSpPr>
            <p:nvPr/>
          </p:nvCxnSpPr>
          <p:spPr>
            <a:xfrm>
              <a:off x="6413395" y="3873568"/>
              <a:ext cx="290930" cy="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D299DA7-3075-A641-1EA2-C43E47A55E7D}"/>
                </a:ext>
              </a:extLst>
            </p:cNvPr>
            <p:cNvCxnSpPr>
              <a:cxnSpLocks/>
            </p:cNvCxnSpPr>
            <p:nvPr/>
          </p:nvCxnSpPr>
          <p:spPr>
            <a:xfrm>
              <a:off x="6413395" y="3930648"/>
              <a:ext cx="290930" cy="0"/>
            </a:xfrm>
            <a:prstGeom prst="straightConnector1">
              <a:avLst/>
            </a:prstGeom>
            <a:ln>
              <a:solidFill>
                <a:srgbClr val="D883FF"/>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14C6DED-85FE-F09D-7853-DB9E64E3A5B8}"/>
                </a:ext>
              </a:extLst>
            </p:cNvPr>
            <p:cNvCxnSpPr>
              <a:cxnSpLocks/>
            </p:cNvCxnSpPr>
            <p:nvPr/>
          </p:nvCxnSpPr>
          <p:spPr>
            <a:xfrm>
              <a:off x="6413395" y="3994646"/>
              <a:ext cx="290930" cy="0"/>
            </a:xfrm>
            <a:prstGeom prst="straightConnector1">
              <a:avLst/>
            </a:prstGeom>
            <a:ln>
              <a:solidFill>
                <a:srgbClr val="FF40FF"/>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72000AD-8152-67D6-240D-3578DD499096}"/>
                </a:ext>
              </a:extLst>
            </p:cNvPr>
            <p:cNvSpPr txBox="1"/>
            <p:nvPr/>
          </p:nvSpPr>
          <p:spPr>
            <a:xfrm>
              <a:off x="6448420" y="3133847"/>
              <a:ext cx="1598066" cy="430887"/>
            </a:xfrm>
            <a:prstGeom prst="rect">
              <a:avLst/>
            </a:prstGeom>
            <a:noFill/>
          </p:spPr>
          <p:txBody>
            <a:bodyPr wrap="square" rtlCol="0">
              <a:spAutoFit/>
            </a:bodyPr>
            <a:lstStyle/>
            <a:p>
              <a:pPr algn="ctr"/>
              <a:r>
                <a:rPr lang="en-US" sz="1050" b="1" dirty="0" err="1">
                  <a:solidFill>
                    <a:schemeClr val="accent1"/>
                  </a:solidFill>
                </a:rPr>
                <a:t>Personalised</a:t>
              </a:r>
              <a:endParaRPr lang="en-US" sz="1050" b="1" dirty="0">
                <a:solidFill>
                  <a:schemeClr val="accent1"/>
                </a:solidFill>
              </a:endParaRPr>
            </a:p>
            <a:p>
              <a:pPr algn="ctr"/>
              <a:r>
                <a:rPr lang="en-US" sz="1050" b="1" dirty="0">
                  <a:solidFill>
                    <a:schemeClr val="accent1"/>
                  </a:solidFill>
                </a:rPr>
                <a:t>Media for All</a:t>
              </a:r>
            </a:p>
          </p:txBody>
        </p:sp>
        <p:sp>
          <p:nvSpPr>
            <p:cNvPr id="29" name="Rounded Rectangle 28">
              <a:extLst>
                <a:ext uri="{FF2B5EF4-FFF2-40B4-BE49-F238E27FC236}">
                  <a16:creationId xmlns:a16="http://schemas.microsoft.com/office/drawing/2014/main" id="{012CC96B-6ABC-C397-B7AF-F4F3BE4BF4D2}"/>
                </a:ext>
              </a:extLst>
            </p:cNvPr>
            <p:cNvSpPr/>
            <p:nvPr/>
          </p:nvSpPr>
          <p:spPr>
            <a:xfrm>
              <a:off x="5279007" y="3423067"/>
              <a:ext cx="1065266" cy="77553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Compute-Aware Network Delivery</a:t>
              </a:r>
            </a:p>
          </p:txBody>
        </p:sp>
        <p:pic>
          <p:nvPicPr>
            <p:cNvPr id="30" name="Picture 29">
              <a:extLst>
                <a:ext uri="{FF2B5EF4-FFF2-40B4-BE49-F238E27FC236}">
                  <a16:creationId xmlns:a16="http://schemas.microsoft.com/office/drawing/2014/main" id="{C38F28E6-0E2B-8847-8A08-950E41B0C701}"/>
                </a:ext>
              </a:extLst>
            </p:cNvPr>
            <p:cNvPicPr>
              <a:picLocks noChangeAspect="1"/>
            </p:cNvPicPr>
            <p:nvPr/>
          </p:nvPicPr>
          <p:blipFill>
            <a:blip r:embed="rId12"/>
            <a:stretch>
              <a:fillRect/>
            </a:stretch>
          </p:blipFill>
          <p:spPr>
            <a:xfrm>
              <a:off x="813851" y="3223853"/>
              <a:ext cx="877141" cy="592120"/>
            </a:xfrm>
            <a:prstGeom prst="rect">
              <a:avLst/>
            </a:prstGeom>
          </p:spPr>
        </p:pic>
        <p:pic>
          <p:nvPicPr>
            <p:cNvPr id="31" name="Picture 30">
              <a:extLst>
                <a:ext uri="{FF2B5EF4-FFF2-40B4-BE49-F238E27FC236}">
                  <a16:creationId xmlns:a16="http://schemas.microsoft.com/office/drawing/2014/main" id="{BDEAA383-365B-2EC7-C9AE-864938C176D4}"/>
                </a:ext>
              </a:extLst>
            </p:cNvPr>
            <p:cNvPicPr>
              <a:picLocks noChangeAspect="1"/>
            </p:cNvPicPr>
            <p:nvPr/>
          </p:nvPicPr>
          <p:blipFill>
            <a:blip r:embed="rId13"/>
            <a:stretch>
              <a:fillRect/>
            </a:stretch>
          </p:blipFill>
          <p:spPr>
            <a:xfrm>
              <a:off x="830017" y="2555366"/>
              <a:ext cx="854878" cy="576988"/>
            </a:xfrm>
            <a:prstGeom prst="rect">
              <a:avLst/>
            </a:prstGeom>
          </p:spPr>
        </p:pic>
        <p:pic>
          <p:nvPicPr>
            <p:cNvPr id="32" name="Picture 31">
              <a:extLst>
                <a:ext uri="{FF2B5EF4-FFF2-40B4-BE49-F238E27FC236}">
                  <a16:creationId xmlns:a16="http://schemas.microsoft.com/office/drawing/2014/main" id="{35EECFF2-8155-A5E0-076F-C26BC681052C}"/>
                </a:ext>
              </a:extLst>
            </p:cNvPr>
            <p:cNvPicPr>
              <a:picLocks noChangeAspect="1"/>
            </p:cNvPicPr>
            <p:nvPr/>
          </p:nvPicPr>
          <p:blipFill>
            <a:blip r:embed="rId14"/>
            <a:stretch>
              <a:fillRect/>
            </a:stretch>
          </p:blipFill>
          <p:spPr>
            <a:xfrm>
              <a:off x="815229" y="3910449"/>
              <a:ext cx="875764" cy="492420"/>
            </a:xfrm>
            <a:prstGeom prst="rect">
              <a:avLst/>
            </a:prstGeom>
          </p:spPr>
        </p:pic>
        <p:pic>
          <p:nvPicPr>
            <p:cNvPr id="33" name="Picture 32">
              <a:extLst>
                <a:ext uri="{FF2B5EF4-FFF2-40B4-BE49-F238E27FC236}">
                  <a16:creationId xmlns:a16="http://schemas.microsoft.com/office/drawing/2014/main" id="{014FE30B-CD98-5B10-8FE7-CCF2784AEE29}"/>
                </a:ext>
              </a:extLst>
            </p:cNvPr>
            <p:cNvPicPr>
              <a:picLocks noChangeAspect="1"/>
            </p:cNvPicPr>
            <p:nvPr/>
          </p:nvPicPr>
          <p:blipFill>
            <a:blip r:embed="rId15"/>
            <a:stretch>
              <a:fillRect/>
            </a:stretch>
          </p:blipFill>
          <p:spPr>
            <a:xfrm>
              <a:off x="810941" y="4497023"/>
              <a:ext cx="873954" cy="485085"/>
            </a:xfrm>
            <a:prstGeom prst="rect">
              <a:avLst/>
            </a:prstGeom>
          </p:spPr>
        </p:pic>
        <p:cxnSp>
          <p:nvCxnSpPr>
            <p:cNvPr id="34" name="Straight Arrow Connector 33">
              <a:extLst>
                <a:ext uri="{FF2B5EF4-FFF2-40B4-BE49-F238E27FC236}">
                  <a16:creationId xmlns:a16="http://schemas.microsoft.com/office/drawing/2014/main" id="{035B1CE0-2E2D-7411-9ADE-00C3D976703A}"/>
                </a:ext>
              </a:extLst>
            </p:cNvPr>
            <p:cNvCxnSpPr>
              <a:cxnSpLocks/>
              <a:stCxn id="18" idx="3"/>
              <a:endCxn id="29" idx="1"/>
            </p:cNvCxnSpPr>
            <p:nvPr/>
          </p:nvCxnSpPr>
          <p:spPr>
            <a:xfrm>
              <a:off x="4967510" y="3810837"/>
              <a:ext cx="311497" cy="0"/>
            </a:xfrm>
            <a:prstGeom prst="straightConnector1">
              <a:avLst/>
            </a:prstGeom>
            <a:ln w="698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8CF1F25-6C80-F74A-AEA2-EEC25DC78174}"/>
                </a:ext>
              </a:extLst>
            </p:cNvPr>
            <p:cNvCxnSpPr>
              <a:cxnSpLocks/>
              <a:stCxn id="17" idx="3"/>
              <a:endCxn id="18" idx="1"/>
            </p:cNvCxnSpPr>
            <p:nvPr/>
          </p:nvCxnSpPr>
          <p:spPr>
            <a:xfrm flipV="1">
              <a:off x="3513322" y="3810837"/>
              <a:ext cx="347834" cy="4551"/>
            </a:xfrm>
            <a:prstGeom prst="straightConnector1">
              <a:avLst/>
            </a:prstGeom>
            <a:ln w="698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EA67B1CF-5165-68C9-46A0-69A2C57005D4}"/>
                </a:ext>
              </a:extLst>
            </p:cNvPr>
            <p:cNvSpPr txBox="1"/>
            <p:nvPr/>
          </p:nvSpPr>
          <p:spPr>
            <a:xfrm>
              <a:off x="4677624" y="4139406"/>
              <a:ext cx="766972" cy="461665"/>
            </a:xfrm>
            <a:prstGeom prst="rect">
              <a:avLst/>
            </a:prstGeom>
            <a:noFill/>
          </p:spPr>
          <p:txBody>
            <a:bodyPr wrap="square" rtlCol="0">
              <a:spAutoFit/>
            </a:bodyPr>
            <a:lstStyle/>
            <a:p>
              <a:pPr algn="ctr"/>
              <a:r>
                <a:rPr lang="en-US" sz="800" dirty="0"/>
                <a:t>Objects</a:t>
              </a:r>
            </a:p>
            <a:p>
              <a:pPr algn="ctr"/>
              <a:r>
                <a:rPr lang="en-US" sz="800" dirty="0"/>
                <a:t>+ Production Metadata</a:t>
              </a:r>
            </a:p>
          </p:txBody>
        </p:sp>
      </p:grpSp>
      <p:sp>
        <p:nvSpPr>
          <p:cNvPr id="44" name="TextBox 43">
            <a:extLst>
              <a:ext uri="{FF2B5EF4-FFF2-40B4-BE49-F238E27FC236}">
                <a16:creationId xmlns:a16="http://schemas.microsoft.com/office/drawing/2014/main" id="{2D5BDF8A-E444-065C-057C-178DDC1BB827}"/>
              </a:ext>
            </a:extLst>
          </p:cNvPr>
          <p:cNvSpPr txBox="1"/>
          <p:nvPr/>
        </p:nvSpPr>
        <p:spPr>
          <a:xfrm>
            <a:off x="2142804" y="3668992"/>
            <a:ext cx="3884150" cy="1313116"/>
          </a:xfrm>
          <a:prstGeom prst="rect">
            <a:avLst/>
          </a:prstGeom>
          <a:noFill/>
          <a:ln>
            <a:solidFill>
              <a:srgbClr val="00B0F0"/>
            </a:solidFill>
          </a:ln>
        </p:spPr>
        <p:txBody>
          <a:bodyPr wrap="square">
            <a:spAutoFit/>
          </a:bodyPr>
          <a:lstStyle/>
          <a:p>
            <a:pPr eaLnBrk="1" fontAlgn="auto" hangingPunct="1">
              <a:lnSpc>
                <a:spcPct val="150000"/>
              </a:lnSpc>
              <a:spcBef>
                <a:spcPts val="0"/>
              </a:spcBef>
              <a:spcAft>
                <a:spcPts val="0"/>
              </a:spcAft>
            </a:pPr>
            <a:r>
              <a:rPr kumimoji="0" lang="en-GB" sz="900" b="1" i="0" u="none" strike="noStrike" kern="1200" cap="none" spc="0" normalizeH="0" baseline="0" noProof="0" dirty="0">
                <a:ln>
                  <a:noFill/>
                </a:ln>
                <a:solidFill>
                  <a:srgbClr val="0070C0"/>
                </a:solidFill>
                <a:effectLst/>
                <a:uLnTx/>
                <a:uFillTx/>
                <a:latin typeface="+mn-lt"/>
                <a:cs typeface="Calibri" panose="020F0502020204030204" pitchFamily="34" charset="0"/>
              </a:rPr>
              <a:t>Media Objects for Personalisation</a:t>
            </a:r>
          </a:p>
          <a:p>
            <a:pPr marL="171450" indent="-171450" eaLnBrk="1" fontAlgn="auto" hangingPunct="1">
              <a:lnSpc>
                <a:spcPct val="150000"/>
              </a:lnSpc>
              <a:spcBef>
                <a:spcPts val="0"/>
              </a:spcBef>
              <a:spcAft>
                <a:spcPts val="0"/>
              </a:spcAft>
              <a:buFont typeface="Arial" panose="020B0604020202020204" pitchFamily="34" charset="0"/>
              <a:buChar char="•"/>
            </a:pPr>
            <a:r>
              <a:rPr kumimoji="0" lang="en-GB" sz="900" i="0" u="none" strike="noStrike" kern="1200" cap="none" spc="0" normalizeH="0" baseline="0" noProof="0" dirty="0">
                <a:ln>
                  <a:noFill/>
                </a:ln>
                <a:solidFill>
                  <a:prstClr val="black"/>
                </a:solidFill>
                <a:effectLst/>
                <a:uLnTx/>
                <a:uFillTx/>
                <a:latin typeface="+mn-lt"/>
                <a:cs typeface="Calibri" panose="020F0502020204030204" pitchFamily="34" charset="0"/>
              </a:rPr>
              <a:t>New AI-</a:t>
            </a:r>
            <a:r>
              <a:rPr lang="en-GB" sz="900" dirty="0">
                <a:solidFill>
                  <a:prstClr val="black"/>
                </a:solidFill>
                <a:latin typeface="+mn-lt"/>
                <a:cs typeface="Calibri" panose="020F0502020204030204" pitchFamily="34" charset="0"/>
              </a:rPr>
              <a:t>based techniques </a:t>
            </a:r>
            <a:r>
              <a:rPr kumimoji="0" lang="en-GB" sz="900" i="0" u="none" strike="noStrike" kern="1200" cap="none" spc="0" normalizeH="0" baseline="0" noProof="0" dirty="0">
                <a:ln>
                  <a:noFill/>
                </a:ln>
                <a:solidFill>
                  <a:prstClr val="black"/>
                </a:solidFill>
                <a:effectLst/>
                <a:uLnTx/>
                <a:uFillTx/>
                <a:latin typeface="+mn-lt"/>
                <a:cs typeface="Calibri" panose="020F0502020204030204" pitchFamily="34" charset="0"/>
              </a:rPr>
              <a:t>to extract objects and metadata from Audio Visual streams</a:t>
            </a:r>
          </a:p>
          <a:p>
            <a:pPr marL="171450" indent="-171450" eaLnBrk="1" fontAlgn="auto" hangingPunct="1">
              <a:lnSpc>
                <a:spcPct val="150000"/>
              </a:lnSpc>
              <a:spcBef>
                <a:spcPts val="0"/>
              </a:spcBef>
              <a:spcAft>
                <a:spcPts val="0"/>
              </a:spcAft>
              <a:buFont typeface="Arial" panose="020B0604020202020204" pitchFamily="34" charset="0"/>
              <a:buChar char="•"/>
            </a:pPr>
            <a:r>
              <a:rPr lang="en-GB" sz="900" dirty="0">
                <a:solidFill>
                  <a:prstClr val="black"/>
                </a:solidFill>
                <a:latin typeface="+mn-lt"/>
                <a:cs typeface="Calibri" panose="020F0502020204030204" pitchFamily="34" charset="0"/>
              </a:rPr>
              <a:t>Efficient object representations to render and re-render the objects dynamically to create new views to suit user context</a:t>
            </a:r>
            <a:endParaRPr kumimoji="0" lang="en-GB" sz="900" i="0" u="none" strike="noStrike" kern="1200" cap="none" spc="0" normalizeH="0" baseline="0" noProof="0" dirty="0">
              <a:ln>
                <a:noFill/>
              </a:ln>
              <a:solidFill>
                <a:prstClr val="black"/>
              </a:solidFill>
              <a:effectLst/>
              <a:uLnTx/>
              <a:uFillTx/>
              <a:latin typeface="+mn-lt"/>
              <a:cs typeface="Calibri" panose="020F0502020204030204" pitchFamily="34" charset="0"/>
            </a:endParaRPr>
          </a:p>
          <a:p>
            <a:pPr eaLnBrk="1" fontAlgn="auto" hangingPunct="1">
              <a:lnSpc>
                <a:spcPct val="150000"/>
              </a:lnSpc>
              <a:spcBef>
                <a:spcPts val="0"/>
              </a:spcBef>
              <a:spcAft>
                <a:spcPts val="0"/>
              </a:spcAft>
            </a:pPr>
            <a:endParaRPr kumimoji="0" lang="en-GB" sz="900" i="0" u="none" strike="noStrike" kern="1200" cap="none" spc="0" normalizeH="0" baseline="0" noProof="0" dirty="0">
              <a:ln>
                <a:noFill/>
              </a:ln>
              <a:solidFill>
                <a:prstClr val="black"/>
              </a:solidFill>
              <a:effectLst/>
              <a:uLnTx/>
              <a:uFillTx/>
              <a:latin typeface="+mn-lt"/>
              <a:cs typeface="Calibri" panose="020F0502020204030204" pitchFamily="34" charset="0"/>
            </a:endParaRPr>
          </a:p>
        </p:txBody>
      </p:sp>
      <p:pic>
        <p:nvPicPr>
          <p:cNvPr id="45" name="Picture 44">
            <a:extLst>
              <a:ext uri="{FF2B5EF4-FFF2-40B4-BE49-F238E27FC236}">
                <a16:creationId xmlns:a16="http://schemas.microsoft.com/office/drawing/2014/main" id="{06C714CF-AC2F-E384-A350-1E6EA35F71A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088120" y="2885430"/>
            <a:ext cx="1394551" cy="1167036"/>
          </a:xfrm>
          <a:prstGeom prst="rect">
            <a:avLst/>
          </a:prstGeom>
        </p:spPr>
      </p:pic>
      <p:pic>
        <p:nvPicPr>
          <p:cNvPr id="46" name="Picture 13" descr="A picture containing text, different, screenshot&#10;&#10;Description automatically generated">
            <a:extLst>
              <a:ext uri="{FF2B5EF4-FFF2-40B4-BE49-F238E27FC236}">
                <a16:creationId xmlns:a16="http://schemas.microsoft.com/office/drawing/2014/main" id="{DE046CCD-DEF0-EAE7-C6AE-F22B14240B09}"/>
              </a:ext>
            </a:extLst>
          </p:cNvPr>
          <p:cNvPicPr>
            <a:picLocks noChangeAspect="1"/>
          </p:cNvPicPr>
          <p:nvPr/>
        </p:nvPicPr>
        <p:blipFill rotWithShape="1">
          <a:blip r:embed="rId17"/>
          <a:srcRect r="50085" b="67159"/>
          <a:stretch/>
        </p:blipFill>
        <p:spPr>
          <a:xfrm>
            <a:off x="7065069" y="4111522"/>
            <a:ext cx="1500995" cy="936056"/>
          </a:xfrm>
          <a:prstGeom prst="rect">
            <a:avLst/>
          </a:prstGeom>
        </p:spPr>
      </p:pic>
      <p:cxnSp>
        <p:nvCxnSpPr>
          <p:cNvPr id="48" name="Elbow Connector 47">
            <a:extLst>
              <a:ext uri="{FF2B5EF4-FFF2-40B4-BE49-F238E27FC236}">
                <a16:creationId xmlns:a16="http://schemas.microsoft.com/office/drawing/2014/main" id="{BA8ED212-464F-58D8-88B5-FF0F859BCC39}"/>
              </a:ext>
            </a:extLst>
          </p:cNvPr>
          <p:cNvCxnSpPr>
            <a:cxnSpLocks/>
            <a:stCxn id="17" idx="2"/>
          </p:cNvCxnSpPr>
          <p:nvPr/>
        </p:nvCxnSpPr>
        <p:spPr>
          <a:xfrm rot="5400000">
            <a:off x="2322311" y="3108564"/>
            <a:ext cx="809540" cy="310729"/>
          </a:xfrm>
          <a:prstGeom prst="bentConnector3">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B45F30B1-BDD9-B667-19D0-4B3A1CA7FB79}"/>
              </a:ext>
            </a:extLst>
          </p:cNvPr>
          <p:cNvSpPr txBox="1"/>
          <p:nvPr/>
        </p:nvSpPr>
        <p:spPr>
          <a:xfrm>
            <a:off x="2328759" y="1754275"/>
            <a:ext cx="983194" cy="276999"/>
          </a:xfrm>
          <a:prstGeom prst="rect">
            <a:avLst/>
          </a:prstGeom>
          <a:noFill/>
        </p:spPr>
        <p:txBody>
          <a:bodyPr wrap="square" rtlCol="0">
            <a:spAutoFit/>
          </a:bodyPr>
          <a:lstStyle/>
          <a:p>
            <a:pPr algn="ctr"/>
            <a:r>
              <a:rPr lang="en-US" sz="1200" b="1" dirty="0"/>
              <a:t>Stream 2</a:t>
            </a:r>
          </a:p>
        </p:txBody>
      </p:sp>
      <p:grpSp>
        <p:nvGrpSpPr>
          <p:cNvPr id="52" name="Group 51">
            <a:extLst>
              <a:ext uri="{FF2B5EF4-FFF2-40B4-BE49-F238E27FC236}">
                <a16:creationId xmlns:a16="http://schemas.microsoft.com/office/drawing/2014/main" id="{5EA1CA07-7F1B-61C8-723B-D11DB1F8A8DC}"/>
              </a:ext>
            </a:extLst>
          </p:cNvPr>
          <p:cNvGrpSpPr/>
          <p:nvPr/>
        </p:nvGrpSpPr>
        <p:grpSpPr>
          <a:xfrm>
            <a:off x="186081" y="4219129"/>
            <a:ext cx="1652198" cy="720842"/>
            <a:chOff x="697570" y="2304347"/>
            <a:chExt cx="4336884" cy="1892151"/>
          </a:xfrm>
        </p:grpSpPr>
        <p:grpSp>
          <p:nvGrpSpPr>
            <p:cNvPr id="53" name="Group 52">
              <a:extLst>
                <a:ext uri="{FF2B5EF4-FFF2-40B4-BE49-F238E27FC236}">
                  <a16:creationId xmlns:a16="http://schemas.microsoft.com/office/drawing/2014/main" id="{B9166A0E-B060-40AC-A5B0-74C5612CAE69}"/>
                </a:ext>
              </a:extLst>
            </p:cNvPr>
            <p:cNvGrpSpPr/>
            <p:nvPr/>
          </p:nvGrpSpPr>
          <p:grpSpPr>
            <a:xfrm>
              <a:off x="697570" y="2304347"/>
              <a:ext cx="4336884" cy="1892151"/>
              <a:chOff x="1151903" y="1636447"/>
              <a:chExt cx="9485414" cy="4559808"/>
            </a:xfrm>
          </p:grpSpPr>
          <p:sp>
            <p:nvSpPr>
              <p:cNvPr id="56" name="Cube 55">
                <a:extLst>
                  <a:ext uri="{FF2B5EF4-FFF2-40B4-BE49-F238E27FC236}">
                    <a16:creationId xmlns:a16="http://schemas.microsoft.com/office/drawing/2014/main" id="{1E1AC236-DFFC-8804-A502-4A4360224765}"/>
                  </a:ext>
                </a:extLst>
              </p:cNvPr>
              <p:cNvSpPr/>
              <p:nvPr/>
            </p:nvSpPr>
            <p:spPr>
              <a:xfrm>
                <a:off x="1207581" y="1676020"/>
                <a:ext cx="3729831" cy="3346031"/>
              </a:xfrm>
              <a:prstGeom prst="cube">
                <a:avLst/>
              </a:prstGeom>
              <a:solidFill>
                <a:schemeClr val="tx1"/>
              </a:solidFill>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grpSp>
            <p:nvGrpSpPr>
              <p:cNvPr id="57" name="Group 56">
                <a:extLst>
                  <a:ext uri="{FF2B5EF4-FFF2-40B4-BE49-F238E27FC236}">
                    <a16:creationId xmlns:a16="http://schemas.microsoft.com/office/drawing/2014/main" id="{BEDC10B9-E012-BC9A-D992-6D5AB805B3EA}"/>
                  </a:ext>
                </a:extLst>
              </p:cNvPr>
              <p:cNvGrpSpPr/>
              <p:nvPr/>
            </p:nvGrpSpPr>
            <p:grpSpPr>
              <a:xfrm>
                <a:off x="1151903" y="1656234"/>
                <a:ext cx="3841188" cy="3385604"/>
                <a:chOff x="571499" y="2085981"/>
                <a:chExt cx="3341685" cy="3014659"/>
              </a:xfrm>
            </p:grpSpPr>
            <p:pic>
              <p:nvPicPr>
                <p:cNvPr id="68" name="Picture 2">
                  <a:extLst>
                    <a:ext uri="{FF2B5EF4-FFF2-40B4-BE49-F238E27FC236}">
                      <a16:creationId xmlns:a16="http://schemas.microsoft.com/office/drawing/2014/main" id="{E3510BF9-670F-0EBF-7B2E-B557788728BD}"/>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39219" t="15179" b="5804"/>
                <a:stretch/>
              </p:blipFill>
              <p:spPr bwMode="auto">
                <a:xfrm>
                  <a:off x="1328808" y="2493086"/>
                  <a:ext cx="2309742" cy="2364665"/>
                </a:xfrm>
                <a:prstGeom prst="rect">
                  <a:avLst/>
                </a:prstGeom>
                <a:noFill/>
                <a:ln w="28575">
                  <a:noFill/>
                </a:ln>
                <a:extLst>
                  <a:ext uri="{909E8E84-426E-40DD-AFC4-6F175D3DCCD1}">
                    <a14:hiddenFill xmlns:a14="http://schemas.microsoft.com/office/drawing/2010/main">
                      <a:solidFill>
                        <a:srgbClr val="FFFFFF"/>
                      </a:solidFill>
                    </a14:hiddenFill>
                  </a:ext>
                </a:extLst>
              </p:spPr>
            </p:pic>
            <p:sp>
              <p:nvSpPr>
                <p:cNvPr id="69" name="Cube 68">
                  <a:extLst>
                    <a:ext uri="{FF2B5EF4-FFF2-40B4-BE49-F238E27FC236}">
                      <a16:creationId xmlns:a16="http://schemas.microsoft.com/office/drawing/2014/main" id="{EB9C29F1-4CAE-8D80-515E-3FBFF6A7631E}"/>
                    </a:ext>
                  </a:extLst>
                </p:cNvPr>
                <p:cNvSpPr/>
                <p:nvPr/>
              </p:nvSpPr>
              <p:spPr>
                <a:xfrm>
                  <a:off x="571499" y="2085981"/>
                  <a:ext cx="3341685" cy="3014659"/>
                </a:xfrm>
                <a:prstGeom prst="cub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Rectangle 57">
                <a:extLst>
                  <a:ext uri="{FF2B5EF4-FFF2-40B4-BE49-F238E27FC236}">
                    <a16:creationId xmlns:a16="http://schemas.microsoft.com/office/drawing/2014/main" id="{13797DE0-F743-0C2D-96FB-8A5F3AA90167}"/>
                  </a:ext>
                </a:extLst>
              </p:cNvPr>
              <p:cNvSpPr/>
              <p:nvPr/>
            </p:nvSpPr>
            <p:spPr>
              <a:xfrm rot="978092">
                <a:off x="2099461" y="5595857"/>
                <a:ext cx="328610" cy="600398"/>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Arrow Connector 58">
                <a:extLst>
                  <a:ext uri="{FF2B5EF4-FFF2-40B4-BE49-F238E27FC236}">
                    <a16:creationId xmlns:a16="http://schemas.microsoft.com/office/drawing/2014/main" id="{C6EACE8F-285C-EE26-B587-50621C3204FA}"/>
                  </a:ext>
                </a:extLst>
              </p:cNvPr>
              <p:cNvCxnSpPr>
                <a:cxnSpLocks/>
              </p:cNvCxnSpPr>
              <p:nvPr/>
            </p:nvCxnSpPr>
            <p:spPr>
              <a:xfrm flipV="1">
                <a:off x="2387212" y="2627783"/>
                <a:ext cx="779228" cy="2792673"/>
              </a:xfrm>
              <a:prstGeom prst="straightConnector1">
                <a:avLst/>
              </a:prstGeom>
              <a:ln w="38100">
                <a:solidFill>
                  <a:schemeClr val="accent4"/>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60" name="Cube 59">
                <a:extLst>
                  <a:ext uri="{FF2B5EF4-FFF2-40B4-BE49-F238E27FC236}">
                    <a16:creationId xmlns:a16="http://schemas.microsoft.com/office/drawing/2014/main" id="{B2FEA187-A5AA-8CAA-EF77-3D3212B411FE}"/>
                  </a:ext>
                </a:extLst>
              </p:cNvPr>
              <p:cNvSpPr/>
              <p:nvPr/>
            </p:nvSpPr>
            <p:spPr>
              <a:xfrm>
                <a:off x="6796129" y="1636447"/>
                <a:ext cx="3841188" cy="3385604"/>
              </a:xfrm>
              <a:prstGeom prst="cube">
                <a:avLst/>
              </a:prstGeom>
              <a:solidFill>
                <a:srgbClr val="1A254C"/>
              </a:solid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F60A5FDE-BF9A-1057-26BF-24A4C71D098C}"/>
                  </a:ext>
                </a:extLst>
              </p:cNvPr>
              <p:cNvSpPr/>
              <p:nvPr/>
            </p:nvSpPr>
            <p:spPr>
              <a:xfrm rot="978092">
                <a:off x="7743550" y="5575966"/>
                <a:ext cx="328606" cy="600396"/>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44212B72-DFF8-B542-6C49-1752E26BEB69}"/>
                  </a:ext>
                </a:extLst>
              </p:cNvPr>
              <p:cNvSpPr/>
              <p:nvPr/>
            </p:nvSpPr>
            <p:spPr>
              <a:xfrm>
                <a:off x="2806954" y="3441248"/>
                <a:ext cx="229625" cy="22546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F6F512F0-E7C4-2AA0-78F4-AEA24CEE2314}"/>
                  </a:ext>
                </a:extLst>
              </p:cNvPr>
              <p:cNvSpPr txBox="1"/>
              <p:nvPr/>
            </p:nvSpPr>
            <p:spPr>
              <a:xfrm>
                <a:off x="1448620" y="3248885"/>
                <a:ext cx="2161698" cy="973445"/>
              </a:xfrm>
              <a:prstGeom prst="rect">
                <a:avLst/>
              </a:prstGeom>
              <a:noFill/>
            </p:spPr>
            <p:txBody>
              <a:bodyPr wrap="square">
                <a:spAutoFit/>
              </a:bodyPr>
              <a:lstStyle/>
              <a:p>
                <a:r>
                  <a:rPr lang="en-US" sz="400" dirty="0">
                    <a:solidFill>
                      <a:schemeClr val="bg1"/>
                    </a:solidFill>
                    <a:latin typeface="Sagona" panose="02010004040101010103" pitchFamily="2" charset="0"/>
                    <a:cs typeface="Sagona" panose="020F0502020204030204" pitchFamily="34" charset="0"/>
                  </a:rPr>
                  <a:t>(</a:t>
                </a:r>
                <a:r>
                  <a:rPr lang="en-US" sz="400" dirty="0" err="1">
                    <a:solidFill>
                      <a:schemeClr val="bg1"/>
                    </a:solidFill>
                    <a:latin typeface="Sagona" panose="02010004040101010103" pitchFamily="2" charset="0"/>
                    <a:cs typeface="Sagona" panose="020F0502020204030204" pitchFamily="34" charset="0"/>
                  </a:rPr>
                  <a:t>x,y,z</a:t>
                </a:r>
                <a:r>
                  <a:rPr lang="en-US" sz="400" dirty="0">
                    <a:solidFill>
                      <a:schemeClr val="bg1"/>
                    </a:solidFill>
                    <a:latin typeface="Sagona" panose="02010004040101010103" pitchFamily="2" charset="0"/>
                    <a:cs typeface="Sagona" panose="020F0502020204030204" pitchFamily="34" charset="0"/>
                  </a:rPr>
                  <a:t>) </a:t>
                </a:r>
                <a:endParaRPr lang="en-US" sz="400" dirty="0"/>
              </a:p>
            </p:txBody>
          </p:sp>
          <p:pic>
            <p:nvPicPr>
              <p:cNvPr id="64" name="Picture 2">
                <a:extLst>
                  <a:ext uri="{FF2B5EF4-FFF2-40B4-BE49-F238E27FC236}">
                    <a16:creationId xmlns:a16="http://schemas.microsoft.com/office/drawing/2014/main" id="{04C788CF-0FB5-D180-E027-5F703B2C2B55}"/>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10681" b="10612"/>
              <a:stretch/>
            </p:blipFill>
            <p:spPr bwMode="auto">
              <a:xfrm>
                <a:off x="6841770" y="2408979"/>
                <a:ext cx="3080187" cy="2537957"/>
              </a:xfrm>
              <a:prstGeom prst="rect">
                <a:avLst/>
              </a:prstGeom>
              <a:noFill/>
              <a:extLst>
                <a:ext uri="{909E8E84-426E-40DD-AFC4-6F175D3DCCD1}">
                  <a14:hiddenFill xmlns:a14="http://schemas.microsoft.com/office/drawing/2010/main">
                    <a:solidFill>
                      <a:srgbClr val="FFFFFF"/>
                    </a:solidFill>
                  </a14:hiddenFill>
                </a:ext>
              </a:extLst>
            </p:spPr>
          </p:pic>
          <p:cxnSp>
            <p:nvCxnSpPr>
              <p:cNvPr id="65" name="Straight Arrow Connector 64">
                <a:extLst>
                  <a:ext uri="{FF2B5EF4-FFF2-40B4-BE49-F238E27FC236}">
                    <a16:creationId xmlns:a16="http://schemas.microsoft.com/office/drawing/2014/main" id="{364FAF71-F590-ABB7-1B7F-A0B8D45FE9FD}"/>
                  </a:ext>
                </a:extLst>
              </p:cNvPr>
              <p:cNvCxnSpPr>
                <a:cxnSpLocks/>
              </p:cNvCxnSpPr>
              <p:nvPr/>
            </p:nvCxnSpPr>
            <p:spPr>
              <a:xfrm flipV="1">
                <a:off x="8031438" y="2607996"/>
                <a:ext cx="779228" cy="2792673"/>
              </a:xfrm>
              <a:prstGeom prst="straightConnector1">
                <a:avLst/>
              </a:prstGeom>
              <a:ln w="38100">
                <a:solidFill>
                  <a:schemeClr val="accent4"/>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66" name="Oval 65">
                <a:extLst>
                  <a:ext uri="{FF2B5EF4-FFF2-40B4-BE49-F238E27FC236}">
                    <a16:creationId xmlns:a16="http://schemas.microsoft.com/office/drawing/2014/main" id="{43FE5AEC-8DCE-06EF-F65B-E45862BAC405}"/>
                  </a:ext>
                </a:extLst>
              </p:cNvPr>
              <p:cNvSpPr/>
              <p:nvPr/>
            </p:nvSpPr>
            <p:spPr>
              <a:xfrm>
                <a:off x="8449520" y="3421461"/>
                <a:ext cx="229625" cy="22546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A7463483-D08D-72C9-3C87-29B132696FC7}"/>
                  </a:ext>
                </a:extLst>
              </p:cNvPr>
              <p:cNvSpPr txBox="1"/>
              <p:nvPr/>
            </p:nvSpPr>
            <p:spPr>
              <a:xfrm>
                <a:off x="7012578" y="3402827"/>
                <a:ext cx="1952274" cy="973445"/>
              </a:xfrm>
              <a:prstGeom prst="rect">
                <a:avLst/>
              </a:prstGeom>
              <a:noFill/>
            </p:spPr>
            <p:txBody>
              <a:bodyPr wrap="square">
                <a:spAutoFit/>
              </a:bodyPr>
              <a:lstStyle/>
              <a:p>
                <a:r>
                  <a:rPr lang="en-US" sz="400" dirty="0">
                    <a:solidFill>
                      <a:schemeClr val="bg1"/>
                    </a:solidFill>
                    <a:latin typeface="Sagona" panose="02010004040101010103" pitchFamily="2" charset="0"/>
                    <a:cs typeface="Sagona" panose="020F0502020204030204" pitchFamily="34" charset="0"/>
                  </a:rPr>
                  <a:t>(</a:t>
                </a:r>
                <a:r>
                  <a:rPr lang="en-US" sz="400" dirty="0" err="1">
                    <a:solidFill>
                      <a:schemeClr val="bg1"/>
                    </a:solidFill>
                    <a:latin typeface="Sagona" panose="02010004040101010103" pitchFamily="2" charset="0"/>
                    <a:cs typeface="Sagona" panose="020F0502020204030204" pitchFamily="34" charset="0"/>
                  </a:rPr>
                  <a:t>x,y,z</a:t>
                </a:r>
                <a:r>
                  <a:rPr lang="en-US" sz="400" dirty="0">
                    <a:solidFill>
                      <a:schemeClr val="bg1"/>
                    </a:solidFill>
                    <a:latin typeface="Sagona" panose="02010004040101010103" pitchFamily="2" charset="0"/>
                    <a:cs typeface="Sagona" panose="020F0502020204030204" pitchFamily="34" charset="0"/>
                  </a:rPr>
                  <a:t>) </a:t>
                </a:r>
                <a:endParaRPr lang="en-US" sz="400" dirty="0"/>
              </a:p>
            </p:txBody>
          </p:sp>
        </p:grpSp>
        <p:sp>
          <p:nvSpPr>
            <p:cNvPr id="54" name="Trapezium 53">
              <a:extLst>
                <a:ext uri="{FF2B5EF4-FFF2-40B4-BE49-F238E27FC236}">
                  <a16:creationId xmlns:a16="http://schemas.microsoft.com/office/drawing/2014/main" id="{4E3A7DEE-E23D-56F8-4EC5-EFE6C2F58790}"/>
                </a:ext>
              </a:extLst>
            </p:cNvPr>
            <p:cNvSpPr/>
            <p:nvPr/>
          </p:nvSpPr>
          <p:spPr>
            <a:xfrm rot="978092" flipV="1">
              <a:off x="3768172" y="3793554"/>
              <a:ext cx="150250" cy="154015"/>
            </a:xfrm>
            <a:prstGeom prst="trapezoi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rapezium 54">
              <a:extLst>
                <a:ext uri="{FF2B5EF4-FFF2-40B4-BE49-F238E27FC236}">
                  <a16:creationId xmlns:a16="http://schemas.microsoft.com/office/drawing/2014/main" id="{F66A6D0C-4796-B806-8A74-0B51459429F7}"/>
                </a:ext>
              </a:extLst>
            </p:cNvPr>
            <p:cNvSpPr/>
            <p:nvPr/>
          </p:nvSpPr>
          <p:spPr>
            <a:xfrm rot="978092" flipV="1">
              <a:off x="1187511" y="3801734"/>
              <a:ext cx="150248" cy="154015"/>
            </a:xfrm>
            <a:prstGeom prst="trapezoi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2239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1+#ppt_w/2"/>
                                          </p:val>
                                        </p:tav>
                                        <p:tav tm="100000">
                                          <p:val>
                                            <p:strVal val="#ppt_x"/>
                                          </p:val>
                                        </p:tav>
                                      </p:tavLst>
                                    </p:anim>
                                    <p:anim calcmode="lin" valueType="num">
                                      <p:cBhvr additive="base">
                                        <p:cTn id="8" dur="500" fill="hold"/>
                                        <p:tgtEl>
                                          <p:spTgt spid="4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500" fill="hold"/>
                                        <p:tgtEl>
                                          <p:spTgt spid="46"/>
                                        </p:tgtEl>
                                        <p:attrNameLst>
                                          <p:attrName>ppt_x</p:attrName>
                                        </p:attrNameLst>
                                      </p:cBhvr>
                                      <p:tavLst>
                                        <p:tav tm="0">
                                          <p:val>
                                            <p:strVal val="1+#ppt_w/2"/>
                                          </p:val>
                                        </p:tav>
                                        <p:tav tm="100000">
                                          <p:val>
                                            <p:strVal val="#ppt_x"/>
                                          </p:val>
                                        </p:tav>
                                      </p:tavLst>
                                    </p:anim>
                                    <p:anim calcmode="lin" valueType="num">
                                      <p:cBhvr additive="base">
                                        <p:cTn id="12" dur="500" fill="hold"/>
                                        <p:tgtEl>
                                          <p:spTgt spid="46"/>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2"/>
                                        </p:tgtEl>
                                        <p:attrNameLst>
                                          <p:attrName>style.visibility</p:attrName>
                                        </p:attrNameLst>
                                      </p:cBhvr>
                                      <p:to>
                                        <p:strVal val="visible"/>
                                      </p:to>
                                    </p:set>
                                    <p:anim calcmode="lin" valueType="num">
                                      <p:cBhvr additive="base">
                                        <p:cTn id="15" dur="500" fill="hold"/>
                                        <p:tgtEl>
                                          <p:spTgt spid="52"/>
                                        </p:tgtEl>
                                        <p:attrNameLst>
                                          <p:attrName>ppt_x</p:attrName>
                                        </p:attrNameLst>
                                      </p:cBhvr>
                                      <p:tavLst>
                                        <p:tav tm="0">
                                          <p:val>
                                            <p:strVal val="#ppt_x"/>
                                          </p:val>
                                        </p:tav>
                                        <p:tav tm="100000">
                                          <p:val>
                                            <p:strVal val="#ppt_x"/>
                                          </p:val>
                                        </p:tav>
                                      </p:tavLst>
                                    </p:anim>
                                    <p:anim calcmode="lin" valueType="num">
                                      <p:cBhvr additive="base">
                                        <p:cTn id="16"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3B0F4ACB-E519-9441-C779-259AB1054013}"/>
              </a:ext>
            </a:extLst>
          </p:cNvPr>
          <p:cNvSpPr/>
          <p:nvPr/>
        </p:nvSpPr>
        <p:spPr>
          <a:xfrm>
            <a:off x="3649751" y="1682290"/>
            <a:ext cx="1255843" cy="131524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a:extLst>
              <a:ext uri="{FF2B5EF4-FFF2-40B4-BE49-F238E27FC236}">
                <a16:creationId xmlns:a16="http://schemas.microsoft.com/office/drawing/2014/main" id="{42CBB994-1E07-1940-278B-44FE1ED4047E}"/>
              </a:ext>
            </a:extLst>
          </p:cNvPr>
          <p:cNvSpPr/>
          <p:nvPr/>
        </p:nvSpPr>
        <p:spPr>
          <a:xfrm>
            <a:off x="2267687" y="1682290"/>
            <a:ext cx="1255843" cy="1315246"/>
          </a:xfrm>
          <a:prstGeom prst="roundRect">
            <a:avLst/>
          </a:prstGeom>
          <a:solidFill>
            <a:srgbClr val="CDE9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4A0AD93-0F3E-F5EC-A7D8-EA12507E4D50}"/>
              </a:ext>
            </a:extLst>
          </p:cNvPr>
          <p:cNvSpPr txBox="1"/>
          <p:nvPr/>
        </p:nvSpPr>
        <p:spPr>
          <a:xfrm>
            <a:off x="436076" y="780468"/>
            <a:ext cx="8490948" cy="320076"/>
          </a:xfrm>
          <a:prstGeom prst="rect">
            <a:avLst/>
          </a:prstGeom>
          <a:noFill/>
        </p:spPr>
        <p:txBody>
          <a:bodyPr wrap="square" lIns="0" tIns="0" rIns="0" bIns="0" rtlCol="0">
            <a:noAutofit/>
          </a:bodyPr>
          <a:lstStyle/>
          <a:p>
            <a:pPr marR="0" algn="ctr" defTabSz="914400" rtl="0" eaLnBrk="1" fontAlgn="auto" latinLnBrk="0" hangingPunct="1">
              <a:lnSpc>
                <a:spcPct val="150000"/>
              </a:lnSpc>
              <a:spcBef>
                <a:spcPts val="0"/>
              </a:spcBef>
              <a:spcAft>
                <a:spcPts val="0"/>
              </a:spcAft>
              <a:buClrTx/>
              <a:buSzTx/>
              <a:tabLst/>
            </a:pPr>
            <a:r>
              <a:rPr kumimoji="0" lang="en-GB" sz="1400" b="1" i="1" u="none" strike="noStrike" kern="1200" cap="none" spc="0" normalizeH="0" baseline="0" noProof="0" dirty="0">
                <a:ln>
                  <a:noFill/>
                </a:ln>
                <a:solidFill>
                  <a:prstClr val="black"/>
                </a:solidFill>
                <a:effectLst/>
                <a:uLnTx/>
                <a:uFillTx/>
                <a:latin typeface="+mj-lt"/>
                <a:cs typeface="Calibri" panose="020F0502020204030204" pitchFamily="34" charset="0"/>
              </a:rPr>
              <a:t>Future Personalised Object-Based Media Experiences Delivered at Scale Anywhere</a:t>
            </a:r>
          </a:p>
          <a:p>
            <a:pPr marL="285750" marR="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pPr>
            <a:endParaRPr kumimoji="0" lang="en-GB" sz="140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sp>
        <p:nvSpPr>
          <p:cNvPr id="3" name="TextBox 2">
            <a:extLst>
              <a:ext uri="{FF2B5EF4-FFF2-40B4-BE49-F238E27FC236}">
                <a16:creationId xmlns:a16="http://schemas.microsoft.com/office/drawing/2014/main" id="{49BDFC2D-873F-A624-A20B-4949675C7486}"/>
              </a:ext>
            </a:extLst>
          </p:cNvPr>
          <p:cNvSpPr txBox="1"/>
          <p:nvPr/>
        </p:nvSpPr>
        <p:spPr>
          <a:xfrm>
            <a:off x="4572001" y="161392"/>
            <a:ext cx="4509652" cy="461665"/>
          </a:xfrm>
          <a:prstGeom prst="rect">
            <a:avLst/>
          </a:prstGeom>
          <a:noFill/>
        </p:spPr>
        <p:txBody>
          <a:bodyPr wrap="square">
            <a:spAutoFit/>
          </a:bodyPr>
          <a:lstStyle/>
          <a:p>
            <a:pPr algn="r"/>
            <a:r>
              <a:rPr lang="en-US" sz="2400" b="1" dirty="0">
                <a:solidFill>
                  <a:schemeClr val="accent5">
                    <a:lumMod val="75000"/>
                  </a:schemeClr>
                </a:solidFill>
              </a:rPr>
              <a:t>AI4ME Project</a:t>
            </a:r>
          </a:p>
        </p:txBody>
      </p:sp>
      <p:grpSp>
        <p:nvGrpSpPr>
          <p:cNvPr id="43" name="Group 42">
            <a:extLst>
              <a:ext uri="{FF2B5EF4-FFF2-40B4-BE49-F238E27FC236}">
                <a16:creationId xmlns:a16="http://schemas.microsoft.com/office/drawing/2014/main" id="{DEB51624-B4EE-1E05-F0A0-A86D99201A2F}"/>
              </a:ext>
            </a:extLst>
          </p:cNvPr>
          <p:cNvGrpSpPr/>
          <p:nvPr/>
        </p:nvGrpSpPr>
        <p:grpSpPr>
          <a:xfrm>
            <a:off x="671661" y="1197573"/>
            <a:ext cx="7522118" cy="2426742"/>
            <a:chOff x="810941" y="2555366"/>
            <a:chExt cx="7522118" cy="2426742"/>
          </a:xfrm>
        </p:grpSpPr>
        <p:pic>
          <p:nvPicPr>
            <p:cNvPr id="10" name="Picture 9">
              <a:extLst>
                <a:ext uri="{FF2B5EF4-FFF2-40B4-BE49-F238E27FC236}">
                  <a16:creationId xmlns:a16="http://schemas.microsoft.com/office/drawing/2014/main" id="{2C27BFC9-8BE2-647C-D3FE-E701674F0C91}"/>
                </a:ext>
              </a:extLst>
            </p:cNvPr>
            <p:cNvPicPr>
              <a:picLocks noChangeAspect="1"/>
            </p:cNvPicPr>
            <p:nvPr/>
          </p:nvPicPr>
          <p:blipFill>
            <a:blip r:embed="rId3"/>
            <a:stretch>
              <a:fillRect/>
            </a:stretch>
          </p:blipFill>
          <p:spPr>
            <a:xfrm>
              <a:off x="6725820" y="3383239"/>
              <a:ext cx="1087640" cy="722996"/>
            </a:xfrm>
            <a:prstGeom prst="rect">
              <a:avLst/>
            </a:prstGeom>
          </p:spPr>
        </p:pic>
        <p:pic>
          <p:nvPicPr>
            <p:cNvPr id="11" name="Graphic 65" descr="New Wheelchair">
              <a:extLst>
                <a:ext uri="{FF2B5EF4-FFF2-40B4-BE49-F238E27FC236}">
                  <a16:creationId xmlns:a16="http://schemas.microsoft.com/office/drawing/2014/main" id="{2C0ED725-9BDE-1455-6B95-1340B469335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29297" y="3621813"/>
              <a:ext cx="424518" cy="466763"/>
            </a:xfrm>
            <a:prstGeom prst="rect">
              <a:avLst/>
            </a:prstGeom>
          </p:spPr>
        </p:pic>
        <p:cxnSp>
          <p:nvCxnSpPr>
            <p:cNvPr id="12" name="Straight Arrow Connector 11">
              <a:extLst>
                <a:ext uri="{FF2B5EF4-FFF2-40B4-BE49-F238E27FC236}">
                  <a16:creationId xmlns:a16="http://schemas.microsoft.com/office/drawing/2014/main" id="{539EB81E-8FFD-39D6-7605-3454694644B1}"/>
                </a:ext>
              </a:extLst>
            </p:cNvPr>
            <p:cNvCxnSpPr/>
            <p:nvPr/>
          </p:nvCxnSpPr>
          <p:spPr>
            <a:xfrm>
              <a:off x="1809743" y="3650762"/>
              <a:ext cx="6475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0C22AFA-F64E-D5B0-434E-485F350DB974}"/>
                </a:ext>
              </a:extLst>
            </p:cNvPr>
            <p:cNvCxnSpPr/>
            <p:nvPr/>
          </p:nvCxnSpPr>
          <p:spPr>
            <a:xfrm>
              <a:off x="1809743" y="3745384"/>
              <a:ext cx="6475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792F986-3283-1E9A-7C53-AEF59ECC294B}"/>
                </a:ext>
              </a:extLst>
            </p:cNvPr>
            <p:cNvCxnSpPr/>
            <p:nvPr/>
          </p:nvCxnSpPr>
          <p:spPr>
            <a:xfrm>
              <a:off x="1809743" y="3838789"/>
              <a:ext cx="6475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C7440D2-FFE1-BB54-FE97-D4614307FBDC}"/>
                </a:ext>
              </a:extLst>
            </p:cNvPr>
            <p:cNvCxnSpPr/>
            <p:nvPr/>
          </p:nvCxnSpPr>
          <p:spPr>
            <a:xfrm>
              <a:off x="1809743" y="3930648"/>
              <a:ext cx="6475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AD1924A-6FAA-367B-ACF1-E06062790EF3}"/>
                </a:ext>
              </a:extLst>
            </p:cNvPr>
            <p:cNvSpPr txBox="1"/>
            <p:nvPr/>
          </p:nvSpPr>
          <p:spPr>
            <a:xfrm>
              <a:off x="1774922" y="3314646"/>
              <a:ext cx="538499" cy="338554"/>
            </a:xfrm>
            <a:prstGeom prst="rect">
              <a:avLst/>
            </a:prstGeom>
            <a:noFill/>
          </p:spPr>
          <p:txBody>
            <a:bodyPr wrap="square" rtlCol="0">
              <a:spAutoFit/>
            </a:bodyPr>
            <a:lstStyle/>
            <a:p>
              <a:pPr algn="ctr"/>
              <a:r>
                <a:rPr lang="en-US" sz="800" dirty="0"/>
                <a:t>Audio/Video </a:t>
              </a:r>
            </a:p>
          </p:txBody>
        </p:sp>
        <p:sp>
          <p:nvSpPr>
            <p:cNvPr id="17" name="Rounded Rectangle 16">
              <a:extLst>
                <a:ext uri="{FF2B5EF4-FFF2-40B4-BE49-F238E27FC236}">
                  <a16:creationId xmlns:a16="http://schemas.microsoft.com/office/drawing/2014/main" id="{86723C7F-74F8-A098-BE3C-337455D8364B}"/>
                </a:ext>
              </a:extLst>
            </p:cNvPr>
            <p:cNvSpPr/>
            <p:nvPr/>
          </p:nvSpPr>
          <p:spPr>
            <a:xfrm>
              <a:off x="2530128" y="3413824"/>
              <a:ext cx="983194" cy="80312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100" b="1" dirty="0">
                  <a:solidFill>
                    <a:schemeClr val="bg1"/>
                  </a:solidFill>
                </a:rPr>
                <a:t>Object Capture and Represent-</a:t>
              </a:r>
              <a:r>
                <a:rPr lang="en-US" sz="1100" b="1" dirty="0" err="1">
                  <a:solidFill>
                    <a:schemeClr val="bg1"/>
                  </a:solidFill>
                </a:rPr>
                <a:t>ation</a:t>
              </a:r>
              <a:endParaRPr lang="en-US" sz="1100" b="1" dirty="0">
                <a:solidFill>
                  <a:schemeClr val="bg1"/>
                </a:solidFill>
              </a:endParaRPr>
            </a:p>
          </p:txBody>
        </p:sp>
        <p:sp>
          <p:nvSpPr>
            <p:cNvPr id="18" name="Rounded Rectangle 17">
              <a:extLst>
                <a:ext uri="{FF2B5EF4-FFF2-40B4-BE49-F238E27FC236}">
                  <a16:creationId xmlns:a16="http://schemas.microsoft.com/office/drawing/2014/main" id="{D53D9468-FA60-B59B-8822-DFDE6DC5820E}"/>
                </a:ext>
              </a:extLst>
            </p:cNvPr>
            <p:cNvSpPr/>
            <p:nvPr/>
          </p:nvSpPr>
          <p:spPr>
            <a:xfrm>
              <a:off x="3861156" y="3409273"/>
              <a:ext cx="1106354" cy="803128"/>
            </a:xfrm>
            <a:prstGeom prst="roundRect">
              <a:avLst/>
            </a:prstGeom>
            <a:solidFill>
              <a:srgbClr val="FFC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Object-Based </a:t>
              </a:r>
            </a:p>
            <a:p>
              <a:pPr algn="ctr"/>
              <a:r>
                <a:rPr lang="en-US" sz="1200" b="1" dirty="0">
                  <a:solidFill>
                    <a:schemeClr val="bg1"/>
                  </a:solidFill>
                </a:rPr>
                <a:t>Production</a:t>
              </a:r>
            </a:p>
          </p:txBody>
        </p:sp>
        <p:sp>
          <p:nvSpPr>
            <p:cNvPr id="19" name="TextBox 18">
              <a:extLst>
                <a:ext uri="{FF2B5EF4-FFF2-40B4-BE49-F238E27FC236}">
                  <a16:creationId xmlns:a16="http://schemas.microsoft.com/office/drawing/2014/main" id="{A5EB0C53-B3B8-8E8B-3416-1A00C1D85D94}"/>
                </a:ext>
              </a:extLst>
            </p:cNvPr>
            <p:cNvSpPr txBox="1"/>
            <p:nvPr/>
          </p:nvSpPr>
          <p:spPr>
            <a:xfrm>
              <a:off x="3171212" y="4151423"/>
              <a:ext cx="983194" cy="461665"/>
            </a:xfrm>
            <a:prstGeom prst="rect">
              <a:avLst/>
            </a:prstGeom>
            <a:noFill/>
          </p:spPr>
          <p:txBody>
            <a:bodyPr wrap="square" rtlCol="0">
              <a:spAutoFit/>
            </a:bodyPr>
            <a:lstStyle/>
            <a:p>
              <a:pPr algn="ctr"/>
              <a:r>
                <a:rPr lang="en-US" sz="800" dirty="0"/>
                <a:t>Objects</a:t>
              </a:r>
            </a:p>
            <a:p>
              <a:pPr algn="ctr"/>
              <a:r>
                <a:rPr lang="en-US" sz="800" dirty="0"/>
                <a:t>+ Scene Metadata</a:t>
              </a:r>
            </a:p>
          </p:txBody>
        </p:sp>
        <p:grpSp>
          <p:nvGrpSpPr>
            <p:cNvPr id="20" name="Group 19">
              <a:extLst>
                <a:ext uri="{FF2B5EF4-FFF2-40B4-BE49-F238E27FC236}">
                  <a16:creationId xmlns:a16="http://schemas.microsoft.com/office/drawing/2014/main" id="{A7297ECD-2950-9C81-D680-AD45317B6BC1}"/>
                </a:ext>
              </a:extLst>
            </p:cNvPr>
            <p:cNvGrpSpPr/>
            <p:nvPr/>
          </p:nvGrpSpPr>
          <p:grpSpPr>
            <a:xfrm>
              <a:off x="7929586" y="2815021"/>
              <a:ext cx="403473" cy="2065678"/>
              <a:chOff x="9971563" y="3506916"/>
              <a:chExt cx="472493" cy="2421261"/>
            </a:xfrm>
          </p:grpSpPr>
          <p:pic>
            <p:nvPicPr>
              <p:cNvPr id="36" name="Picture 35">
                <a:extLst>
                  <a:ext uri="{FF2B5EF4-FFF2-40B4-BE49-F238E27FC236}">
                    <a16:creationId xmlns:a16="http://schemas.microsoft.com/office/drawing/2014/main" id="{293EC0FD-FE1A-D786-8A44-AAD7ED563BBA}"/>
                  </a:ext>
                </a:extLst>
              </p:cNvPr>
              <p:cNvPicPr>
                <a:picLocks noChangeAspect="1"/>
              </p:cNvPicPr>
              <p:nvPr/>
            </p:nvPicPr>
            <p:blipFill>
              <a:blip r:embed="rId6">
                <a:duotone>
                  <a:schemeClr val="accent2">
                    <a:shade val="45000"/>
                    <a:satMod val="135000"/>
                  </a:schemeClr>
                  <a:prstClr val="white"/>
                </a:duotone>
              </a:blip>
              <a:stretch>
                <a:fillRect/>
              </a:stretch>
            </p:blipFill>
            <p:spPr>
              <a:xfrm>
                <a:off x="10001145" y="4973133"/>
                <a:ext cx="413330" cy="413330"/>
              </a:xfrm>
              <a:prstGeom prst="rect">
                <a:avLst/>
              </a:prstGeom>
            </p:spPr>
          </p:pic>
          <p:pic>
            <p:nvPicPr>
              <p:cNvPr id="37" name="Picture 36">
                <a:extLst>
                  <a:ext uri="{FF2B5EF4-FFF2-40B4-BE49-F238E27FC236}">
                    <a16:creationId xmlns:a16="http://schemas.microsoft.com/office/drawing/2014/main" id="{4E946172-3B14-F4E8-F044-0DD07979DBC7}"/>
                  </a:ext>
                </a:extLst>
              </p:cNvPr>
              <p:cNvPicPr>
                <a:picLocks noChangeAspect="1"/>
              </p:cNvPicPr>
              <p:nvPr/>
            </p:nvPicPr>
            <p:blipFill rotWithShape="1">
              <a:blip r:embed="rId7">
                <a:duotone>
                  <a:schemeClr val="accent2">
                    <a:shade val="45000"/>
                    <a:satMod val="135000"/>
                  </a:schemeClr>
                  <a:prstClr val="white"/>
                </a:duotone>
              </a:blip>
              <a:srcRect l="27366" t="12080" r="25182" b="14664"/>
              <a:stretch/>
            </p:blipFill>
            <p:spPr>
              <a:xfrm>
                <a:off x="10108460" y="3506916"/>
                <a:ext cx="200925" cy="334050"/>
              </a:xfrm>
              <a:prstGeom prst="rect">
                <a:avLst/>
              </a:prstGeom>
            </p:spPr>
          </p:pic>
          <p:pic>
            <p:nvPicPr>
              <p:cNvPr id="38" name="Picture 37">
                <a:extLst>
                  <a:ext uri="{FF2B5EF4-FFF2-40B4-BE49-F238E27FC236}">
                    <a16:creationId xmlns:a16="http://schemas.microsoft.com/office/drawing/2014/main" id="{1E1310B1-93D9-3955-5BA6-4A4809C2393A}"/>
                  </a:ext>
                </a:extLst>
              </p:cNvPr>
              <p:cNvPicPr>
                <a:picLocks noChangeAspect="1"/>
              </p:cNvPicPr>
              <p:nvPr/>
            </p:nvPicPr>
            <p:blipFill>
              <a:blip r:embed="rId8">
                <a:duotone>
                  <a:schemeClr val="accent6">
                    <a:shade val="45000"/>
                    <a:satMod val="135000"/>
                  </a:schemeClr>
                  <a:prstClr val="white"/>
                </a:duotone>
              </a:blip>
              <a:stretch>
                <a:fillRect/>
              </a:stretch>
            </p:blipFill>
            <p:spPr>
              <a:xfrm>
                <a:off x="10002256" y="4639862"/>
                <a:ext cx="413321" cy="413321"/>
              </a:xfrm>
              <a:prstGeom prst="rect">
                <a:avLst/>
              </a:prstGeom>
            </p:spPr>
          </p:pic>
          <p:pic>
            <p:nvPicPr>
              <p:cNvPr id="39" name="Picture 38">
                <a:extLst>
                  <a:ext uri="{FF2B5EF4-FFF2-40B4-BE49-F238E27FC236}">
                    <a16:creationId xmlns:a16="http://schemas.microsoft.com/office/drawing/2014/main" id="{568CFC5C-83DF-2E56-37FB-1AC641E06D52}"/>
                  </a:ext>
                </a:extLst>
              </p:cNvPr>
              <p:cNvPicPr>
                <a:picLocks noChangeAspect="1"/>
              </p:cNvPicPr>
              <p:nvPr/>
            </p:nvPicPr>
            <p:blipFill rotWithShape="1">
              <a:blip r:embed="rId9">
                <a:duotone>
                  <a:schemeClr val="accent4">
                    <a:shade val="45000"/>
                    <a:satMod val="135000"/>
                  </a:schemeClr>
                  <a:prstClr val="white"/>
                </a:duotone>
              </a:blip>
              <a:srcRect b="9236"/>
              <a:stretch/>
            </p:blipFill>
            <p:spPr>
              <a:xfrm>
                <a:off x="10049520" y="3931625"/>
                <a:ext cx="318803" cy="307299"/>
              </a:xfrm>
              <a:prstGeom prst="rect">
                <a:avLst/>
              </a:prstGeom>
            </p:spPr>
          </p:pic>
          <p:pic>
            <p:nvPicPr>
              <p:cNvPr id="40" name="Picture 39">
                <a:extLst>
                  <a:ext uri="{FF2B5EF4-FFF2-40B4-BE49-F238E27FC236}">
                    <a16:creationId xmlns:a16="http://schemas.microsoft.com/office/drawing/2014/main" id="{6FE7B0CA-103F-BB6E-6E47-142768398392}"/>
                  </a:ext>
                </a:extLst>
              </p:cNvPr>
              <p:cNvPicPr>
                <a:picLocks noChangeAspect="1"/>
              </p:cNvPicPr>
              <p:nvPr/>
            </p:nvPicPr>
            <p:blipFill>
              <a:blip r:embed="rId10">
                <a:duotone>
                  <a:schemeClr val="accent6">
                    <a:shade val="45000"/>
                    <a:satMod val="135000"/>
                  </a:schemeClr>
                  <a:prstClr val="white"/>
                </a:duotone>
              </a:blip>
              <a:stretch>
                <a:fillRect/>
              </a:stretch>
            </p:blipFill>
            <p:spPr>
              <a:xfrm>
                <a:off x="9971563" y="5455684"/>
                <a:ext cx="472493" cy="472493"/>
              </a:xfrm>
              <a:prstGeom prst="rect">
                <a:avLst/>
              </a:prstGeom>
            </p:spPr>
          </p:pic>
          <p:pic>
            <p:nvPicPr>
              <p:cNvPr id="41" name="Picture 40">
                <a:extLst>
                  <a:ext uri="{FF2B5EF4-FFF2-40B4-BE49-F238E27FC236}">
                    <a16:creationId xmlns:a16="http://schemas.microsoft.com/office/drawing/2014/main" id="{964EA0AE-36B2-137D-C6AF-D99229B134BC}"/>
                  </a:ext>
                </a:extLst>
              </p:cNvPr>
              <p:cNvPicPr>
                <a:picLocks noChangeAspect="1"/>
              </p:cNvPicPr>
              <p:nvPr/>
            </p:nvPicPr>
            <p:blipFill>
              <a:blip r:embed="rId11">
                <a:duotone>
                  <a:schemeClr val="accent1">
                    <a:shade val="45000"/>
                    <a:satMod val="135000"/>
                  </a:schemeClr>
                  <a:prstClr val="white"/>
                </a:duotone>
              </a:blip>
              <a:stretch>
                <a:fillRect/>
              </a:stretch>
            </p:blipFill>
            <p:spPr>
              <a:xfrm>
                <a:off x="10004793" y="4351889"/>
                <a:ext cx="397430" cy="276353"/>
              </a:xfrm>
              <a:prstGeom prst="rect">
                <a:avLst/>
              </a:prstGeom>
            </p:spPr>
          </p:pic>
        </p:grpSp>
        <p:cxnSp>
          <p:nvCxnSpPr>
            <p:cNvPr id="21" name="Straight Arrow Connector 20">
              <a:extLst>
                <a:ext uri="{FF2B5EF4-FFF2-40B4-BE49-F238E27FC236}">
                  <a16:creationId xmlns:a16="http://schemas.microsoft.com/office/drawing/2014/main" id="{B122A993-5A5B-63DA-5DE8-9C45F776D226}"/>
                </a:ext>
              </a:extLst>
            </p:cNvPr>
            <p:cNvCxnSpPr>
              <a:cxnSpLocks/>
            </p:cNvCxnSpPr>
            <p:nvPr/>
          </p:nvCxnSpPr>
          <p:spPr>
            <a:xfrm>
              <a:off x="6413395" y="3604372"/>
              <a:ext cx="29093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2A6144C-8504-DD77-AF57-8EEC62DA489B}"/>
                </a:ext>
              </a:extLst>
            </p:cNvPr>
            <p:cNvCxnSpPr>
              <a:cxnSpLocks/>
            </p:cNvCxnSpPr>
            <p:nvPr/>
          </p:nvCxnSpPr>
          <p:spPr>
            <a:xfrm>
              <a:off x="6413395" y="3667618"/>
              <a:ext cx="290930" cy="0"/>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7E922A6-C427-8D9F-F372-34991F5A22B7}"/>
                </a:ext>
              </a:extLst>
            </p:cNvPr>
            <p:cNvCxnSpPr>
              <a:cxnSpLocks/>
            </p:cNvCxnSpPr>
            <p:nvPr/>
          </p:nvCxnSpPr>
          <p:spPr>
            <a:xfrm>
              <a:off x="6413395" y="3732549"/>
              <a:ext cx="290930" cy="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EC8F7DD-6A08-5F68-1703-E07AEC700040}"/>
                </a:ext>
              </a:extLst>
            </p:cNvPr>
            <p:cNvCxnSpPr>
              <a:cxnSpLocks/>
            </p:cNvCxnSpPr>
            <p:nvPr/>
          </p:nvCxnSpPr>
          <p:spPr>
            <a:xfrm>
              <a:off x="6414216" y="3801417"/>
              <a:ext cx="290930" cy="0"/>
            </a:xfrm>
            <a:prstGeom prst="straightConnector1">
              <a:avLst/>
            </a:prstGeom>
            <a:ln>
              <a:solidFill>
                <a:srgbClr val="00FA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A7BCD63-AD7F-2D2C-561A-0B2F93F20A43}"/>
                </a:ext>
              </a:extLst>
            </p:cNvPr>
            <p:cNvCxnSpPr>
              <a:cxnSpLocks/>
            </p:cNvCxnSpPr>
            <p:nvPr/>
          </p:nvCxnSpPr>
          <p:spPr>
            <a:xfrm>
              <a:off x="6413395" y="3873568"/>
              <a:ext cx="290930" cy="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D299DA7-3075-A641-1EA2-C43E47A55E7D}"/>
                </a:ext>
              </a:extLst>
            </p:cNvPr>
            <p:cNvCxnSpPr>
              <a:cxnSpLocks/>
            </p:cNvCxnSpPr>
            <p:nvPr/>
          </p:nvCxnSpPr>
          <p:spPr>
            <a:xfrm>
              <a:off x="6413395" y="3930648"/>
              <a:ext cx="290930" cy="0"/>
            </a:xfrm>
            <a:prstGeom prst="straightConnector1">
              <a:avLst/>
            </a:prstGeom>
            <a:ln>
              <a:solidFill>
                <a:srgbClr val="D883FF"/>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14C6DED-85FE-F09D-7853-DB9E64E3A5B8}"/>
                </a:ext>
              </a:extLst>
            </p:cNvPr>
            <p:cNvCxnSpPr>
              <a:cxnSpLocks/>
            </p:cNvCxnSpPr>
            <p:nvPr/>
          </p:nvCxnSpPr>
          <p:spPr>
            <a:xfrm>
              <a:off x="6413395" y="3994646"/>
              <a:ext cx="290930" cy="0"/>
            </a:xfrm>
            <a:prstGeom prst="straightConnector1">
              <a:avLst/>
            </a:prstGeom>
            <a:ln>
              <a:solidFill>
                <a:srgbClr val="FF40FF"/>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72000AD-8152-67D6-240D-3578DD499096}"/>
                </a:ext>
              </a:extLst>
            </p:cNvPr>
            <p:cNvSpPr txBox="1"/>
            <p:nvPr/>
          </p:nvSpPr>
          <p:spPr>
            <a:xfrm>
              <a:off x="6448420" y="3133847"/>
              <a:ext cx="1598066" cy="430887"/>
            </a:xfrm>
            <a:prstGeom prst="rect">
              <a:avLst/>
            </a:prstGeom>
            <a:noFill/>
          </p:spPr>
          <p:txBody>
            <a:bodyPr wrap="square" rtlCol="0">
              <a:spAutoFit/>
            </a:bodyPr>
            <a:lstStyle/>
            <a:p>
              <a:pPr algn="ctr"/>
              <a:r>
                <a:rPr lang="en-US" sz="1050" b="1" dirty="0" err="1">
                  <a:solidFill>
                    <a:schemeClr val="accent1"/>
                  </a:solidFill>
                </a:rPr>
                <a:t>Personalised</a:t>
              </a:r>
              <a:endParaRPr lang="en-US" sz="1050" b="1" dirty="0">
                <a:solidFill>
                  <a:schemeClr val="accent1"/>
                </a:solidFill>
              </a:endParaRPr>
            </a:p>
            <a:p>
              <a:pPr algn="ctr"/>
              <a:r>
                <a:rPr lang="en-US" sz="1050" b="1" dirty="0">
                  <a:solidFill>
                    <a:schemeClr val="accent1"/>
                  </a:solidFill>
                </a:rPr>
                <a:t>Media for All</a:t>
              </a:r>
            </a:p>
          </p:txBody>
        </p:sp>
        <p:sp>
          <p:nvSpPr>
            <p:cNvPr id="29" name="Rounded Rectangle 28">
              <a:extLst>
                <a:ext uri="{FF2B5EF4-FFF2-40B4-BE49-F238E27FC236}">
                  <a16:creationId xmlns:a16="http://schemas.microsoft.com/office/drawing/2014/main" id="{012CC96B-6ABC-C397-B7AF-F4F3BE4BF4D2}"/>
                </a:ext>
              </a:extLst>
            </p:cNvPr>
            <p:cNvSpPr/>
            <p:nvPr/>
          </p:nvSpPr>
          <p:spPr>
            <a:xfrm>
              <a:off x="5279007" y="3423067"/>
              <a:ext cx="1065266" cy="77553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Compute-Aware Network Delivery</a:t>
              </a:r>
            </a:p>
          </p:txBody>
        </p:sp>
        <p:pic>
          <p:nvPicPr>
            <p:cNvPr id="30" name="Picture 29">
              <a:extLst>
                <a:ext uri="{FF2B5EF4-FFF2-40B4-BE49-F238E27FC236}">
                  <a16:creationId xmlns:a16="http://schemas.microsoft.com/office/drawing/2014/main" id="{C38F28E6-0E2B-8847-8A08-950E41B0C701}"/>
                </a:ext>
              </a:extLst>
            </p:cNvPr>
            <p:cNvPicPr>
              <a:picLocks noChangeAspect="1"/>
            </p:cNvPicPr>
            <p:nvPr/>
          </p:nvPicPr>
          <p:blipFill>
            <a:blip r:embed="rId12"/>
            <a:stretch>
              <a:fillRect/>
            </a:stretch>
          </p:blipFill>
          <p:spPr>
            <a:xfrm>
              <a:off x="813851" y="3223853"/>
              <a:ext cx="877141" cy="592120"/>
            </a:xfrm>
            <a:prstGeom prst="rect">
              <a:avLst/>
            </a:prstGeom>
          </p:spPr>
        </p:pic>
        <p:pic>
          <p:nvPicPr>
            <p:cNvPr id="31" name="Picture 30">
              <a:extLst>
                <a:ext uri="{FF2B5EF4-FFF2-40B4-BE49-F238E27FC236}">
                  <a16:creationId xmlns:a16="http://schemas.microsoft.com/office/drawing/2014/main" id="{BDEAA383-365B-2EC7-C9AE-864938C176D4}"/>
                </a:ext>
              </a:extLst>
            </p:cNvPr>
            <p:cNvPicPr>
              <a:picLocks noChangeAspect="1"/>
            </p:cNvPicPr>
            <p:nvPr/>
          </p:nvPicPr>
          <p:blipFill>
            <a:blip r:embed="rId13"/>
            <a:stretch>
              <a:fillRect/>
            </a:stretch>
          </p:blipFill>
          <p:spPr>
            <a:xfrm>
              <a:off x="830017" y="2555366"/>
              <a:ext cx="854878" cy="576988"/>
            </a:xfrm>
            <a:prstGeom prst="rect">
              <a:avLst/>
            </a:prstGeom>
          </p:spPr>
        </p:pic>
        <p:pic>
          <p:nvPicPr>
            <p:cNvPr id="32" name="Picture 31">
              <a:extLst>
                <a:ext uri="{FF2B5EF4-FFF2-40B4-BE49-F238E27FC236}">
                  <a16:creationId xmlns:a16="http://schemas.microsoft.com/office/drawing/2014/main" id="{35EECFF2-8155-A5E0-076F-C26BC681052C}"/>
                </a:ext>
              </a:extLst>
            </p:cNvPr>
            <p:cNvPicPr>
              <a:picLocks noChangeAspect="1"/>
            </p:cNvPicPr>
            <p:nvPr/>
          </p:nvPicPr>
          <p:blipFill>
            <a:blip r:embed="rId14"/>
            <a:stretch>
              <a:fillRect/>
            </a:stretch>
          </p:blipFill>
          <p:spPr>
            <a:xfrm>
              <a:off x="815229" y="3910449"/>
              <a:ext cx="875764" cy="492420"/>
            </a:xfrm>
            <a:prstGeom prst="rect">
              <a:avLst/>
            </a:prstGeom>
          </p:spPr>
        </p:pic>
        <p:pic>
          <p:nvPicPr>
            <p:cNvPr id="33" name="Picture 32">
              <a:extLst>
                <a:ext uri="{FF2B5EF4-FFF2-40B4-BE49-F238E27FC236}">
                  <a16:creationId xmlns:a16="http://schemas.microsoft.com/office/drawing/2014/main" id="{014FE30B-CD98-5B10-8FE7-CCF2784AEE29}"/>
                </a:ext>
              </a:extLst>
            </p:cNvPr>
            <p:cNvPicPr>
              <a:picLocks noChangeAspect="1"/>
            </p:cNvPicPr>
            <p:nvPr/>
          </p:nvPicPr>
          <p:blipFill>
            <a:blip r:embed="rId15"/>
            <a:stretch>
              <a:fillRect/>
            </a:stretch>
          </p:blipFill>
          <p:spPr>
            <a:xfrm>
              <a:off x="810941" y="4497023"/>
              <a:ext cx="873954" cy="485085"/>
            </a:xfrm>
            <a:prstGeom prst="rect">
              <a:avLst/>
            </a:prstGeom>
          </p:spPr>
        </p:pic>
        <p:cxnSp>
          <p:nvCxnSpPr>
            <p:cNvPr id="34" name="Straight Arrow Connector 33">
              <a:extLst>
                <a:ext uri="{FF2B5EF4-FFF2-40B4-BE49-F238E27FC236}">
                  <a16:creationId xmlns:a16="http://schemas.microsoft.com/office/drawing/2014/main" id="{035B1CE0-2E2D-7411-9ADE-00C3D976703A}"/>
                </a:ext>
              </a:extLst>
            </p:cNvPr>
            <p:cNvCxnSpPr>
              <a:cxnSpLocks/>
              <a:stCxn id="18" idx="3"/>
              <a:endCxn id="29" idx="1"/>
            </p:cNvCxnSpPr>
            <p:nvPr/>
          </p:nvCxnSpPr>
          <p:spPr>
            <a:xfrm>
              <a:off x="4967510" y="3810837"/>
              <a:ext cx="311497" cy="0"/>
            </a:xfrm>
            <a:prstGeom prst="straightConnector1">
              <a:avLst/>
            </a:prstGeom>
            <a:ln w="698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8CF1F25-6C80-F74A-AEA2-EEC25DC78174}"/>
                </a:ext>
              </a:extLst>
            </p:cNvPr>
            <p:cNvCxnSpPr>
              <a:cxnSpLocks/>
              <a:stCxn id="17" idx="3"/>
              <a:endCxn id="18" idx="1"/>
            </p:cNvCxnSpPr>
            <p:nvPr/>
          </p:nvCxnSpPr>
          <p:spPr>
            <a:xfrm flipV="1">
              <a:off x="3513322" y="3810837"/>
              <a:ext cx="347834" cy="4551"/>
            </a:xfrm>
            <a:prstGeom prst="straightConnector1">
              <a:avLst/>
            </a:prstGeom>
            <a:ln w="698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EA67B1CF-5165-68C9-46A0-69A2C57005D4}"/>
                </a:ext>
              </a:extLst>
            </p:cNvPr>
            <p:cNvSpPr txBox="1"/>
            <p:nvPr/>
          </p:nvSpPr>
          <p:spPr>
            <a:xfrm>
              <a:off x="4677624" y="4139406"/>
              <a:ext cx="766972" cy="461665"/>
            </a:xfrm>
            <a:prstGeom prst="rect">
              <a:avLst/>
            </a:prstGeom>
            <a:noFill/>
          </p:spPr>
          <p:txBody>
            <a:bodyPr wrap="square" rtlCol="0">
              <a:spAutoFit/>
            </a:bodyPr>
            <a:lstStyle/>
            <a:p>
              <a:pPr algn="ctr"/>
              <a:r>
                <a:rPr lang="en-US" sz="800" dirty="0"/>
                <a:t>Objects</a:t>
              </a:r>
            </a:p>
            <a:p>
              <a:pPr algn="ctr"/>
              <a:r>
                <a:rPr lang="en-US" sz="800" dirty="0"/>
                <a:t>+ Production Metadata</a:t>
              </a:r>
            </a:p>
          </p:txBody>
        </p:sp>
      </p:grpSp>
      <p:sp>
        <p:nvSpPr>
          <p:cNvPr id="44" name="TextBox 43">
            <a:extLst>
              <a:ext uri="{FF2B5EF4-FFF2-40B4-BE49-F238E27FC236}">
                <a16:creationId xmlns:a16="http://schemas.microsoft.com/office/drawing/2014/main" id="{2D5BDF8A-E444-065C-057C-178DDC1BB827}"/>
              </a:ext>
            </a:extLst>
          </p:cNvPr>
          <p:cNvSpPr txBox="1"/>
          <p:nvPr/>
        </p:nvSpPr>
        <p:spPr>
          <a:xfrm>
            <a:off x="2142804" y="3668992"/>
            <a:ext cx="3884150" cy="1313116"/>
          </a:xfrm>
          <a:prstGeom prst="rect">
            <a:avLst/>
          </a:prstGeom>
          <a:noFill/>
          <a:ln w="12700">
            <a:solidFill>
              <a:srgbClr val="00B0F0"/>
            </a:solidFill>
          </a:ln>
        </p:spPr>
        <p:txBody>
          <a:bodyPr wrap="square">
            <a:spAutoFit/>
          </a:bodyPr>
          <a:lstStyle/>
          <a:p>
            <a:pPr eaLnBrk="1" fontAlgn="auto" hangingPunct="1">
              <a:lnSpc>
                <a:spcPct val="150000"/>
              </a:lnSpc>
              <a:spcBef>
                <a:spcPts val="0"/>
              </a:spcBef>
              <a:spcAft>
                <a:spcPts val="0"/>
              </a:spcAft>
            </a:pPr>
            <a:r>
              <a:rPr kumimoji="0" lang="en-GB" sz="900" b="1" i="0" u="none" strike="noStrike" kern="1200" cap="none" spc="0" normalizeH="0" baseline="0" noProof="0" dirty="0">
                <a:ln>
                  <a:noFill/>
                </a:ln>
                <a:solidFill>
                  <a:srgbClr val="0070C0"/>
                </a:solidFill>
                <a:effectLst/>
                <a:uLnTx/>
                <a:uFillTx/>
                <a:latin typeface="+mn-lt"/>
                <a:cs typeface="Calibri" panose="020F0502020204030204" pitchFamily="34" charset="0"/>
              </a:rPr>
              <a:t>Intelligent Production of Personalised Media Experiences</a:t>
            </a:r>
          </a:p>
          <a:p>
            <a:pPr marL="171450" indent="-171450" eaLnBrk="1" fontAlgn="auto" hangingPunct="1">
              <a:lnSpc>
                <a:spcPct val="150000"/>
              </a:lnSpc>
              <a:spcBef>
                <a:spcPts val="0"/>
              </a:spcBef>
              <a:spcAft>
                <a:spcPts val="0"/>
              </a:spcAft>
              <a:buFont typeface="Arial" panose="020B0604020202020204" pitchFamily="34" charset="0"/>
              <a:buChar char="•"/>
            </a:pPr>
            <a:r>
              <a:rPr kumimoji="0" lang="en-GB" sz="900" i="0" u="none" strike="noStrike" kern="1200" cap="none" spc="0" normalizeH="0" baseline="0" noProof="0" dirty="0">
                <a:ln>
                  <a:noFill/>
                </a:ln>
                <a:solidFill>
                  <a:prstClr val="black"/>
                </a:solidFill>
                <a:effectLst/>
                <a:uLnTx/>
                <a:uFillTx/>
                <a:latin typeface="+mn-lt"/>
                <a:cs typeface="Calibri" panose="020F0502020204030204" pitchFamily="34" charset="0"/>
              </a:rPr>
              <a:t>New AI-powered tools and techniques to help content creators produce personalised media experiences</a:t>
            </a:r>
          </a:p>
          <a:p>
            <a:pPr marL="171450" indent="-171450" eaLnBrk="1" fontAlgn="auto" hangingPunct="1">
              <a:lnSpc>
                <a:spcPct val="150000"/>
              </a:lnSpc>
              <a:spcBef>
                <a:spcPts val="0"/>
              </a:spcBef>
              <a:spcAft>
                <a:spcPts val="0"/>
              </a:spcAft>
              <a:buFont typeface="Arial" panose="020B0604020202020204" pitchFamily="34" charset="0"/>
              <a:buChar char="•"/>
            </a:pPr>
            <a:r>
              <a:rPr lang="en-GB" sz="900" dirty="0">
                <a:solidFill>
                  <a:prstClr val="black"/>
                </a:solidFill>
                <a:latin typeface="+mn-lt"/>
                <a:cs typeface="Calibri" panose="020F0502020204030204" pitchFamily="34" charset="0"/>
              </a:rPr>
              <a:t>Quality modelling and editorial intent encoding to guide experience adaptation</a:t>
            </a:r>
            <a:endParaRPr kumimoji="0" lang="en-GB" sz="900" i="0" u="none" strike="noStrike" kern="1200" cap="none" spc="0" normalizeH="0" baseline="0" noProof="0" dirty="0">
              <a:ln>
                <a:noFill/>
              </a:ln>
              <a:solidFill>
                <a:prstClr val="black"/>
              </a:solidFill>
              <a:effectLst/>
              <a:uLnTx/>
              <a:uFillTx/>
              <a:latin typeface="+mn-lt"/>
              <a:cs typeface="Calibri" panose="020F0502020204030204" pitchFamily="34" charset="0"/>
            </a:endParaRPr>
          </a:p>
          <a:p>
            <a:pPr eaLnBrk="1" fontAlgn="auto" hangingPunct="1">
              <a:lnSpc>
                <a:spcPct val="150000"/>
              </a:lnSpc>
              <a:spcBef>
                <a:spcPts val="0"/>
              </a:spcBef>
              <a:spcAft>
                <a:spcPts val="0"/>
              </a:spcAft>
            </a:pPr>
            <a:endParaRPr kumimoji="0" lang="en-GB" sz="900" i="0" u="none" strike="noStrike" kern="1200" cap="none" spc="0" normalizeH="0" baseline="0" noProof="0" dirty="0">
              <a:ln>
                <a:noFill/>
              </a:ln>
              <a:solidFill>
                <a:prstClr val="black"/>
              </a:solidFill>
              <a:effectLst/>
              <a:uLnTx/>
              <a:uFillTx/>
              <a:latin typeface="+mn-lt"/>
              <a:cs typeface="Calibri" panose="020F0502020204030204" pitchFamily="34" charset="0"/>
            </a:endParaRPr>
          </a:p>
        </p:txBody>
      </p:sp>
      <p:cxnSp>
        <p:nvCxnSpPr>
          <p:cNvPr id="48" name="Elbow Connector 47">
            <a:extLst>
              <a:ext uri="{FF2B5EF4-FFF2-40B4-BE49-F238E27FC236}">
                <a16:creationId xmlns:a16="http://schemas.microsoft.com/office/drawing/2014/main" id="{BA8ED212-464F-58D8-88B5-FF0F859BCC39}"/>
              </a:ext>
            </a:extLst>
          </p:cNvPr>
          <p:cNvCxnSpPr>
            <a:cxnSpLocks/>
            <a:stCxn id="18" idx="2"/>
          </p:cNvCxnSpPr>
          <p:nvPr/>
        </p:nvCxnSpPr>
        <p:spPr>
          <a:xfrm rot="5400000">
            <a:off x="3619084" y="3013023"/>
            <a:ext cx="814384" cy="497554"/>
          </a:xfrm>
          <a:prstGeom prst="bentConnector3">
            <a:avLst>
              <a:gd name="adj1" fmla="val 50000"/>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B45F30B1-BDD9-B667-19D0-4B3A1CA7FB79}"/>
              </a:ext>
            </a:extLst>
          </p:cNvPr>
          <p:cNvSpPr txBox="1"/>
          <p:nvPr/>
        </p:nvSpPr>
        <p:spPr>
          <a:xfrm>
            <a:off x="2328759" y="1754275"/>
            <a:ext cx="983194" cy="276999"/>
          </a:xfrm>
          <a:prstGeom prst="rect">
            <a:avLst/>
          </a:prstGeom>
          <a:noFill/>
        </p:spPr>
        <p:txBody>
          <a:bodyPr wrap="square" rtlCol="0">
            <a:spAutoFit/>
          </a:bodyPr>
          <a:lstStyle/>
          <a:p>
            <a:pPr algn="ctr"/>
            <a:r>
              <a:rPr lang="en-US" sz="1200" b="1" dirty="0"/>
              <a:t>Stream 2</a:t>
            </a:r>
          </a:p>
        </p:txBody>
      </p:sp>
      <p:sp>
        <p:nvSpPr>
          <p:cNvPr id="9" name="TextBox 8">
            <a:extLst>
              <a:ext uri="{FF2B5EF4-FFF2-40B4-BE49-F238E27FC236}">
                <a16:creationId xmlns:a16="http://schemas.microsoft.com/office/drawing/2014/main" id="{E35C0832-FF96-29A4-3427-298646AA7DBD}"/>
              </a:ext>
            </a:extLst>
          </p:cNvPr>
          <p:cNvSpPr txBox="1"/>
          <p:nvPr/>
        </p:nvSpPr>
        <p:spPr>
          <a:xfrm>
            <a:off x="3710823" y="1754275"/>
            <a:ext cx="983194" cy="276999"/>
          </a:xfrm>
          <a:prstGeom prst="rect">
            <a:avLst/>
          </a:prstGeom>
          <a:noFill/>
        </p:spPr>
        <p:txBody>
          <a:bodyPr wrap="square" rtlCol="0">
            <a:spAutoFit/>
          </a:bodyPr>
          <a:lstStyle/>
          <a:p>
            <a:pPr algn="ctr"/>
            <a:r>
              <a:rPr lang="en-US" sz="1200" b="1" dirty="0"/>
              <a:t>Stream 3</a:t>
            </a:r>
          </a:p>
        </p:txBody>
      </p:sp>
      <p:sp>
        <p:nvSpPr>
          <p:cNvPr id="47" name="Text Placeholder 4">
            <a:extLst>
              <a:ext uri="{FF2B5EF4-FFF2-40B4-BE49-F238E27FC236}">
                <a16:creationId xmlns:a16="http://schemas.microsoft.com/office/drawing/2014/main" id="{FBC28576-888A-63EF-881A-79035CAAC95E}"/>
              </a:ext>
            </a:extLst>
          </p:cNvPr>
          <p:cNvSpPr txBox="1">
            <a:spLocks/>
          </p:cNvSpPr>
          <p:nvPr/>
        </p:nvSpPr>
        <p:spPr>
          <a:xfrm>
            <a:off x="6463258" y="4827182"/>
            <a:ext cx="2186643" cy="152376"/>
          </a:xfrm>
          <a:prstGeom prst="rect">
            <a:avLst/>
          </a:prstGeom>
          <a:solidFill>
            <a:schemeClr val="bg1">
              <a:lumMod val="85000"/>
            </a:schemeClr>
          </a:solidFill>
        </p:spPr>
        <p:txBody>
          <a:bodyPr vert="horz" lIns="0" tIns="0" rIns="0" bIns="0" rtlCol="0" anchor="t" anchorCtr="0">
            <a:noAutofit/>
          </a:bodyPr>
          <a:lstStyle>
            <a:lvl1pPr marL="0" marR="0" indent="0" algn="l" defTabSz="1219170" rtl="0" eaLnBrk="0" fontAlgn="base" latinLnBrk="0" hangingPunct="0">
              <a:lnSpc>
                <a:spcPct val="100000"/>
              </a:lnSpc>
              <a:spcBef>
                <a:spcPct val="0"/>
              </a:spcBef>
              <a:spcAft>
                <a:spcPts val="1067"/>
              </a:spcAft>
              <a:buClrTx/>
              <a:buSzTx/>
              <a:buFont typeface="Arial" panose="020B0604020202020204" pitchFamily="34" charset="0"/>
              <a:buNone/>
              <a:tabLst/>
              <a:defRPr sz="2000" b="1" kern="1200">
                <a:solidFill>
                  <a:schemeClr val="tx1"/>
                </a:solidFill>
                <a:latin typeface="+mn-lt"/>
                <a:ea typeface="+mn-ea"/>
                <a:cs typeface="+mn-cs"/>
              </a:defRPr>
            </a:lvl1pPr>
            <a:lvl2pPr marL="0" indent="0" algn="l" rtl="0" eaLnBrk="0" fontAlgn="base" hangingPunct="0">
              <a:spcBef>
                <a:spcPct val="0"/>
              </a:spcBef>
              <a:spcAft>
                <a:spcPct val="0"/>
              </a:spcAft>
              <a:buFont typeface="Arial" panose="020B0604020202020204" pitchFamily="34" charset="0"/>
              <a:buNone/>
              <a:defRPr sz="1400" kern="1200">
                <a:solidFill>
                  <a:schemeClr val="tx1"/>
                </a:solidFill>
                <a:latin typeface="+mn-lt"/>
                <a:ea typeface="+mn-ea"/>
                <a:cs typeface="+mn-cs"/>
              </a:defRPr>
            </a:lvl2pPr>
            <a:lvl3pPr marL="1009769" indent="-586557" algn="l" rtl="0" eaLnBrk="0" fontAlgn="base" hangingPunct="0">
              <a:spcBef>
                <a:spcPct val="0"/>
              </a:spcBef>
              <a:spcAft>
                <a:spcPct val="0"/>
              </a:spcAft>
              <a:buClr>
                <a:srgbClr val="15808E"/>
              </a:buClr>
              <a:buFont typeface="Arial" charset="0"/>
              <a:buChar char="•"/>
              <a:defRPr sz="1400" kern="1200">
                <a:solidFill>
                  <a:schemeClr val="tx1"/>
                </a:solidFill>
                <a:latin typeface="+mn-lt"/>
                <a:ea typeface="+mn-ea"/>
                <a:cs typeface="+mn-cs"/>
              </a:defRPr>
            </a:lvl3pPr>
            <a:lvl4pPr marL="1432983" indent="0" algn="l" rtl="0" eaLnBrk="0" fontAlgn="base" hangingPunct="0">
              <a:spcBef>
                <a:spcPct val="0"/>
              </a:spcBef>
              <a:spcAft>
                <a:spcPct val="0"/>
              </a:spcAft>
              <a:buFont typeface="Arial" panose="020B0604020202020204" pitchFamily="34" charset="0"/>
              <a:buNone/>
              <a:defRPr sz="1400" kern="1200">
                <a:solidFill>
                  <a:schemeClr val="tx1"/>
                </a:solidFill>
                <a:latin typeface="+mn-lt"/>
                <a:ea typeface="+mn-ea"/>
                <a:cs typeface="+mn-cs"/>
              </a:defRPr>
            </a:lvl4pPr>
            <a:lvl5pPr marL="3029310" indent="-586557" algn="l" rtl="0" eaLnBrk="0" fontAlgn="base" hangingPunct="0">
              <a:spcBef>
                <a:spcPct val="0"/>
              </a:spcBef>
              <a:spcAft>
                <a:spcPct val="0"/>
              </a:spcAft>
              <a:buFont typeface="Arial" charset="0"/>
              <a:buChar char="•"/>
              <a:defRPr sz="1400" kern="1200">
                <a:solidFill>
                  <a:schemeClr val="tx1"/>
                </a:solidFill>
                <a:latin typeface="+mn-lt"/>
                <a:ea typeface="+mn-ea"/>
                <a:cs typeface="+mn-cs"/>
              </a:defRPr>
            </a:lvl5pPr>
            <a:lvl6pPr marL="1967950" indent="0" algn="l" defTabSz="1219170" rtl="0" eaLnBrk="1" latinLnBrk="0" hangingPunct="1">
              <a:spcBef>
                <a:spcPts val="0"/>
              </a:spcBef>
              <a:buFont typeface="Arial" panose="020B0604020202020204" pitchFamily="34" charset="0"/>
              <a:buNone/>
              <a:defRPr sz="2000" kern="1200">
                <a:solidFill>
                  <a:schemeClr val="tx1"/>
                </a:solidFill>
                <a:latin typeface="+mn-lt"/>
                <a:ea typeface="+mn-ea"/>
                <a:cs typeface="+mn-cs"/>
              </a:defRPr>
            </a:lvl6pPr>
            <a:lvl7pPr marL="2543936" indent="0" algn="l" defTabSz="1219170" rtl="0" eaLnBrk="1" latinLnBrk="0" hangingPunct="1">
              <a:spcBef>
                <a:spcPts val="0"/>
              </a:spcBef>
              <a:buFont typeface="Arial" charset="0"/>
              <a:buNone/>
              <a:defRPr sz="1000"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algn="ctr"/>
            <a:r>
              <a:rPr lang="en-US" sz="1100" dirty="0"/>
              <a:t>GPT-generated weather forecast</a:t>
            </a:r>
          </a:p>
        </p:txBody>
      </p:sp>
      <p:pic>
        <p:nvPicPr>
          <p:cNvPr id="51" name="Picture 50" descr="Map&#10;&#10;Description automatically generated">
            <a:extLst>
              <a:ext uri="{FF2B5EF4-FFF2-40B4-BE49-F238E27FC236}">
                <a16:creationId xmlns:a16="http://schemas.microsoft.com/office/drawing/2014/main" id="{C3B5DED0-1ACA-DD26-E218-AFE304CAA75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509220" y="3643645"/>
            <a:ext cx="2099286" cy="11294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9549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1+#ppt_w/2"/>
                                          </p:val>
                                        </p:tav>
                                        <p:tav tm="100000">
                                          <p:val>
                                            <p:strVal val="#ppt_x"/>
                                          </p:val>
                                        </p:tav>
                                      </p:tavLst>
                                    </p:anim>
                                    <p:anim calcmode="lin" valueType="num">
                                      <p:cBhvr additive="base">
                                        <p:cTn id="8" dur="500" fill="hold"/>
                                        <p:tgtEl>
                                          <p:spTgt spid="51"/>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500" fill="hold"/>
                                        <p:tgtEl>
                                          <p:spTgt spid="47"/>
                                        </p:tgtEl>
                                        <p:attrNameLst>
                                          <p:attrName>ppt_x</p:attrName>
                                        </p:attrNameLst>
                                      </p:cBhvr>
                                      <p:tavLst>
                                        <p:tav tm="0">
                                          <p:val>
                                            <p:strVal val="1+#ppt_w/2"/>
                                          </p:val>
                                        </p:tav>
                                        <p:tav tm="100000">
                                          <p:val>
                                            <p:strVal val="#ppt_x"/>
                                          </p:val>
                                        </p:tav>
                                      </p:tavLst>
                                    </p:anim>
                                    <p:anim calcmode="lin" valueType="num">
                                      <p:cBhvr additive="base">
                                        <p:cTn id="12" dur="5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01B7AFE4-A0DE-9BF3-4998-7CCE8FD67195}"/>
              </a:ext>
            </a:extLst>
          </p:cNvPr>
          <p:cNvSpPr/>
          <p:nvPr/>
        </p:nvSpPr>
        <p:spPr>
          <a:xfrm>
            <a:off x="5048748" y="1682290"/>
            <a:ext cx="1255843" cy="1315246"/>
          </a:xfrm>
          <a:prstGeom prst="roundRect">
            <a:avLst/>
          </a:prstGeom>
          <a:solidFill>
            <a:srgbClr val="DE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3B0F4ACB-E519-9441-C779-259AB1054013}"/>
              </a:ext>
            </a:extLst>
          </p:cNvPr>
          <p:cNvSpPr/>
          <p:nvPr/>
        </p:nvSpPr>
        <p:spPr>
          <a:xfrm>
            <a:off x="3649751" y="1682290"/>
            <a:ext cx="1255843" cy="131524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a:extLst>
              <a:ext uri="{FF2B5EF4-FFF2-40B4-BE49-F238E27FC236}">
                <a16:creationId xmlns:a16="http://schemas.microsoft.com/office/drawing/2014/main" id="{42CBB994-1E07-1940-278B-44FE1ED4047E}"/>
              </a:ext>
            </a:extLst>
          </p:cNvPr>
          <p:cNvSpPr/>
          <p:nvPr/>
        </p:nvSpPr>
        <p:spPr>
          <a:xfrm>
            <a:off x="2267687" y="1682290"/>
            <a:ext cx="1255843" cy="1315246"/>
          </a:xfrm>
          <a:prstGeom prst="roundRect">
            <a:avLst/>
          </a:prstGeom>
          <a:solidFill>
            <a:srgbClr val="CDE9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4A0AD93-0F3E-F5EC-A7D8-EA12507E4D50}"/>
              </a:ext>
            </a:extLst>
          </p:cNvPr>
          <p:cNvSpPr txBox="1"/>
          <p:nvPr/>
        </p:nvSpPr>
        <p:spPr>
          <a:xfrm>
            <a:off x="436076" y="780468"/>
            <a:ext cx="8490948" cy="320076"/>
          </a:xfrm>
          <a:prstGeom prst="rect">
            <a:avLst/>
          </a:prstGeom>
          <a:noFill/>
        </p:spPr>
        <p:txBody>
          <a:bodyPr wrap="square" lIns="0" tIns="0" rIns="0" bIns="0" rtlCol="0">
            <a:noAutofit/>
          </a:bodyPr>
          <a:lstStyle/>
          <a:p>
            <a:pPr marR="0" algn="ctr" defTabSz="914400" rtl="0" eaLnBrk="1" fontAlgn="auto" latinLnBrk="0" hangingPunct="1">
              <a:lnSpc>
                <a:spcPct val="150000"/>
              </a:lnSpc>
              <a:spcBef>
                <a:spcPts val="0"/>
              </a:spcBef>
              <a:spcAft>
                <a:spcPts val="0"/>
              </a:spcAft>
              <a:buClrTx/>
              <a:buSzTx/>
              <a:tabLst/>
            </a:pPr>
            <a:r>
              <a:rPr kumimoji="0" lang="en-GB" sz="1400" b="1" i="1" u="none" strike="noStrike" kern="1200" cap="none" spc="0" normalizeH="0" baseline="0" noProof="0" dirty="0">
                <a:ln>
                  <a:noFill/>
                </a:ln>
                <a:solidFill>
                  <a:prstClr val="black"/>
                </a:solidFill>
                <a:effectLst/>
                <a:uLnTx/>
                <a:uFillTx/>
                <a:latin typeface="+mj-lt"/>
                <a:cs typeface="Calibri" panose="020F0502020204030204" pitchFamily="34" charset="0"/>
              </a:rPr>
              <a:t>Future Personalised Object-Based Media Experiences Delivered at Scale Anywhere</a:t>
            </a:r>
          </a:p>
          <a:p>
            <a:pPr marL="285750" marR="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pPr>
            <a:endParaRPr kumimoji="0" lang="en-GB" sz="140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sp>
        <p:nvSpPr>
          <p:cNvPr id="3" name="TextBox 2">
            <a:extLst>
              <a:ext uri="{FF2B5EF4-FFF2-40B4-BE49-F238E27FC236}">
                <a16:creationId xmlns:a16="http://schemas.microsoft.com/office/drawing/2014/main" id="{49BDFC2D-873F-A624-A20B-4949675C7486}"/>
              </a:ext>
            </a:extLst>
          </p:cNvPr>
          <p:cNvSpPr txBox="1"/>
          <p:nvPr/>
        </p:nvSpPr>
        <p:spPr>
          <a:xfrm>
            <a:off x="4572001" y="161392"/>
            <a:ext cx="4509652" cy="461665"/>
          </a:xfrm>
          <a:prstGeom prst="rect">
            <a:avLst/>
          </a:prstGeom>
          <a:noFill/>
        </p:spPr>
        <p:txBody>
          <a:bodyPr wrap="square">
            <a:spAutoFit/>
          </a:bodyPr>
          <a:lstStyle/>
          <a:p>
            <a:pPr algn="r"/>
            <a:r>
              <a:rPr lang="en-US" sz="2400" b="1" dirty="0">
                <a:solidFill>
                  <a:schemeClr val="accent5">
                    <a:lumMod val="75000"/>
                  </a:schemeClr>
                </a:solidFill>
              </a:rPr>
              <a:t>AI4ME Project</a:t>
            </a:r>
          </a:p>
        </p:txBody>
      </p:sp>
      <p:grpSp>
        <p:nvGrpSpPr>
          <p:cNvPr id="43" name="Group 42">
            <a:extLst>
              <a:ext uri="{FF2B5EF4-FFF2-40B4-BE49-F238E27FC236}">
                <a16:creationId xmlns:a16="http://schemas.microsoft.com/office/drawing/2014/main" id="{DEB51624-B4EE-1E05-F0A0-A86D99201A2F}"/>
              </a:ext>
            </a:extLst>
          </p:cNvPr>
          <p:cNvGrpSpPr/>
          <p:nvPr/>
        </p:nvGrpSpPr>
        <p:grpSpPr>
          <a:xfrm>
            <a:off x="671661" y="1197573"/>
            <a:ext cx="7522118" cy="2426742"/>
            <a:chOff x="810941" y="2555366"/>
            <a:chExt cx="7522118" cy="2426742"/>
          </a:xfrm>
        </p:grpSpPr>
        <p:pic>
          <p:nvPicPr>
            <p:cNvPr id="10" name="Picture 9">
              <a:extLst>
                <a:ext uri="{FF2B5EF4-FFF2-40B4-BE49-F238E27FC236}">
                  <a16:creationId xmlns:a16="http://schemas.microsoft.com/office/drawing/2014/main" id="{2C27BFC9-8BE2-647C-D3FE-E701674F0C91}"/>
                </a:ext>
              </a:extLst>
            </p:cNvPr>
            <p:cNvPicPr>
              <a:picLocks noChangeAspect="1"/>
            </p:cNvPicPr>
            <p:nvPr/>
          </p:nvPicPr>
          <p:blipFill>
            <a:blip r:embed="rId3"/>
            <a:stretch>
              <a:fillRect/>
            </a:stretch>
          </p:blipFill>
          <p:spPr>
            <a:xfrm>
              <a:off x="6725820" y="3383239"/>
              <a:ext cx="1087640" cy="722996"/>
            </a:xfrm>
            <a:prstGeom prst="rect">
              <a:avLst/>
            </a:prstGeom>
          </p:spPr>
        </p:pic>
        <p:pic>
          <p:nvPicPr>
            <p:cNvPr id="11" name="Graphic 65" descr="New Wheelchair">
              <a:extLst>
                <a:ext uri="{FF2B5EF4-FFF2-40B4-BE49-F238E27FC236}">
                  <a16:creationId xmlns:a16="http://schemas.microsoft.com/office/drawing/2014/main" id="{2C0ED725-9BDE-1455-6B95-1340B469335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29297" y="3621813"/>
              <a:ext cx="424518" cy="466763"/>
            </a:xfrm>
            <a:prstGeom prst="rect">
              <a:avLst/>
            </a:prstGeom>
          </p:spPr>
        </p:pic>
        <p:cxnSp>
          <p:nvCxnSpPr>
            <p:cNvPr id="12" name="Straight Arrow Connector 11">
              <a:extLst>
                <a:ext uri="{FF2B5EF4-FFF2-40B4-BE49-F238E27FC236}">
                  <a16:creationId xmlns:a16="http://schemas.microsoft.com/office/drawing/2014/main" id="{539EB81E-8FFD-39D6-7605-3454694644B1}"/>
                </a:ext>
              </a:extLst>
            </p:cNvPr>
            <p:cNvCxnSpPr/>
            <p:nvPr/>
          </p:nvCxnSpPr>
          <p:spPr>
            <a:xfrm>
              <a:off x="1809743" y="3650762"/>
              <a:ext cx="6475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0C22AFA-F64E-D5B0-434E-485F350DB974}"/>
                </a:ext>
              </a:extLst>
            </p:cNvPr>
            <p:cNvCxnSpPr/>
            <p:nvPr/>
          </p:nvCxnSpPr>
          <p:spPr>
            <a:xfrm>
              <a:off x="1809743" y="3745384"/>
              <a:ext cx="6475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792F986-3283-1E9A-7C53-AEF59ECC294B}"/>
                </a:ext>
              </a:extLst>
            </p:cNvPr>
            <p:cNvCxnSpPr/>
            <p:nvPr/>
          </p:nvCxnSpPr>
          <p:spPr>
            <a:xfrm>
              <a:off x="1809743" y="3838789"/>
              <a:ext cx="6475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C7440D2-FFE1-BB54-FE97-D4614307FBDC}"/>
                </a:ext>
              </a:extLst>
            </p:cNvPr>
            <p:cNvCxnSpPr/>
            <p:nvPr/>
          </p:nvCxnSpPr>
          <p:spPr>
            <a:xfrm>
              <a:off x="1809743" y="3930648"/>
              <a:ext cx="6475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AD1924A-6FAA-367B-ACF1-E06062790EF3}"/>
                </a:ext>
              </a:extLst>
            </p:cNvPr>
            <p:cNvSpPr txBox="1"/>
            <p:nvPr/>
          </p:nvSpPr>
          <p:spPr>
            <a:xfrm>
              <a:off x="1774922" y="3314646"/>
              <a:ext cx="538499" cy="338554"/>
            </a:xfrm>
            <a:prstGeom prst="rect">
              <a:avLst/>
            </a:prstGeom>
            <a:noFill/>
          </p:spPr>
          <p:txBody>
            <a:bodyPr wrap="square" rtlCol="0">
              <a:spAutoFit/>
            </a:bodyPr>
            <a:lstStyle/>
            <a:p>
              <a:pPr algn="ctr"/>
              <a:r>
                <a:rPr lang="en-US" sz="800" dirty="0"/>
                <a:t>Audio/Video </a:t>
              </a:r>
            </a:p>
          </p:txBody>
        </p:sp>
        <p:sp>
          <p:nvSpPr>
            <p:cNvPr id="17" name="Rounded Rectangle 16">
              <a:extLst>
                <a:ext uri="{FF2B5EF4-FFF2-40B4-BE49-F238E27FC236}">
                  <a16:creationId xmlns:a16="http://schemas.microsoft.com/office/drawing/2014/main" id="{86723C7F-74F8-A098-BE3C-337455D8364B}"/>
                </a:ext>
              </a:extLst>
            </p:cNvPr>
            <p:cNvSpPr/>
            <p:nvPr/>
          </p:nvSpPr>
          <p:spPr>
            <a:xfrm>
              <a:off x="2530128" y="3413824"/>
              <a:ext cx="983194" cy="80312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100" b="1" dirty="0">
                  <a:solidFill>
                    <a:schemeClr val="bg1"/>
                  </a:solidFill>
                </a:rPr>
                <a:t>Object Capture and Represent-</a:t>
              </a:r>
              <a:r>
                <a:rPr lang="en-US" sz="1100" b="1" dirty="0" err="1">
                  <a:solidFill>
                    <a:schemeClr val="bg1"/>
                  </a:solidFill>
                </a:rPr>
                <a:t>ation</a:t>
              </a:r>
              <a:endParaRPr lang="en-US" sz="1100" b="1" dirty="0">
                <a:solidFill>
                  <a:schemeClr val="bg1"/>
                </a:solidFill>
              </a:endParaRPr>
            </a:p>
          </p:txBody>
        </p:sp>
        <p:sp>
          <p:nvSpPr>
            <p:cNvPr id="18" name="Rounded Rectangle 17">
              <a:extLst>
                <a:ext uri="{FF2B5EF4-FFF2-40B4-BE49-F238E27FC236}">
                  <a16:creationId xmlns:a16="http://schemas.microsoft.com/office/drawing/2014/main" id="{D53D9468-FA60-B59B-8822-DFDE6DC5820E}"/>
                </a:ext>
              </a:extLst>
            </p:cNvPr>
            <p:cNvSpPr/>
            <p:nvPr/>
          </p:nvSpPr>
          <p:spPr>
            <a:xfrm>
              <a:off x="3861156" y="3409273"/>
              <a:ext cx="1106354" cy="80312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Object-Based </a:t>
              </a:r>
            </a:p>
            <a:p>
              <a:pPr algn="ctr"/>
              <a:r>
                <a:rPr lang="en-US" sz="1200" b="1" dirty="0">
                  <a:solidFill>
                    <a:schemeClr val="bg1"/>
                  </a:solidFill>
                </a:rPr>
                <a:t>Production</a:t>
              </a:r>
            </a:p>
          </p:txBody>
        </p:sp>
        <p:sp>
          <p:nvSpPr>
            <p:cNvPr id="19" name="TextBox 18">
              <a:extLst>
                <a:ext uri="{FF2B5EF4-FFF2-40B4-BE49-F238E27FC236}">
                  <a16:creationId xmlns:a16="http://schemas.microsoft.com/office/drawing/2014/main" id="{A5EB0C53-B3B8-8E8B-3416-1A00C1D85D94}"/>
                </a:ext>
              </a:extLst>
            </p:cNvPr>
            <p:cNvSpPr txBox="1"/>
            <p:nvPr/>
          </p:nvSpPr>
          <p:spPr>
            <a:xfrm>
              <a:off x="3171212" y="4151423"/>
              <a:ext cx="983194" cy="461665"/>
            </a:xfrm>
            <a:prstGeom prst="rect">
              <a:avLst/>
            </a:prstGeom>
            <a:noFill/>
          </p:spPr>
          <p:txBody>
            <a:bodyPr wrap="square" rtlCol="0">
              <a:spAutoFit/>
            </a:bodyPr>
            <a:lstStyle/>
            <a:p>
              <a:pPr algn="ctr"/>
              <a:r>
                <a:rPr lang="en-US" sz="800" dirty="0"/>
                <a:t>Objects</a:t>
              </a:r>
            </a:p>
            <a:p>
              <a:pPr algn="ctr"/>
              <a:r>
                <a:rPr lang="en-US" sz="800" dirty="0"/>
                <a:t>+ Scene Metadata</a:t>
              </a:r>
            </a:p>
          </p:txBody>
        </p:sp>
        <p:grpSp>
          <p:nvGrpSpPr>
            <p:cNvPr id="20" name="Group 19">
              <a:extLst>
                <a:ext uri="{FF2B5EF4-FFF2-40B4-BE49-F238E27FC236}">
                  <a16:creationId xmlns:a16="http://schemas.microsoft.com/office/drawing/2014/main" id="{A7297ECD-2950-9C81-D680-AD45317B6BC1}"/>
                </a:ext>
              </a:extLst>
            </p:cNvPr>
            <p:cNvGrpSpPr/>
            <p:nvPr/>
          </p:nvGrpSpPr>
          <p:grpSpPr>
            <a:xfrm>
              <a:off x="7929586" y="2815021"/>
              <a:ext cx="403473" cy="2065678"/>
              <a:chOff x="9971563" y="3506916"/>
              <a:chExt cx="472493" cy="2421261"/>
            </a:xfrm>
          </p:grpSpPr>
          <p:pic>
            <p:nvPicPr>
              <p:cNvPr id="36" name="Picture 35">
                <a:extLst>
                  <a:ext uri="{FF2B5EF4-FFF2-40B4-BE49-F238E27FC236}">
                    <a16:creationId xmlns:a16="http://schemas.microsoft.com/office/drawing/2014/main" id="{293EC0FD-FE1A-D786-8A44-AAD7ED563BBA}"/>
                  </a:ext>
                </a:extLst>
              </p:cNvPr>
              <p:cNvPicPr>
                <a:picLocks noChangeAspect="1"/>
              </p:cNvPicPr>
              <p:nvPr/>
            </p:nvPicPr>
            <p:blipFill>
              <a:blip r:embed="rId6">
                <a:duotone>
                  <a:schemeClr val="accent2">
                    <a:shade val="45000"/>
                    <a:satMod val="135000"/>
                  </a:schemeClr>
                  <a:prstClr val="white"/>
                </a:duotone>
              </a:blip>
              <a:stretch>
                <a:fillRect/>
              </a:stretch>
            </p:blipFill>
            <p:spPr>
              <a:xfrm>
                <a:off x="10001145" y="4973133"/>
                <a:ext cx="413330" cy="413330"/>
              </a:xfrm>
              <a:prstGeom prst="rect">
                <a:avLst/>
              </a:prstGeom>
            </p:spPr>
          </p:pic>
          <p:pic>
            <p:nvPicPr>
              <p:cNvPr id="37" name="Picture 36">
                <a:extLst>
                  <a:ext uri="{FF2B5EF4-FFF2-40B4-BE49-F238E27FC236}">
                    <a16:creationId xmlns:a16="http://schemas.microsoft.com/office/drawing/2014/main" id="{4E946172-3B14-F4E8-F044-0DD07979DBC7}"/>
                  </a:ext>
                </a:extLst>
              </p:cNvPr>
              <p:cNvPicPr>
                <a:picLocks noChangeAspect="1"/>
              </p:cNvPicPr>
              <p:nvPr/>
            </p:nvPicPr>
            <p:blipFill rotWithShape="1">
              <a:blip r:embed="rId7">
                <a:duotone>
                  <a:schemeClr val="accent2">
                    <a:shade val="45000"/>
                    <a:satMod val="135000"/>
                  </a:schemeClr>
                  <a:prstClr val="white"/>
                </a:duotone>
              </a:blip>
              <a:srcRect l="27366" t="12080" r="25182" b="14664"/>
              <a:stretch/>
            </p:blipFill>
            <p:spPr>
              <a:xfrm>
                <a:off x="10108460" y="3506916"/>
                <a:ext cx="200925" cy="334050"/>
              </a:xfrm>
              <a:prstGeom prst="rect">
                <a:avLst/>
              </a:prstGeom>
            </p:spPr>
          </p:pic>
          <p:pic>
            <p:nvPicPr>
              <p:cNvPr id="38" name="Picture 37">
                <a:extLst>
                  <a:ext uri="{FF2B5EF4-FFF2-40B4-BE49-F238E27FC236}">
                    <a16:creationId xmlns:a16="http://schemas.microsoft.com/office/drawing/2014/main" id="{1E1310B1-93D9-3955-5BA6-4A4809C2393A}"/>
                  </a:ext>
                </a:extLst>
              </p:cNvPr>
              <p:cNvPicPr>
                <a:picLocks noChangeAspect="1"/>
              </p:cNvPicPr>
              <p:nvPr/>
            </p:nvPicPr>
            <p:blipFill>
              <a:blip r:embed="rId8">
                <a:duotone>
                  <a:schemeClr val="accent6">
                    <a:shade val="45000"/>
                    <a:satMod val="135000"/>
                  </a:schemeClr>
                  <a:prstClr val="white"/>
                </a:duotone>
              </a:blip>
              <a:stretch>
                <a:fillRect/>
              </a:stretch>
            </p:blipFill>
            <p:spPr>
              <a:xfrm>
                <a:off x="10002256" y="4639862"/>
                <a:ext cx="413321" cy="413321"/>
              </a:xfrm>
              <a:prstGeom prst="rect">
                <a:avLst/>
              </a:prstGeom>
            </p:spPr>
          </p:pic>
          <p:pic>
            <p:nvPicPr>
              <p:cNvPr id="39" name="Picture 38">
                <a:extLst>
                  <a:ext uri="{FF2B5EF4-FFF2-40B4-BE49-F238E27FC236}">
                    <a16:creationId xmlns:a16="http://schemas.microsoft.com/office/drawing/2014/main" id="{568CFC5C-83DF-2E56-37FB-1AC641E06D52}"/>
                  </a:ext>
                </a:extLst>
              </p:cNvPr>
              <p:cNvPicPr>
                <a:picLocks noChangeAspect="1"/>
              </p:cNvPicPr>
              <p:nvPr/>
            </p:nvPicPr>
            <p:blipFill rotWithShape="1">
              <a:blip r:embed="rId9">
                <a:duotone>
                  <a:schemeClr val="accent4">
                    <a:shade val="45000"/>
                    <a:satMod val="135000"/>
                  </a:schemeClr>
                  <a:prstClr val="white"/>
                </a:duotone>
              </a:blip>
              <a:srcRect b="9236"/>
              <a:stretch/>
            </p:blipFill>
            <p:spPr>
              <a:xfrm>
                <a:off x="10049520" y="3931625"/>
                <a:ext cx="318803" cy="307299"/>
              </a:xfrm>
              <a:prstGeom prst="rect">
                <a:avLst/>
              </a:prstGeom>
            </p:spPr>
          </p:pic>
          <p:pic>
            <p:nvPicPr>
              <p:cNvPr id="40" name="Picture 39">
                <a:extLst>
                  <a:ext uri="{FF2B5EF4-FFF2-40B4-BE49-F238E27FC236}">
                    <a16:creationId xmlns:a16="http://schemas.microsoft.com/office/drawing/2014/main" id="{6FE7B0CA-103F-BB6E-6E47-142768398392}"/>
                  </a:ext>
                </a:extLst>
              </p:cNvPr>
              <p:cNvPicPr>
                <a:picLocks noChangeAspect="1"/>
              </p:cNvPicPr>
              <p:nvPr/>
            </p:nvPicPr>
            <p:blipFill>
              <a:blip r:embed="rId10">
                <a:duotone>
                  <a:schemeClr val="accent6">
                    <a:shade val="45000"/>
                    <a:satMod val="135000"/>
                  </a:schemeClr>
                  <a:prstClr val="white"/>
                </a:duotone>
              </a:blip>
              <a:stretch>
                <a:fillRect/>
              </a:stretch>
            </p:blipFill>
            <p:spPr>
              <a:xfrm>
                <a:off x="9971563" y="5455684"/>
                <a:ext cx="472493" cy="472493"/>
              </a:xfrm>
              <a:prstGeom prst="rect">
                <a:avLst/>
              </a:prstGeom>
            </p:spPr>
          </p:pic>
          <p:pic>
            <p:nvPicPr>
              <p:cNvPr id="41" name="Picture 40">
                <a:extLst>
                  <a:ext uri="{FF2B5EF4-FFF2-40B4-BE49-F238E27FC236}">
                    <a16:creationId xmlns:a16="http://schemas.microsoft.com/office/drawing/2014/main" id="{964EA0AE-36B2-137D-C6AF-D99229B134BC}"/>
                  </a:ext>
                </a:extLst>
              </p:cNvPr>
              <p:cNvPicPr>
                <a:picLocks noChangeAspect="1"/>
              </p:cNvPicPr>
              <p:nvPr/>
            </p:nvPicPr>
            <p:blipFill>
              <a:blip r:embed="rId11">
                <a:duotone>
                  <a:schemeClr val="accent1">
                    <a:shade val="45000"/>
                    <a:satMod val="135000"/>
                  </a:schemeClr>
                  <a:prstClr val="white"/>
                </a:duotone>
              </a:blip>
              <a:stretch>
                <a:fillRect/>
              </a:stretch>
            </p:blipFill>
            <p:spPr>
              <a:xfrm>
                <a:off x="10004793" y="4351889"/>
                <a:ext cx="397430" cy="276353"/>
              </a:xfrm>
              <a:prstGeom prst="rect">
                <a:avLst/>
              </a:prstGeom>
            </p:spPr>
          </p:pic>
        </p:grpSp>
        <p:cxnSp>
          <p:nvCxnSpPr>
            <p:cNvPr id="21" name="Straight Arrow Connector 20">
              <a:extLst>
                <a:ext uri="{FF2B5EF4-FFF2-40B4-BE49-F238E27FC236}">
                  <a16:creationId xmlns:a16="http://schemas.microsoft.com/office/drawing/2014/main" id="{B122A993-5A5B-63DA-5DE8-9C45F776D226}"/>
                </a:ext>
              </a:extLst>
            </p:cNvPr>
            <p:cNvCxnSpPr>
              <a:cxnSpLocks/>
            </p:cNvCxnSpPr>
            <p:nvPr/>
          </p:nvCxnSpPr>
          <p:spPr>
            <a:xfrm>
              <a:off x="6413395" y="3604372"/>
              <a:ext cx="29093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2A6144C-8504-DD77-AF57-8EEC62DA489B}"/>
                </a:ext>
              </a:extLst>
            </p:cNvPr>
            <p:cNvCxnSpPr>
              <a:cxnSpLocks/>
            </p:cNvCxnSpPr>
            <p:nvPr/>
          </p:nvCxnSpPr>
          <p:spPr>
            <a:xfrm>
              <a:off x="6413395" y="3667618"/>
              <a:ext cx="290930" cy="0"/>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7E922A6-C427-8D9F-F372-34991F5A22B7}"/>
                </a:ext>
              </a:extLst>
            </p:cNvPr>
            <p:cNvCxnSpPr>
              <a:cxnSpLocks/>
            </p:cNvCxnSpPr>
            <p:nvPr/>
          </p:nvCxnSpPr>
          <p:spPr>
            <a:xfrm>
              <a:off x="6413395" y="3732549"/>
              <a:ext cx="290930" cy="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EC8F7DD-6A08-5F68-1703-E07AEC700040}"/>
                </a:ext>
              </a:extLst>
            </p:cNvPr>
            <p:cNvCxnSpPr>
              <a:cxnSpLocks/>
            </p:cNvCxnSpPr>
            <p:nvPr/>
          </p:nvCxnSpPr>
          <p:spPr>
            <a:xfrm>
              <a:off x="6414216" y="3801417"/>
              <a:ext cx="290930" cy="0"/>
            </a:xfrm>
            <a:prstGeom prst="straightConnector1">
              <a:avLst/>
            </a:prstGeom>
            <a:ln>
              <a:solidFill>
                <a:srgbClr val="00FA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A7BCD63-AD7F-2D2C-561A-0B2F93F20A43}"/>
                </a:ext>
              </a:extLst>
            </p:cNvPr>
            <p:cNvCxnSpPr>
              <a:cxnSpLocks/>
            </p:cNvCxnSpPr>
            <p:nvPr/>
          </p:nvCxnSpPr>
          <p:spPr>
            <a:xfrm>
              <a:off x="6413395" y="3873568"/>
              <a:ext cx="290930" cy="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D299DA7-3075-A641-1EA2-C43E47A55E7D}"/>
                </a:ext>
              </a:extLst>
            </p:cNvPr>
            <p:cNvCxnSpPr>
              <a:cxnSpLocks/>
            </p:cNvCxnSpPr>
            <p:nvPr/>
          </p:nvCxnSpPr>
          <p:spPr>
            <a:xfrm>
              <a:off x="6413395" y="3930648"/>
              <a:ext cx="290930" cy="0"/>
            </a:xfrm>
            <a:prstGeom prst="straightConnector1">
              <a:avLst/>
            </a:prstGeom>
            <a:ln>
              <a:solidFill>
                <a:srgbClr val="D883FF"/>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14C6DED-85FE-F09D-7853-DB9E64E3A5B8}"/>
                </a:ext>
              </a:extLst>
            </p:cNvPr>
            <p:cNvCxnSpPr>
              <a:cxnSpLocks/>
            </p:cNvCxnSpPr>
            <p:nvPr/>
          </p:nvCxnSpPr>
          <p:spPr>
            <a:xfrm>
              <a:off x="6413395" y="3994646"/>
              <a:ext cx="290930" cy="0"/>
            </a:xfrm>
            <a:prstGeom prst="straightConnector1">
              <a:avLst/>
            </a:prstGeom>
            <a:ln>
              <a:solidFill>
                <a:srgbClr val="FF40FF"/>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72000AD-8152-67D6-240D-3578DD499096}"/>
                </a:ext>
              </a:extLst>
            </p:cNvPr>
            <p:cNvSpPr txBox="1"/>
            <p:nvPr/>
          </p:nvSpPr>
          <p:spPr>
            <a:xfrm>
              <a:off x="6448420" y="3133847"/>
              <a:ext cx="1598066" cy="430887"/>
            </a:xfrm>
            <a:prstGeom prst="rect">
              <a:avLst/>
            </a:prstGeom>
            <a:noFill/>
          </p:spPr>
          <p:txBody>
            <a:bodyPr wrap="square" rtlCol="0">
              <a:spAutoFit/>
            </a:bodyPr>
            <a:lstStyle/>
            <a:p>
              <a:pPr algn="ctr"/>
              <a:r>
                <a:rPr lang="en-US" sz="1050" b="1" dirty="0" err="1">
                  <a:solidFill>
                    <a:schemeClr val="accent1"/>
                  </a:solidFill>
                </a:rPr>
                <a:t>Personalised</a:t>
              </a:r>
              <a:endParaRPr lang="en-US" sz="1050" b="1" dirty="0">
                <a:solidFill>
                  <a:schemeClr val="accent1"/>
                </a:solidFill>
              </a:endParaRPr>
            </a:p>
            <a:p>
              <a:pPr algn="ctr"/>
              <a:r>
                <a:rPr lang="en-US" sz="1050" b="1" dirty="0">
                  <a:solidFill>
                    <a:schemeClr val="accent1"/>
                  </a:solidFill>
                </a:rPr>
                <a:t>Media for All</a:t>
              </a:r>
            </a:p>
          </p:txBody>
        </p:sp>
        <p:sp>
          <p:nvSpPr>
            <p:cNvPr id="29" name="Rounded Rectangle 28">
              <a:extLst>
                <a:ext uri="{FF2B5EF4-FFF2-40B4-BE49-F238E27FC236}">
                  <a16:creationId xmlns:a16="http://schemas.microsoft.com/office/drawing/2014/main" id="{012CC96B-6ABC-C397-B7AF-F4F3BE4BF4D2}"/>
                </a:ext>
              </a:extLst>
            </p:cNvPr>
            <p:cNvSpPr/>
            <p:nvPr/>
          </p:nvSpPr>
          <p:spPr>
            <a:xfrm>
              <a:off x="5279007" y="3423067"/>
              <a:ext cx="1065266" cy="775539"/>
            </a:xfrm>
            <a:prstGeom prst="roundRect">
              <a:avLst/>
            </a:prstGeom>
            <a:solidFill>
              <a:srgbClr val="FFC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Compute-Aware Network Delivery</a:t>
              </a:r>
            </a:p>
          </p:txBody>
        </p:sp>
        <p:pic>
          <p:nvPicPr>
            <p:cNvPr id="30" name="Picture 29">
              <a:extLst>
                <a:ext uri="{FF2B5EF4-FFF2-40B4-BE49-F238E27FC236}">
                  <a16:creationId xmlns:a16="http://schemas.microsoft.com/office/drawing/2014/main" id="{C38F28E6-0E2B-8847-8A08-950E41B0C701}"/>
                </a:ext>
              </a:extLst>
            </p:cNvPr>
            <p:cNvPicPr>
              <a:picLocks noChangeAspect="1"/>
            </p:cNvPicPr>
            <p:nvPr/>
          </p:nvPicPr>
          <p:blipFill>
            <a:blip r:embed="rId12"/>
            <a:stretch>
              <a:fillRect/>
            </a:stretch>
          </p:blipFill>
          <p:spPr>
            <a:xfrm>
              <a:off x="813851" y="3223853"/>
              <a:ext cx="877141" cy="592120"/>
            </a:xfrm>
            <a:prstGeom prst="rect">
              <a:avLst/>
            </a:prstGeom>
          </p:spPr>
        </p:pic>
        <p:pic>
          <p:nvPicPr>
            <p:cNvPr id="31" name="Picture 30">
              <a:extLst>
                <a:ext uri="{FF2B5EF4-FFF2-40B4-BE49-F238E27FC236}">
                  <a16:creationId xmlns:a16="http://schemas.microsoft.com/office/drawing/2014/main" id="{BDEAA383-365B-2EC7-C9AE-864938C176D4}"/>
                </a:ext>
              </a:extLst>
            </p:cNvPr>
            <p:cNvPicPr>
              <a:picLocks noChangeAspect="1"/>
            </p:cNvPicPr>
            <p:nvPr/>
          </p:nvPicPr>
          <p:blipFill>
            <a:blip r:embed="rId13"/>
            <a:stretch>
              <a:fillRect/>
            </a:stretch>
          </p:blipFill>
          <p:spPr>
            <a:xfrm>
              <a:off x="830017" y="2555366"/>
              <a:ext cx="854878" cy="576988"/>
            </a:xfrm>
            <a:prstGeom prst="rect">
              <a:avLst/>
            </a:prstGeom>
          </p:spPr>
        </p:pic>
        <p:pic>
          <p:nvPicPr>
            <p:cNvPr id="32" name="Picture 31">
              <a:extLst>
                <a:ext uri="{FF2B5EF4-FFF2-40B4-BE49-F238E27FC236}">
                  <a16:creationId xmlns:a16="http://schemas.microsoft.com/office/drawing/2014/main" id="{35EECFF2-8155-A5E0-076F-C26BC681052C}"/>
                </a:ext>
              </a:extLst>
            </p:cNvPr>
            <p:cNvPicPr>
              <a:picLocks noChangeAspect="1"/>
            </p:cNvPicPr>
            <p:nvPr/>
          </p:nvPicPr>
          <p:blipFill>
            <a:blip r:embed="rId14"/>
            <a:stretch>
              <a:fillRect/>
            </a:stretch>
          </p:blipFill>
          <p:spPr>
            <a:xfrm>
              <a:off x="815229" y="3910449"/>
              <a:ext cx="875764" cy="492420"/>
            </a:xfrm>
            <a:prstGeom prst="rect">
              <a:avLst/>
            </a:prstGeom>
          </p:spPr>
        </p:pic>
        <p:pic>
          <p:nvPicPr>
            <p:cNvPr id="33" name="Picture 32">
              <a:extLst>
                <a:ext uri="{FF2B5EF4-FFF2-40B4-BE49-F238E27FC236}">
                  <a16:creationId xmlns:a16="http://schemas.microsoft.com/office/drawing/2014/main" id="{014FE30B-CD98-5B10-8FE7-CCF2784AEE29}"/>
                </a:ext>
              </a:extLst>
            </p:cNvPr>
            <p:cNvPicPr>
              <a:picLocks noChangeAspect="1"/>
            </p:cNvPicPr>
            <p:nvPr/>
          </p:nvPicPr>
          <p:blipFill>
            <a:blip r:embed="rId15"/>
            <a:stretch>
              <a:fillRect/>
            </a:stretch>
          </p:blipFill>
          <p:spPr>
            <a:xfrm>
              <a:off x="810941" y="4497023"/>
              <a:ext cx="873954" cy="485085"/>
            </a:xfrm>
            <a:prstGeom prst="rect">
              <a:avLst/>
            </a:prstGeom>
          </p:spPr>
        </p:pic>
        <p:cxnSp>
          <p:nvCxnSpPr>
            <p:cNvPr id="34" name="Straight Arrow Connector 33">
              <a:extLst>
                <a:ext uri="{FF2B5EF4-FFF2-40B4-BE49-F238E27FC236}">
                  <a16:creationId xmlns:a16="http://schemas.microsoft.com/office/drawing/2014/main" id="{035B1CE0-2E2D-7411-9ADE-00C3D976703A}"/>
                </a:ext>
              </a:extLst>
            </p:cNvPr>
            <p:cNvCxnSpPr>
              <a:cxnSpLocks/>
              <a:stCxn id="18" idx="3"/>
              <a:endCxn id="29" idx="1"/>
            </p:cNvCxnSpPr>
            <p:nvPr/>
          </p:nvCxnSpPr>
          <p:spPr>
            <a:xfrm>
              <a:off x="4967510" y="3810837"/>
              <a:ext cx="311497" cy="0"/>
            </a:xfrm>
            <a:prstGeom prst="straightConnector1">
              <a:avLst/>
            </a:prstGeom>
            <a:ln w="698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8CF1F25-6C80-F74A-AEA2-EEC25DC78174}"/>
                </a:ext>
              </a:extLst>
            </p:cNvPr>
            <p:cNvCxnSpPr>
              <a:cxnSpLocks/>
              <a:stCxn id="17" idx="3"/>
              <a:endCxn id="18" idx="1"/>
            </p:cNvCxnSpPr>
            <p:nvPr/>
          </p:nvCxnSpPr>
          <p:spPr>
            <a:xfrm flipV="1">
              <a:off x="3513322" y="3810837"/>
              <a:ext cx="347834" cy="4551"/>
            </a:xfrm>
            <a:prstGeom prst="straightConnector1">
              <a:avLst/>
            </a:prstGeom>
            <a:ln w="698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EA67B1CF-5165-68C9-46A0-69A2C57005D4}"/>
                </a:ext>
              </a:extLst>
            </p:cNvPr>
            <p:cNvSpPr txBox="1"/>
            <p:nvPr/>
          </p:nvSpPr>
          <p:spPr>
            <a:xfrm>
              <a:off x="4677624" y="4139406"/>
              <a:ext cx="766972" cy="461665"/>
            </a:xfrm>
            <a:prstGeom prst="rect">
              <a:avLst/>
            </a:prstGeom>
            <a:noFill/>
          </p:spPr>
          <p:txBody>
            <a:bodyPr wrap="square" rtlCol="0">
              <a:spAutoFit/>
            </a:bodyPr>
            <a:lstStyle/>
            <a:p>
              <a:pPr algn="ctr"/>
              <a:r>
                <a:rPr lang="en-US" sz="800" dirty="0"/>
                <a:t>Objects</a:t>
              </a:r>
            </a:p>
            <a:p>
              <a:pPr algn="ctr"/>
              <a:r>
                <a:rPr lang="en-US" sz="800" dirty="0"/>
                <a:t>+ Production Metadata</a:t>
              </a:r>
            </a:p>
          </p:txBody>
        </p:sp>
      </p:grpSp>
      <p:sp>
        <p:nvSpPr>
          <p:cNvPr id="44" name="TextBox 43">
            <a:extLst>
              <a:ext uri="{FF2B5EF4-FFF2-40B4-BE49-F238E27FC236}">
                <a16:creationId xmlns:a16="http://schemas.microsoft.com/office/drawing/2014/main" id="{2D5BDF8A-E444-065C-057C-178DDC1BB827}"/>
              </a:ext>
            </a:extLst>
          </p:cNvPr>
          <p:cNvSpPr txBox="1"/>
          <p:nvPr/>
        </p:nvSpPr>
        <p:spPr>
          <a:xfrm>
            <a:off x="2142804" y="3668992"/>
            <a:ext cx="3884150" cy="1105367"/>
          </a:xfrm>
          <a:prstGeom prst="rect">
            <a:avLst/>
          </a:prstGeom>
          <a:noFill/>
          <a:ln w="12700">
            <a:solidFill>
              <a:srgbClr val="00B0F0"/>
            </a:solidFill>
          </a:ln>
        </p:spPr>
        <p:txBody>
          <a:bodyPr wrap="square">
            <a:spAutoFit/>
          </a:bodyPr>
          <a:lstStyle/>
          <a:p>
            <a:pPr eaLnBrk="1" fontAlgn="auto" hangingPunct="1">
              <a:lnSpc>
                <a:spcPct val="150000"/>
              </a:lnSpc>
              <a:spcBef>
                <a:spcPts val="0"/>
              </a:spcBef>
              <a:spcAft>
                <a:spcPts val="0"/>
              </a:spcAft>
            </a:pPr>
            <a:r>
              <a:rPr kumimoji="0" lang="en-GB" sz="900" b="1" i="0" u="none" strike="noStrike" kern="1200" cap="none" spc="0" normalizeH="0" baseline="0" noProof="0" dirty="0">
                <a:ln>
                  <a:noFill/>
                </a:ln>
                <a:solidFill>
                  <a:srgbClr val="0070C0"/>
                </a:solidFill>
                <a:effectLst/>
                <a:uLnTx/>
                <a:uFillTx/>
                <a:latin typeface="+mn-lt"/>
                <a:cs typeface="Calibri" panose="020F0502020204030204" pitchFamily="34" charset="0"/>
              </a:rPr>
              <a:t>Intelligent Personalised Media Delivery at Scale </a:t>
            </a:r>
          </a:p>
          <a:p>
            <a:pPr marL="171450" indent="-171450" eaLnBrk="1" fontAlgn="auto" hangingPunct="1">
              <a:lnSpc>
                <a:spcPct val="150000"/>
              </a:lnSpc>
              <a:spcBef>
                <a:spcPts val="0"/>
              </a:spcBef>
              <a:spcAft>
                <a:spcPts val="0"/>
              </a:spcAft>
              <a:buFont typeface="Arial" panose="020B0604020202020204" pitchFamily="34" charset="0"/>
              <a:buChar char="•"/>
            </a:pPr>
            <a:r>
              <a:rPr kumimoji="0" lang="en-GB" sz="900" i="0" u="none" strike="noStrike" kern="1200" cap="none" spc="0" normalizeH="0" baseline="0" noProof="0" dirty="0">
                <a:ln>
                  <a:noFill/>
                </a:ln>
                <a:solidFill>
                  <a:prstClr val="black"/>
                </a:solidFill>
                <a:effectLst/>
                <a:uLnTx/>
                <a:uFillTx/>
                <a:latin typeface="+mn-lt"/>
                <a:cs typeface="Calibri" panose="020F0502020204030204" pitchFamily="34" charset="0"/>
              </a:rPr>
              <a:t>AI-powered technologies to deliver personalised media content cost-effectively and efficiently to mass audiences</a:t>
            </a:r>
          </a:p>
          <a:p>
            <a:pPr marL="171450" indent="-171450" eaLnBrk="1" fontAlgn="auto" hangingPunct="1">
              <a:lnSpc>
                <a:spcPct val="150000"/>
              </a:lnSpc>
              <a:spcBef>
                <a:spcPts val="0"/>
              </a:spcBef>
              <a:spcAft>
                <a:spcPts val="0"/>
              </a:spcAft>
              <a:buFont typeface="Arial" panose="020B0604020202020204" pitchFamily="34" charset="0"/>
              <a:buChar char="•"/>
            </a:pPr>
            <a:r>
              <a:rPr kumimoji="0" lang="en-GB" sz="900" i="0" u="none" strike="noStrike" kern="1200" cap="none" spc="0" normalizeH="0" baseline="0" noProof="0" dirty="0">
                <a:ln>
                  <a:noFill/>
                </a:ln>
                <a:solidFill>
                  <a:prstClr val="black"/>
                </a:solidFill>
                <a:effectLst/>
                <a:uLnTx/>
                <a:uFillTx/>
                <a:latin typeface="+mn-lt"/>
                <a:cs typeface="Calibri" panose="020F0502020204030204" pitchFamily="34" charset="0"/>
              </a:rPr>
              <a:t>Technologies for distributed execution and intelligent placement of media applications and rendering services</a:t>
            </a:r>
          </a:p>
        </p:txBody>
      </p:sp>
      <p:cxnSp>
        <p:nvCxnSpPr>
          <p:cNvPr id="48" name="Elbow Connector 47">
            <a:extLst>
              <a:ext uri="{FF2B5EF4-FFF2-40B4-BE49-F238E27FC236}">
                <a16:creationId xmlns:a16="http://schemas.microsoft.com/office/drawing/2014/main" id="{BA8ED212-464F-58D8-88B5-FF0F859BCC39}"/>
              </a:ext>
            </a:extLst>
          </p:cNvPr>
          <p:cNvCxnSpPr>
            <a:cxnSpLocks/>
            <a:stCxn id="29" idx="2"/>
            <a:endCxn id="44" idx="0"/>
          </p:cNvCxnSpPr>
          <p:nvPr/>
        </p:nvCxnSpPr>
        <p:spPr>
          <a:xfrm rot="5400000">
            <a:off x="4464531" y="2461162"/>
            <a:ext cx="828179" cy="1587481"/>
          </a:xfrm>
          <a:prstGeom prst="bentConnector3">
            <a:avLst>
              <a:gd name="adj1" fmla="val 50000"/>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B45F30B1-BDD9-B667-19D0-4B3A1CA7FB79}"/>
              </a:ext>
            </a:extLst>
          </p:cNvPr>
          <p:cNvSpPr txBox="1"/>
          <p:nvPr/>
        </p:nvSpPr>
        <p:spPr>
          <a:xfrm>
            <a:off x="2328759" y="1754275"/>
            <a:ext cx="983194" cy="276999"/>
          </a:xfrm>
          <a:prstGeom prst="rect">
            <a:avLst/>
          </a:prstGeom>
          <a:noFill/>
        </p:spPr>
        <p:txBody>
          <a:bodyPr wrap="square" rtlCol="0">
            <a:spAutoFit/>
          </a:bodyPr>
          <a:lstStyle/>
          <a:p>
            <a:pPr algn="ctr"/>
            <a:r>
              <a:rPr lang="en-US" sz="1200" b="1" dirty="0"/>
              <a:t>Stream 2</a:t>
            </a:r>
          </a:p>
        </p:txBody>
      </p:sp>
      <p:sp>
        <p:nvSpPr>
          <p:cNvPr id="9" name="TextBox 8">
            <a:extLst>
              <a:ext uri="{FF2B5EF4-FFF2-40B4-BE49-F238E27FC236}">
                <a16:creationId xmlns:a16="http://schemas.microsoft.com/office/drawing/2014/main" id="{E35C0832-FF96-29A4-3427-298646AA7DBD}"/>
              </a:ext>
            </a:extLst>
          </p:cNvPr>
          <p:cNvSpPr txBox="1"/>
          <p:nvPr/>
        </p:nvSpPr>
        <p:spPr>
          <a:xfrm>
            <a:off x="3710823" y="1754275"/>
            <a:ext cx="983194" cy="276999"/>
          </a:xfrm>
          <a:prstGeom prst="rect">
            <a:avLst/>
          </a:prstGeom>
          <a:noFill/>
        </p:spPr>
        <p:txBody>
          <a:bodyPr wrap="square" rtlCol="0">
            <a:spAutoFit/>
          </a:bodyPr>
          <a:lstStyle/>
          <a:p>
            <a:pPr algn="ctr"/>
            <a:r>
              <a:rPr lang="en-US" sz="1200" b="1" dirty="0"/>
              <a:t>Stream 3</a:t>
            </a:r>
          </a:p>
        </p:txBody>
      </p:sp>
      <p:sp>
        <p:nvSpPr>
          <p:cNvPr id="5" name="TextBox 4">
            <a:extLst>
              <a:ext uri="{FF2B5EF4-FFF2-40B4-BE49-F238E27FC236}">
                <a16:creationId xmlns:a16="http://schemas.microsoft.com/office/drawing/2014/main" id="{046CD981-A5A4-59B6-E7A7-6EEE73F073BD}"/>
              </a:ext>
            </a:extLst>
          </p:cNvPr>
          <p:cNvSpPr txBox="1"/>
          <p:nvPr/>
        </p:nvSpPr>
        <p:spPr>
          <a:xfrm>
            <a:off x="5109820" y="1754275"/>
            <a:ext cx="983194" cy="276999"/>
          </a:xfrm>
          <a:prstGeom prst="rect">
            <a:avLst/>
          </a:prstGeom>
          <a:noFill/>
        </p:spPr>
        <p:txBody>
          <a:bodyPr wrap="square" rtlCol="0">
            <a:spAutoFit/>
          </a:bodyPr>
          <a:lstStyle/>
          <a:p>
            <a:pPr algn="ctr"/>
            <a:r>
              <a:rPr lang="en-US" sz="1200" b="1" dirty="0"/>
              <a:t>Stream 4</a:t>
            </a:r>
          </a:p>
        </p:txBody>
      </p:sp>
      <p:sp>
        <p:nvSpPr>
          <p:cNvPr id="46" name="TextBox 45">
            <a:extLst>
              <a:ext uri="{FF2B5EF4-FFF2-40B4-BE49-F238E27FC236}">
                <a16:creationId xmlns:a16="http://schemas.microsoft.com/office/drawing/2014/main" id="{7387114D-AEC4-880A-906E-82BFFF44E77C}"/>
              </a:ext>
            </a:extLst>
          </p:cNvPr>
          <p:cNvSpPr txBox="1"/>
          <p:nvPr/>
        </p:nvSpPr>
        <p:spPr>
          <a:xfrm>
            <a:off x="4779854" y="1166449"/>
            <a:ext cx="1871028" cy="258082"/>
          </a:xfrm>
          <a:prstGeom prst="rect">
            <a:avLst/>
          </a:prstGeom>
          <a:noFill/>
        </p:spPr>
        <p:txBody>
          <a:bodyPr wrap="none" lIns="0" tIns="0" rIns="0" bIns="0" rtlCol="0">
            <a:noAutofit/>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pPr>
            <a:r>
              <a:rPr kumimoji="0" lang="en-GB" sz="1200" b="1" i="0" u="none" strike="noStrike" kern="1200" cap="none" spc="0" normalizeH="0" baseline="0" noProof="0" dirty="0">
                <a:ln>
                  <a:noFill/>
                </a:ln>
                <a:solidFill>
                  <a:srgbClr val="00B0F0"/>
                </a:solidFill>
                <a:effectLst/>
                <a:uLnTx/>
                <a:uFillTx/>
                <a:latin typeface="+mn-lt"/>
                <a:ea typeface="+mn-ea"/>
                <a:cs typeface="+mn-cs"/>
              </a:rPr>
              <a:t>AI Network Challenges</a:t>
            </a:r>
          </a:p>
        </p:txBody>
      </p:sp>
      <p:sp>
        <p:nvSpPr>
          <p:cNvPr id="52" name="Down Arrow 51">
            <a:extLst>
              <a:ext uri="{FF2B5EF4-FFF2-40B4-BE49-F238E27FC236}">
                <a16:creationId xmlns:a16="http://schemas.microsoft.com/office/drawing/2014/main" id="{CDD12D55-3DEA-B151-B62F-87AD7085ED84}"/>
              </a:ext>
            </a:extLst>
          </p:cNvPr>
          <p:cNvSpPr/>
          <p:nvPr/>
        </p:nvSpPr>
        <p:spPr>
          <a:xfrm>
            <a:off x="5429965" y="1391873"/>
            <a:ext cx="570807" cy="434805"/>
          </a:xfrm>
          <a:prstGeom prst="downArrow">
            <a:avLst/>
          </a:prstGeom>
          <a:gradFill>
            <a:gsLst>
              <a:gs pos="0">
                <a:schemeClr val="bg1"/>
              </a:gs>
              <a:gs pos="99000">
                <a:srgbClr val="0070C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6" name="Group 55">
            <a:extLst>
              <a:ext uri="{FF2B5EF4-FFF2-40B4-BE49-F238E27FC236}">
                <a16:creationId xmlns:a16="http://schemas.microsoft.com/office/drawing/2014/main" id="{695317EE-790F-FB43-62B6-A9A88B60E114}"/>
              </a:ext>
            </a:extLst>
          </p:cNvPr>
          <p:cNvGrpSpPr/>
          <p:nvPr/>
        </p:nvGrpSpPr>
        <p:grpSpPr>
          <a:xfrm>
            <a:off x="531523" y="3837190"/>
            <a:ext cx="1428500" cy="1236723"/>
            <a:chOff x="531523" y="3837190"/>
            <a:chExt cx="1428500" cy="1236723"/>
          </a:xfrm>
        </p:grpSpPr>
        <p:pic>
          <p:nvPicPr>
            <p:cNvPr id="6" name="Picture 5">
              <a:extLst>
                <a:ext uri="{FF2B5EF4-FFF2-40B4-BE49-F238E27FC236}">
                  <a16:creationId xmlns:a16="http://schemas.microsoft.com/office/drawing/2014/main" id="{D5F15A55-8892-C69B-2FA3-5B9045CB7CD4}"/>
                </a:ext>
              </a:extLst>
            </p:cNvPr>
            <p:cNvPicPr>
              <a:picLocks noChangeAspect="1"/>
            </p:cNvPicPr>
            <p:nvPr/>
          </p:nvPicPr>
          <p:blipFill>
            <a:blip r:embed="rId16"/>
            <a:stretch>
              <a:fillRect/>
            </a:stretch>
          </p:blipFill>
          <p:spPr>
            <a:xfrm>
              <a:off x="531523" y="3837190"/>
              <a:ext cx="1428500" cy="937169"/>
            </a:xfrm>
            <a:prstGeom prst="rect">
              <a:avLst/>
            </a:prstGeom>
            <a:ln>
              <a:solidFill>
                <a:schemeClr val="tx2"/>
              </a:solidFill>
            </a:ln>
          </p:spPr>
        </p:pic>
        <p:sp>
          <p:nvSpPr>
            <p:cNvPr id="47" name="TextBox 46">
              <a:extLst>
                <a:ext uri="{FF2B5EF4-FFF2-40B4-BE49-F238E27FC236}">
                  <a16:creationId xmlns:a16="http://schemas.microsoft.com/office/drawing/2014/main" id="{0F242974-B7D4-9511-71A4-936E7725E0A5}"/>
                </a:ext>
              </a:extLst>
            </p:cNvPr>
            <p:cNvSpPr txBox="1"/>
            <p:nvPr/>
          </p:nvSpPr>
          <p:spPr>
            <a:xfrm>
              <a:off x="728508" y="4827979"/>
              <a:ext cx="1104797" cy="245934"/>
            </a:xfrm>
            <a:prstGeom prst="rect">
              <a:avLst/>
            </a:prstGeom>
            <a:noFill/>
          </p:spPr>
          <p:txBody>
            <a:bodyPr wrap="none" lIns="0" tIns="0" rIns="0" bIns="0" rtlCol="0">
              <a:noAutofit/>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pPr>
              <a:r>
                <a:rPr kumimoji="0" lang="en-GB" sz="800" b="0" i="0" u="none" strike="noStrike" kern="1200" cap="none" spc="0" normalizeH="0" baseline="0" noProof="0" dirty="0">
                  <a:ln>
                    <a:noFill/>
                  </a:ln>
                  <a:solidFill>
                    <a:prstClr val="black"/>
                  </a:solidFill>
                  <a:effectLst/>
                  <a:uLnTx/>
                  <a:uFillTx/>
                  <a:latin typeface="+mn-lt"/>
                  <a:ea typeface="+mn-ea"/>
                  <a:cs typeface="+mn-cs"/>
                </a:rPr>
                <a:t>Sub-linear scaling</a:t>
              </a:r>
            </a:p>
          </p:txBody>
        </p:sp>
      </p:grpSp>
      <p:grpSp>
        <p:nvGrpSpPr>
          <p:cNvPr id="55" name="Group 54">
            <a:extLst>
              <a:ext uri="{FF2B5EF4-FFF2-40B4-BE49-F238E27FC236}">
                <a16:creationId xmlns:a16="http://schemas.microsoft.com/office/drawing/2014/main" id="{D6C03D49-D430-C8BD-F278-0CB829C7AB34}"/>
              </a:ext>
            </a:extLst>
          </p:cNvPr>
          <p:cNvGrpSpPr/>
          <p:nvPr/>
        </p:nvGrpSpPr>
        <p:grpSpPr>
          <a:xfrm>
            <a:off x="6156647" y="3573792"/>
            <a:ext cx="1428195" cy="1151683"/>
            <a:chOff x="6156647" y="3573792"/>
            <a:chExt cx="1428195" cy="1151683"/>
          </a:xfrm>
        </p:grpSpPr>
        <p:pic>
          <p:nvPicPr>
            <p:cNvPr id="7" name="Picture 6">
              <a:extLst>
                <a:ext uri="{FF2B5EF4-FFF2-40B4-BE49-F238E27FC236}">
                  <a16:creationId xmlns:a16="http://schemas.microsoft.com/office/drawing/2014/main" id="{2AF0C7A9-812F-58E1-5E49-C2271604A719}"/>
                </a:ext>
              </a:extLst>
            </p:cNvPr>
            <p:cNvPicPr>
              <a:picLocks noChangeAspect="1"/>
            </p:cNvPicPr>
            <p:nvPr/>
          </p:nvPicPr>
          <p:blipFill>
            <a:blip r:embed="rId17"/>
            <a:stretch>
              <a:fillRect/>
            </a:stretch>
          </p:blipFill>
          <p:spPr>
            <a:xfrm>
              <a:off x="6156647" y="3817837"/>
              <a:ext cx="1428195" cy="907638"/>
            </a:xfrm>
            <a:prstGeom prst="rect">
              <a:avLst/>
            </a:prstGeom>
            <a:ln>
              <a:solidFill>
                <a:schemeClr val="tx1">
                  <a:lumMod val="75000"/>
                </a:schemeClr>
              </a:solidFill>
            </a:ln>
          </p:spPr>
        </p:pic>
        <p:sp>
          <p:nvSpPr>
            <p:cNvPr id="51" name="TextBox 50">
              <a:extLst>
                <a:ext uri="{FF2B5EF4-FFF2-40B4-BE49-F238E27FC236}">
                  <a16:creationId xmlns:a16="http://schemas.microsoft.com/office/drawing/2014/main" id="{3AE09C00-C912-73BF-AB53-66BAEDE6EF9D}"/>
                </a:ext>
              </a:extLst>
            </p:cNvPr>
            <p:cNvSpPr txBox="1"/>
            <p:nvPr/>
          </p:nvSpPr>
          <p:spPr>
            <a:xfrm>
              <a:off x="6292310" y="3573792"/>
              <a:ext cx="1104797" cy="245934"/>
            </a:xfrm>
            <a:prstGeom prst="rect">
              <a:avLst/>
            </a:prstGeom>
            <a:noFill/>
          </p:spPr>
          <p:txBody>
            <a:bodyPr wrap="none" lIns="0" tIns="0" rIns="0" bIns="0" rtlCol="0">
              <a:noAutofit/>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pPr>
              <a:r>
                <a:rPr kumimoji="0" lang="en-GB" sz="700" b="0" i="0" u="none" strike="noStrike" kern="1200" cap="none" spc="0" normalizeH="0" baseline="0" noProof="0" dirty="0">
                  <a:ln>
                    <a:noFill/>
                  </a:ln>
                  <a:solidFill>
                    <a:prstClr val="black"/>
                  </a:solidFill>
                  <a:effectLst/>
                  <a:uLnTx/>
                  <a:uFillTx/>
                  <a:latin typeface="+mn-lt"/>
                  <a:ea typeface="+mn-ea"/>
                  <a:cs typeface="+mn-cs"/>
                </a:rPr>
                <a:t>Intelligent provisioning &amp;</a:t>
              </a:r>
            </a:p>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pPr>
              <a:r>
                <a:rPr lang="en-GB" sz="700" dirty="0">
                  <a:solidFill>
                    <a:prstClr val="black"/>
                  </a:solidFill>
                  <a:latin typeface="+mn-lt"/>
                  <a:cs typeface="+mn-cs"/>
                </a:rPr>
                <a:t>Orchestration</a:t>
              </a:r>
              <a:endParaRPr kumimoji="0" lang="en-GB" sz="700" b="0" i="0" u="none" strike="noStrike" kern="1200" cap="none" spc="0" normalizeH="0" baseline="0" noProof="0" dirty="0">
                <a:ln>
                  <a:noFill/>
                </a:ln>
                <a:solidFill>
                  <a:prstClr val="black"/>
                </a:solidFill>
                <a:effectLst/>
                <a:uLnTx/>
                <a:uFillTx/>
                <a:latin typeface="+mn-lt"/>
                <a:ea typeface="+mn-ea"/>
                <a:cs typeface="+mn-cs"/>
              </a:endParaRPr>
            </a:p>
          </p:txBody>
        </p:sp>
      </p:grpSp>
      <p:grpSp>
        <p:nvGrpSpPr>
          <p:cNvPr id="54" name="Group 53">
            <a:extLst>
              <a:ext uri="{FF2B5EF4-FFF2-40B4-BE49-F238E27FC236}">
                <a16:creationId xmlns:a16="http://schemas.microsoft.com/office/drawing/2014/main" id="{6A6BBA08-FFF5-A699-3E96-1868CFF18BB0}"/>
              </a:ext>
            </a:extLst>
          </p:cNvPr>
          <p:cNvGrpSpPr/>
          <p:nvPr/>
        </p:nvGrpSpPr>
        <p:grpSpPr>
          <a:xfrm>
            <a:off x="7714535" y="3611681"/>
            <a:ext cx="1240631" cy="1370427"/>
            <a:chOff x="7714535" y="3611681"/>
            <a:chExt cx="1240631" cy="1370427"/>
          </a:xfrm>
        </p:grpSpPr>
        <p:pic>
          <p:nvPicPr>
            <p:cNvPr id="45" name="Picture 44" descr="Diagram&#10;&#10;Description automatically generated">
              <a:extLst>
                <a:ext uri="{FF2B5EF4-FFF2-40B4-BE49-F238E27FC236}">
                  <a16:creationId xmlns:a16="http://schemas.microsoft.com/office/drawing/2014/main" id="{B9A886F0-8C4B-50DC-2BE5-E66B400B8FFD}"/>
                </a:ext>
              </a:extLst>
            </p:cNvPr>
            <p:cNvPicPr>
              <a:picLocks noChangeAspect="1"/>
            </p:cNvPicPr>
            <p:nvPr/>
          </p:nvPicPr>
          <p:blipFill rotWithShape="1">
            <a:blip r:embed="rId18">
              <a:extLst>
                <a:ext uri="{28A0092B-C50C-407E-A947-70E740481C1C}">
                  <a14:useLocalDpi xmlns:a14="http://schemas.microsoft.com/office/drawing/2010/main" val="0"/>
                </a:ext>
              </a:extLst>
            </a:blip>
            <a:srcRect b="2118"/>
            <a:stretch/>
          </p:blipFill>
          <p:spPr>
            <a:xfrm>
              <a:off x="7714535" y="3817837"/>
              <a:ext cx="1240631" cy="1164271"/>
            </a:xfrm>
            <a:prstGeom prst="rect">
              <a:avLst/>
            </a:prstGeom>
          </p:spPr>
        </p:pic>
        <p:sp>
          <p:nvSpPr>
            <p:cNvPr id="53" name="TextBox 52">
              <a:extLst>
                <a:ext uri="{FF2B5EF4-FFF2-40B4-BE49-F238E27FC236}">
                  <a16:creationId xmlns:a16="http://schemas.microsoft.com/office/drawing/2014/main" id="{4E4ED87C-EC15-3D39-463C-91B3EA3BF083}"/>
                </a:ext>
              </a:extLst>
            </p:cNvPr>
            <p:cNvSpPr txBox="1"/>
            <p:nvPr/>
          </p:nvSpPr>
          <p:spPr>
            <a:xfrm>
              <a:off x="7746491" y="3611681"/>
              <a:ext cx="1180533" cy="245934"/>
            </a:xfrm>
            <a:prstGeom prst="rect">
              <a:avLst/>
            </a:prstGeom>
            <a:noFill/>
          </p:spPr>
          <p:txBody>
            <a:bodyPr wrap="none" lIns="0" tIns="0" rIns="0" bIns="0" rtlCol="0">
              <a:noAutofit/>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pPr>
              <a:r>
                <a:rPr kumimoji="0" lang="en-GB" sz="700" b="0" i="0" u="none" strike="noStrike" kern="1200" cap="none" spc="0" normalizeH="0" baseline="0" noProof="0" dirty="0">
                  <a:ln>
                    <a:noFill/>
                  </a:ln>
                  <a:solidFill>
                    <a:prstClr val="black"/>
                  </a:solidFill>
                  <a:effectLst/>
                  <a:uLnTx/>
                  <a:uFillTx/>
                  <a:latin typeface="+mn-lt"/>
                  <a:ea typeface="+mn-ea"/>
                  <a:cs typeface="+mn-cs"/>
                </a:rPr>
                <a:t>Real-time adaption </a:t>
              </a:r>
            </a:p>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pPr>
              <a:r>
                <a:rPr kumimoji="0" lang="en-GB" sz="700" b="0" i="0" u="none" strike="noStrike" kern="1200" cap="none" spc="0" normalizeH="0" baseline="0" noProof="0" dirty="0">
                  <a:ln>
                    <a:noFill/>
                  </a:ln>
                  <a:solidFill>
                    <a:prstClr val="black"/>
                  </a:solidFill>
                  <a:effectLst/>
                  <a:uLnTx/>
                  <a:uFillTx/>
                  <a:latin typeface="+mn-lt"/>
                  <a:ea typeface="+mn-ea"/>
                  <a:cs typeface="+mn-cs"/>
                </a:rPr>
                <a:t>&amp; optimisation</a:t>
              </a:r>
            </a:p>
          </p:txBody>
        </p:sp>
      </p:grpSp>
    </p:spTree>
    <p:extLst>
      <p:ext uri="{BB962C8B-B14F-4D97-AF65-F5344CB8AC3E}">
        <p14:creationId xmlns:p14="http://schemas.microsoft.com/office/powerpoint/2010/main" val="26068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150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1+#ppt_w/2"/>
                                          </p:val>
                                        </p:tav>
                                        <p:tav tm="100000">
                                          <p:val>
                                            <p:strVal val="#ppt_x"/>
                                          </p:val>
                                        </p:tav>
                                      </p:tavLst>
                                    </p:anim>
                                    <p:anim calcmode="lin" valueType="num">
                                      <p:cBhvr additive="base">
                                        <p:cTn id="8" dur="500" fill="hold"/>
                                        <p:tgtEl>
                                          <p:spTgt spid="5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additive="base">
                                        <p:cTn id="13" dur="500" fill="hold"/>
                                        <p:tgtEl>
                                          <p:spTgt spid="56"/>
                                        </p:tgtEl>
                                        <p:attrNameLst>
                                          <p:attrName>ppt_x</p:attrName>
                                        </p:attrNameLst>
                                      </p:cBhvr>
                                      <p:tavLst>
                                        <p:tav tm="0">
                                          <p:val>
                                            <p:strVal val="0-#ppt_w/2"/>
                                          </p:val>
                                        </p:tav>
                                        <p:tav tm="100000">
                                          <p:val>
                                            <p:strVal val="#ppt_x"/>
                                          </p:val>
                                        </p:tav>
                                      </p:tavLst>
                                    </p:anim>
                                    <p:anim calcmode="lin" valueType="num">
                                      <p:cBhvr additive="base">
                                        <p:cTn id="14"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additive="base">
                                        <p:cTn id="19" dur="500" fill="hold"/>
                                        <p:tgtEl>
                                          <p:spTgt spid="54"/>
                                        </p:tgtEl>
                                        <p:attrNameLst>
                                          <p:attrName>ppt_x</p:attrName>
                                        </p:attrNameLst>
                                      </p:cBhvr>
                                      <p:tavLst>
                                        <p:tav tm="0">
                                          <p:val>
                                            <p:strVal val="1+#ppt_w/2"/>
                                          </p:val>
                                        </p:tav>
                                        <p:tav tm="100000">
                                          <p:val>
                                            <p:strVal val="#ppt_x"/>
                                          </p:val>
                                        </p:tav>
                                      </p:tavLst>
                                    </p:anim>
                                    <p:anim calcmode="lin" valueType="num">
                                      <p:cBhvr additive="base">
                                        <p:cTn id="20" dur="500" fill="hold"/>
                                        <p:tgtEl>
                                          <p:spTgt spid="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BDFC2D-873F-A624-A20B-4949675C7486}"/>
              </a:ext>
            </a:extLst>
          </p:cNvPr>
          <p:cNvSpPr txBox="1"/>
          <p:nvPr/>
        </p:nvSpPr>
        <p:spPr>
          <a:xfrm>
            <a:off x="2793076" y="161392"/>
            <a:ext cx="6288577" cy="400110"/>
          </a:xfrm>
          <a:prstGeom prst="rect">
            <a:avLst/>
          </a:prstGeom>
          <a:noFill/>
        </p:spPr>
        <p:txBody>
          <a:bodyPr wrap="square">
            <a:spAutoFit/>
          </a:bodyPr>
          <a:lstStyle/>
          <a:p>
            <a:pPr algn="r"/>
            <a:r>
              <a:rPr lang="en-US" sz="2000" b="1" dirty="0">
                <a:solidFill>
                  <a:schemeClr val="accent5">
                    <a:lumMod val="75000"/>
                  </a:schemeClr>
                </a:solidFill>
              </a:rPr>
              <a:t>Intelligent </a:t>
            </a:r>
            <a:r>
              <a:rPr lang="en-US" sz="2000" b="1" dirty="0" err="1">
                <a:solidFill>
                  <a:schemeClr val="accent5">
                    <a:lumMod val="75000"/>
                  </a:schemeClr>
                </a:solidFill>
              </a:rPr>
              <a:t>Personalised</a:t>
            </a:r>
            <a:r>
              <a:rPr lang="en-US" sz="2000" b="1" dirty="0">
                <a:solidFill>
                  <a:schemeClr val="accent5">
                    <a:lumMod val="75000"/>
                  </a:schemeClr>
                </a:solidFill>
              </a:rPr>
              <a:t> Media Delivery at Scale </a:t>
            </a:r>
          </a:p>
        </p:txBody>
      </p:sp>
      <p:sp>
        <p:nvSpPr>
          <p:cNvPr id="6" name="Text Placeholder 5">
            <a:extLst>
              <a:ext uri="{FF2B5EF4-FFF2-40B4-BE49-F238E27FC236}">
                <a16:creationId xmlns:a16="http://schemas.microsoft.com/office/drawing/2014/main" id="{11C55447-1115-FB0F-F741-70EAEC4C4451}"/>
              </a:ext>
            </a:extLst>
          </p:cNvPr>
          <p:cNvSpPr txBox="1">
            <a:spLocks/>
          </p:cNvSpPr>
          <p:nvPr/>
        </p:nvSpPr>
        <p:spPr>
          <a:xfrm>
            <a:off x="432197" y="832100"/>
            <a:ext cx="8279606" cy="3518453"/>
          </a:xfrm>
          <a:prstGeom prst="rect">
            <a:avLst/>
          </a:prstGeom>
        </p:spPr>
        <p:txBody>
          <a:bodyPr/>
          <a:lstStyle>
            <a:lvl1pPr marL="288000" marR="0" indent="-288000" algn="l" defTabSz="914400" rtl="0" eaLnBrk="0" fontAlgn="base" latinLnBrk="0" hangingPunct="0">
              <a:lnSpc>
                <a:spcPct val="100000"/>
              </a:lnSpc>
              <a:spcBef>
                <a:spcPct val="0"/>
              </a:spcBef>
              <a:spcAft>
                <a:spcPts val="800"/>
              </a:spcAft>
              <a:buClrTx/>
              <a:buSzTx/>
              <a:buFont typeface="Arial" panose="020B0604020202020204" pitchFamily="34" charset="0"/>
              <a:buChar char="–"/>
              <a:tabLst/>
              <a:defRPr sz="2000" b="0" kern="1200">
                <a:solidFill>
                  <a:schemeClr val="tx1"/>
                </a:solidFill>
                <a:latin typeface="+mn-lt"/>
                <a:ea typeface="+mn-ea"/>
                <a:cs typeface="+mn-cs"/>
              </a:defRPr>
            </a:lvl1pPr>
            <a:lvl2pPr marL="0" indent="0" algn="l" rtl="0" eaLnBrk="0" fontAlgn="base" hangingPunct="0">
              <a:spcBef>
                <a:spcPct val="0"/>
              </a:spcBef>
              <a:spcAft>
                <a:spcPct val="0"/>
              </a:spcAft>
              <a:buFont typeface="Arial" panose="020B0604020202020204" pitchFamily="34" charset="0"/>
              <a:buNone/>
              <a:defRPr sz="21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600" b="1" dirty="0"/>
              <a:t>Context</a:t>
            </a:r>
          </a:p>
          <a:p>
            <a:pPr marL="257175" indent="-257175">
              <a:buFont typeface="Arial" panose="020B0604020202020204" pitchFamily="34" charset="0"/>
              <a:buChar char="•"/>
            </a:pPr>
            <a:r>
              <a:rPr lang="en-GB" sz="1400" dirty="0"/>
              <a:t>Personalised media applications (= media objects + code) needs compute</a:t>
            </a:r>
          </a:p>
          <a:p>
            <a:pPr marL="214313" indent="-214313">
              <a:buFont typeface="Arial" panose="020B0604020202020204" pitchFamily="34" charset="0"/>
              <a:buChar char="•"/>
            </a:pPr>
            <a:r>
              <a:rPr lang="en-GB" sz="1400" dirty="0"/>
              <a:t>Compute not materialising fast enough in TVs (but available in the cloud)</a:t>
            </a:r>
            <a:endParaRPr lang="en-GB" sz="1400" dirty="0">
              <a:cs typeface="Arial"/>
            </a:endParaRPr>
          </a:p>
          <a:p>
            <a:pPr marL="214313" indent="-214313">
              <a:buFont typeface="Arial" panose="020B0604020202020204" pitchFamily="34" charset="0"/>
              <a:buChar char="•"/>
            </a:pPr>
            <a:r>
              <a:rPr lang="en-GB" sz="1400" dirty="0"/>
              <a:t>Achieve universal access by offloading compute to cloud …</a:t>
            </a:r>
          </a:p>
          <a:p>
            <a:pPr marL="214313" indent="-214313">
              <a:buFont typeface="Arial" panose="020B0604020202020204" pitchFamily="34" charset="0"/>
              <a:buChar char="•"/>
            </a:pPr>
            <a:r>
              <a:rPr lang="en-GB" sz="1400" dirty="0"/>
              <a:t>… </a:t>
            </a:r>
            <a:r>
              <a:rPr lang="en-GB" sz="1400" i="1" dirty="0"/>
              <a:t>however</a:t>
            </a:r>
            <a:r>
              <a:rPr lang="en-GB" sz="1400" dirty="0"/>
              <a:t> scaling up compute in the cloud is prohibitively expensive for mass audiences</a:t>
            </a:r>
            <a:endParaRPr lang="en-GB" sz="1400" dirty="0">
              <a:cs typeface="Arial"/>
            </a:endParaRPr>
          </a:p>
          <a:p>
            <a:endParaRPr lang="en-GB" sz="1800" dirty="0"/>
          </a:p>
        </p:txBody>
      </p:sp>
      <p:pic>
        <p:nvPicPr>
          <p:cNvPr id="7" name="Picture 6">
            <a:extLst>
              <a:ext uri="{FF2B5EF4-FFF2-40B4-BE49-F238E27FC236}">
                <a16:creationId xmlns:a16="http://schemas.microsoft.com/office/drawing/2014/main" id="{DCEE0AD2-D93B-324E-4E82-68D0B8D9BF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2772" y="2666783"/>
            <a:ext cx="2687668" cy="1511814"/>
          </a:xfrm>
          <a:prstGeom prst="rect">
            <a:avLst/>
          </a:prstGeom>
        </p:spPr>
      </p:pic>
      <p:sp>
        <p:nvSpPr>
          <p:cNvPr id="45" name="TextBox 44">
            <a:extLst>
              <a:ext uri="{FF2B5EF4-FFF2-40B4-BE49-F238E27FC236}">
                <a16:creationId xmlns:a16="http://schemas.microsoft.com/office/drawing/2014/main" id="{E5A76C32-9331-2202-7243-4AB98370C718}"/>
              </a:ext>
            </a:extLst>
          </p:cNvPr>
          <p:cNvSpPr txBox="1"/>
          <p:nvPr/>
        </p:nvSpPr>
        <p:spPr>
          <a:xfrm>
            <a:off x="1742772" y="4243594"/>
            <a:ext cx="3454870" cy="646331"/>
          </a:xfrm>
          <a:prstGeom prst="rect">
            <a:avLst/>
          </a:prstGeom>
          <a:noFill/>
        </p:spPr>
        <p:txBody>
          <a:bodyPr wrap="square" rtlCol="0">
            <a:spAutoFit/>
          </a:bodyPr>
          <a:lstStyle/>
          <a:p>
            <a:r>
              <a:rPr lang="en-GB" sz="900"/>
              <a:t>To deliver 1 hour per day of content to 20m people using cloud rendering service (</a:t>
            </a:r>
            <a:r>
              <a:rPr lang="en-GB" sz="900" err="1"/>
              <a:t>Furioos</a:t>
            </a:r>
            <a:r>
              <a:rPr lang="en-GB" sz="900"/>
              <a:t>, 0.04 Eur/min) would cost about £16Bn per year, i.e. over 80x the current distribution cost – </a:t>
            </a:r>
          </a:p>
          <a:p>
            <a:r>
              <a:rPr lang="en-GB" sz="900" b="1"/>
              <a:t>4x the BBC’s current total expenditure</a:t>
            </a:r>
            <a:r>
              <a:rPr lang="en-GB" sz="900"/>
              <a:t>.</a:t>
            </a:r>
          </a:p>
        </p:txBody>
      </p:sp>
      <p:sp>
        <p:nvSpPr>
          <p:cNvPr id="47" name="TextBox 46">
            <a:extLst>
              <a:ext uri="{FF2B5EF4-FFF2-40B4-BE49-F238E27FC236}">
                <a16:creationId xmlns:a16="http://schemas.microsoft.com/office/drawing/2014/main" id="{DF38D9B8-A335-B9FD-AC17-562A3771FA7B}"/>
              </a:ext>
            </a:extLst>
          </p:cNvPr>
          <p:cNvSpPr txBox="1"/>
          <p:nvPr/>
        </p:nvSpPr>
        <p:spPr>
          <a:xfrm>
            <a:off x="4846282" y="4425013"/>
            <a:ext cx="2934839" cy="369332"/>
          </a:xfrm>
          <a:prstGeom prst="rect">
            <a:avLst/>
          </a:prstGeom>
          <a:noFill/>
        </p:spPr>
        <p:txBody>
          <a:bodyPr wrap="square" rtlCol="0">
            <a:spAutoFit/>
          </a:bodyPr>
          <a:lstStyle/>
          <a:p>
            <a:pPr lvl="2"/>
            <a:endParaRPr lang="en-GB" sz="900"/>
          </a:p>
          <a:p>
            <a:pPr lvl="1"/>
            <a:r>
              <a:rPr lang="en-GB" sz="900"/>
              <a:t>BBC distribution costs were £185m in 21/22</a:t>
            </a:r>
          </a:p>
        </p:txBody>
      </p:sp>
      <p:pic>
        <p:nvPicPr>
          <p:cNvPr id="51" name="Picture 50" descr="A picture containing sky, outdoor, grass, mountain&#10;&#10;Description automatically generated">
            <a:extLst>
              <a:ext uri="{FF2B5EF4-FFF2-40B4-BE49-F238E27FC236}">
                <a16:creationId xmlns:a16="http://schemas.microsoft.com/office/drawing/2014/main" id="{05A7C8DE-F8EC-70D3-46A9-69B5BA003F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41016" y="2683735"/>
            <a:ext cx="1384351" cy="1849406"/>
          </a:xfrm>
          <a:prstGeom prst="rect">
            <a:avLst/>
          </a:prstGeom>
        </p:spPr>
      </p:pic>
    </p:spTree>
    <p:extLst>
      <p:ext uri="{BB962C8B-B14F-4D97-AF65-F5344CB8AC3E}">
        <p14:creationId xmlns:p14="http://schemas.microsoft.com/office/powerpoint/2010/main" val="242590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black background with a black square&#10;&#10;Description automatically generated with medium confidence">
            <a:extLst>
              <a:ext uri="{FF2B5EF4-FFF2-40B4-BE49-F238E27FC236}">
                <a16:creationId xmlns:a16="http://schemas.microsoft.com/office/drawing/2014/main" id="{5B506E95-D61C-2D29-79CD-DD2191BE6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7365" y="1823128"/>
            <a:ext cx="6509269" cy="2946831"/>
          </a:xfrm>
          <a:prstGeom prst="rect">
            <a:avLst/>
          </a:prstGeom>
        </p:spPr>
      </p:pic>
      <p:sp>
        <p:nvSpPr>
          <p:cNvPr id="3" name="TextBox 2">
            <a:extLst>
              <a:ext uri="{FF2B5EF4-FFF2-40B4-BE49-F238E27FC236}">
                <a16:creationId xmlns:a16="http://schemas.microsoft.com/office/drawing/2014/main" id="{49BDFC2D-873F-A624-A20B-4949675C7486}"/>
              </a:ext>
            </a:extLst>
          </p:cNvPr>
          <p:cNvSpPr txBox="1"/>
          <p:nvPr/>
        </p:nvSpPr>
        <p:spPr>
          <a:xfrm>
            <a:off x="2793076" y="161392"/>
            <a:ext cx="6288577" cy="400110"/>
          </a:xfrm>
          <a:prstGeom prst="rect">
            <a:avLst/>
          </a:prstGeom>
          <a:noFill/>
        </p:spPr>
        <p:txBody>
          <a:bodyPr wrap="square">
            <a:spAutoFit/>
          </a:bodyPr>
          <a:lstStyle/>
          <a:p>
            <a:pPr algn="r"/>
            <a:r>
              <a:rPr lang="en-US" sz="2000" b="1" dirty="0">
                <a:solidFill>
                  <a:schemeClr val="accent5">
                    <a:lumMod val="75000"/>
                  </a:schemeClr>
                </a:solidFill>
              </a:rPr>
              <a:t>Flexible Compute and Delivery</a:t>
            </a:r>
          </a:p>
        </p:txBody>
      </p:sp>
      <p:sp>
        <p:nvSpPr>
          <p:cNvPr id="5" name="Rounded Rectangle 4">
            <a:extLst>
              <a:ext uri="{FF2B5EF4-FFF2-40B4-BE49-F238E27FC236}">
                <a16:creationId xmlns:a16="http://schemas.microsoft.com/office/drawing/2014/main" id="{C3E9E2A3-87AD-BED2-AD47-28178618AC2A}"/>
              </a:ext>
            </a:extLst>
          </p:cNvPr>
          <p:cNvSpPr/>
          <p:nvPr/>
        </p:nvSpPr>
        <p:spPr>
          <a:xfrm>
            <a:off x="4524825" y="2827567"/>
            <a:ext cx="278458" cy="21646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600" dirty="0">
                <a:solidFill>
                  <a:schemeClr val="bg1"/>
                </a:solidFill>
              </a:rPr>
              <a:t>GPU</a:t>
            </a:r>
          </a:p>
        </p:txBody>
      </p:sp>
      <p:sp>
        <p:nvSpPr>
          <p:cNvPr id="8" name="Rounded Rectangle 7">
            <a:extLst>
              <a:ext uri="{FF2B5EF4-FFF2-40B4-BE49-F238E27FC236}">
                <a16:creationId xmlns:a16="http://schemas.microsoft.com/office/drawing/2014/main" id="{BBDE6188-0BA1-3177-6DC0-040B93EEA419}"/>
              </a:ext>
            </a:extLst>
          </p:cNvPr>
          <p:cNvSpPr/>
          <p:nvPr/>
        </p:nvSpPr>
        <p:spPr>
          <a:xfrm>
            <a:off x="4233725" y="2827565"/>
            <a:ext cx="278458" cy="21646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600" dirty="0">
                <a:solidFill>
                  <a:schemeClr val="bg1"/>
                </a:solidFill>
              </a:rPr>
              <a:t>GPU</a:t>
            </a:r>
          </a:p>
        </p:txBody>
      </p:sp>
      <p:sp>
        <p:nvSpPr>
          <p:cNvPr id="9" name="Rounded Rectangle 8">
            <a:extLst>
              <a:ext uri="{FF2B5EF4-FFF2-40B4-BE49-F238E27FC236}">
                <a16:creationId xmlns:a16="http://schemas.microsoft.com/office/drawing/2014/main" id="{65DCEA7F-72D2-22B4-40F0-019EF2A5EF20}"/>
              </a:ext>
            </a:extLst>
          </p:cNvPr>
          <p:cNvSpPr/>
          <p:nvPr/>
        </p:nvSpPr>
        <p:spPr>
          <a:xfrm>
            <a:off x="2521917" y="2784197"/>
            <a:ext cx="278458" cy="21646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600" dirty="0">
                <a:solidFill>
                  <a:schemeClr val="bg1"/>
                </a:solidFill>
              </a:rPr>
              <a:t>GPU</a:t>
            </a:r>
          </a:p>
        </p:txBody>
      </p:sp>
      <p:sp>
        <p:nvSpPr>
          <p:cNvPr id="10" name="Rounded Rectangle 9">
            <a:extLst>
              <a:ext uri="{FF2B5EF4-FFF2-40B4-BE49-F238E27FC236}">
                <a16:creationId xmlns:a16="http://schemas.microsoft.com/office/drawing/2014/main" id="{42044ABA-9A80-B0B9-16D5-9C9EB08A4C8D}"/>
              </a:ext>
            </a:extLst>
          </p:cNvPr>
          <p:cNvSpPr/>
          <p:nvPr/>
        </p:nvSpPr>
        <p:spPr>
          <a:xfrm>
            <a:off x="2219186" y="2786970"/>
            <a:ext cx="278458" cy="21646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600" dirty="0">
                <a:solidFill>
                  <a:schemeClr val="bg1"/>
                </a:solidFill>
              </a:rPr>
              <a:t>GPU</a:t>
            </a:r>
          </a:p>
        </p:txBody>
      </p:sp>
      <p:sp>
        <p:nvSpPr>
          <p:cNvPr id="12" name="Rounded Rectangle 11">
            <a:extLst>
              <a:ext uri="{FF2B5EF4-FFF2-40B4-BE49-F238E27FC236}">
                <a16:creationId xmlns:a16="http://schemas.microsoft.com/office/drawing/2014/main" id="{7AC19EC2-2D2E-BBC3-A522-68007E4A855E}"/>
              </a:ext>
            </a:extLst>
          </p:cNvPr>
          <p:cNvSpPr/>
          <p:nvPr/>
        </p:nvSpPr>
        <p:spPr>
          <a:xfrm>
            <a:off x="2824648" y="2781428"/>
            <a:ext cx="278458" cy="21646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600" dirty="0">
                <a:solidFill>
                  <a:schemeClr val="bg1"/>
                </a:solidFill>
              </a:rPr>
              <a:t>GPU</a:t>
            </a:r>
          </a:p>
        </p:txBody>
      </p:sp>
      <p:sp>
        <p:nvSpPr>
          <p:cNvPr id="13" name="Rounded Rectangle 12">
            <a:extLst>
              <a:ext uri="{FF2B5EF4-FFF2-40B4-BE49-F238E27FC236}">
                <a16:creationId xmlns:a16="http://schemas.microsoft.com/office/drawing/2014/main" id="{ACB04C54-10C1-47F8-D4AA-F9047DCF6594}"/>
              </a:ext>
            </a:extLst>
          </p:cNvPr>
          <p:cNvSpPr/>
          <p:nvPr/>
        </p:nvSpPr>
        <p:spPr>
          <a:xfrm>
            <a:off x="5701509" y="1762997"/>
            <a:ext cx="278458" cy="21646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600" dirty="0">
                <a:solidFill>
                  <a:schemeClr val="bg1"/>
                </a:solidFill>
              </a:rPr>
              <a:t>GPU</a:t>
            </a:r>
          </a:p>
        </p:txBody>
      </p:sp>
      <p:sp>
        <p:nvSpPr>
          <p:cNvPr id="14" name="Rounded Rectangle 13">
            <a:extLst>
              <a:ext uri="{FF2B5EF4-FFF2-40B4-BE49-F238E27FC236}">
                <a16:creationId xmlns:a16="http://schemas.microsoft.com/office/drawing/2014/main" id="{A3C6486D-7393-AAF7-F0FA-E3F913996561}"/>
              </a:ext>
            </a:extLst>
          </p:cNvPr>
          <p:cNvSpPr/>
          <p:nvPr/>
        </p:nvSpPr>
        <p:spPr>
          <a:xfrm>
            <a:off x="3934657" y="2827567"/>
            <a:ext cx="278458" cy="21646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600" dirty="0">
                <a:solidFill>
                  <a:schemeClr val="bg1"/>
                </a:solidFill>
              </a:rPr>
              <a:t>CPU</a:t>
            </a:r>
          </a:p>
        </p:txBody>
      </p:sp>
      <p:sp>
        <p:nvSpPr>
          <p:cNvPr id="15" name="Rounded Rectangle 14">
            <a:extLst>
              <a:ext uri="{FF2B5EF4-FFF2-40B4-BE49-F238E27FC236}">
                <a16:creationId xmlns:a16="http://schemas.microsoft.com/office/drawing/2014/main" id="{3B8E378B-1F8D-234E-8863-8104BEE5C806}"/>
              </a:ext>
            </a:extLst>
          </p:cNvPr>
          <p:cNvSpPr/>
          <p:nvPr/>
        </p:nvSpPr>
        <p:spPr>
          <a:xfrm>
            <a:off x="1912316" y="2536392"/>
            <a:ext cx="1190790" cy="2164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600" dirty="0">
                <a:solidFill>
                  <a:schemeClr val="bg1"/>
                </a:solidFill>
              </a:rPr>
              <a:t>Compute</a:t>
            </a:r>
          </a:p>
        </p:txBody>
      </p:sp>
      <p:sp>
        <p:nvSpPr>
          <p:cNvPr id="16" name="Rounded Rectangle 15">
            <a:extLst>
              <a:ext uri="{FF2B5EF4-FFF2-40B4-BE49-F238E27FC236}">
                <a16:creationId xmlns:a16="http://schemas.microsoft.com/office/drawing/2014/main" id="{BF15E485-B10C-411E-D230-1A52F3DCA26B}"/>
              </a:ext>
            </a:extLst>
          </p:cNvPr>
          <p:cNvSpPr/>
          <p:nvPr/>
        </p:nvSpPr>
        <p:spPr>
          <a:xfrm>
            <a:off x="5387065" y="1762997"/>
            <a:ext cx="278458" cy="21646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600" dirty="0">
                <a:solidFill>
                  <a:schemeClr val="bg1"/>
                </a:solidFill>
              </a:rPr>
              <a:t>CPU</a:t>
            </a:r>
          </a:p>
        </p:txBody>
      </p:sp>
      <p:sp>
        <p:nvSpPr>
          <p:cNvPr id="17" name="Rounded Rectangle 16">
            <a:extLst>
              <a:ext uri="{FF2B5EF4-FFF2-40B4-BE49-F238E27FC236}">
                <a16:creationId xmlns:a16="http://schemas.microsoft.com/office/drawing/2014/main" id="{FE149282-BAFC-D29D-69D7-6A98E8A281B0}"/>
              </a:ext>
            </a:extLst>
          </p:cNvPr>
          <p:cNvSpPr/>
          <p:nvPr/>
        </p:nvSpPr>
        <p:spPr>
          <a:xfrm>
            <a:off x="1912316" y="2786970"/>
            <a:ext cx="278458" cy="21646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600" dirty="0">
                <a:solidFill>
                  <a:schemeClr val="bg1"/>
                </a:solidFill>
              </a:rPr>
              <a:t>CPU</a:t>
            </a:r>
          </a:p>
        </p:txBody>
      </p:sp>
      <p:sp>
        <p:nvSpPr>
          <p:cNvPr id="18" name="Rounded Rectangle 17">
            <a:extLst>
              <a:ext uri="{FF2B5EF4-FFF2-40B4-BE49-F238E27FC236}">
                <a16:creationId xmlns:a16="http://schemas.microsoft.com/office/drawing/2014/main" id="{2D77FCE7-06DB-E802-C097-2D5D4FE48D26}"/>
              </a:ext>
            </a:extLst>
          </p:cNvPr>
          <p:cNvSpPr/>
          <p:nvPr/>
        </p:nvSpPr>
        <p:spPr>
          <a:xfrm>
            <a:off x="3916788" y="2571750"/>
            <a:ext cx="886495" cy="2164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600" dirty="0">
                <a:solidFill>
                  <a:schemeClr val="bg1"/>
                </a:solidFill>
              </a:rPr>
              <a:t>Compute</a:t>
            </a:r>
          </a:p>
        </p:txBody>
      </p:sp>
      <p:sp>
        <p:nvSpPr>
          <p:cNvPr id="19" name="Rounded Rectangle 18">
            <a:extLst>
              <a:ext uri="{FF2B5EF4-FFF2-40B4-BE49-F238E27FC236}">
                <a16:creationId xmlns:a16="http://schemas.microsoft.com/office/drawing/2014/main" id="{9AE62556-7431-0EEE-C8FF-96CBE8143C72}"/>
              </a:ext>
            </a:extLst>
          </p:cNvPr>
          <p:cNvSpPr/>
          <p:nvPr/>
        </p:nvSpPr>
        <p:spPr>
          <a:xfrm>
            <a:off x="5332951" y="3403949"/>
            <a:ext cx="592902" cy="2164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600" dirty="0">
                <a:solidFill>
                  <a:schemeClr val="bg1"/>
                </a:solidFill>
              </a:rPr>
              <a:t>Compute</a:t>
            </a:r>
          </a:p>
        </p:txBody>
      </p:sp>
      <p:sp>
        <p:nvSpPr>
          <p:cNvPr id="20" name="Rounded Rectangle 19">
            <a:extLst>
              <a:ext uri="{FF2B5EF4-FFF2-40B4-BE49-F238E27FC236}">
                <a16:creationId xmlns:a16="http://schemas.microsoft.com/office/drawing/2014/main" id="{03375D00-01D2-B14C-E8A6-25E8F0E3139E}"/>
              </a:ext>
            </a:extLst>
          </p:cNvPr>
          <p:cNvSpPr/>
          <p:nvPr/>
        </p:nvSpPr>
        <p:spPr>
          <a:xfrm>
            <a:off x="5205412" y="1523090"/>
            <a:ext cx="1152525" cy="2164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600" dirty="0">
                <a:solidFill>
                  <a:schemeClr val="bg1"/>
                </a:solidFill>
              </a:rPr>
              <a:t>Compute</a:t>
            </a:r>
          </a:p>
        </p:txBody>
      </p:sp>
      <p:sp>
        <p:nvSpPr>
          <p:cNvPr id="21" name="Rounded Rectangle 20">
            <a:extLst>
              <a:ext uri="{FF2B5EF4-FFF2-40B4-BE49-F238E27FC236}">
                <a16:creationId xmlns:a16="http://schemas.microsoft.com/office/drawing/2014/main" id="{5047FF0B-2F73-2A19-AF92-CB6942EFB02D}"/>
              </a:ext>
            </a:extLst>
          </p:cNvPr>
          <p:cNvSpPr/>
          <p:nvPr/>
        </p:nvSpPr>
        <p:spPr>
          <a:xfrm>
            <a:off x="5647394" y="3643856"/>
            <a:ext cx="278458" cy="21646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600" dirty="0">
                <a:solidFill>
                  <a:schemeClr val="bg1"/>
                </a:solidFill>
              </a:rPr>
              <a:t>GPU</a:t>
            </a:r>
          </a:p>
        </p:txBody>
      </p:sp>
      <p:sp>
        <p:nvSpPr>
          <p:cNvPr id="22" name="Rounded Rectangle 21">
            <a:extLst>
              <a:ext uri="{FF2B5EF4-FFF2-40B4-BE49-F238E27FC236}">
                <a16:creationId xmlns:a16="http://schemas.microsoft.com/office/drawing/2014/main" id="{7943C973-D3C8-D627-4D4E-BB5609457D4F}"/>
              </a:ext>
            </a:extLst>
          </p:cNvPr>
          <p:cNvSpPr/>
          <p:nvPr/>
        </p:nvSpPr>
        <p:spPr>
          <a:xfrm>
            <a:off x="5332950" y="3643856"/>
            <a:ext cx="278458" cy="21646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600" dirty="0">
                <a:solidFill>
                  <a:schemeClr val="bg1"/>
                </a:solidFill>
              </a:rPr>
              <a:t>CPU</a:t>
            </a:r>
          </a:p>
        </p:txBody>
      </p:sp>
      <p:sp>
        <p:nvSpPr>
          <p:cNvPr id="27" name="Rounded Rectangle 26">
            <a:extLst>
              <a:ext uri="{FF2B5EF4-FFF2-40B4-BE49-F238E27FC236}">
                <a16:creationId xmlns:a16="http://schemas.microsoft.com/office/drawing/2014/main" id="{09DEA0C3-0FC1-AC36-8DAA-3258B52FD066}"/>
              </a:ext>
            </a:extLst>
          </p:cNvPr>
          <p:cNvSpPr/>
          <p:nvPr/>
        </p:nvSpPr>
        <p:spPr>
          <a:xfrm>
            <a:off x="7089632" y="3628330"/>
            <a:ext cx="278458" cy="21646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600" dirty="0">
                <a:solidFill>
                  <a:schemeClr val="bg1"/>
                </a:solidFill>
              </a:rPr>
              <a:t>CPU</a:t>
            </a:r>
          </a:p>
        </p:txBody>
      </p:sp>
      <p:sp>
        <p:nvSpPr>
          <p:cNvPr id="28" name="Rounded Rectangle 27">
            <a:extLst>
              <a:ext uri="{FF2B5EF4-FFF2-40B4-BE49-F238E27FC236}">
                <a16:creationId xmlns:a16="http://schemas.microsoft.com/office/drawing/2014/main" id="{CD1610B5-C568-78D2-8048-AECA3390CC03}"/>
              </a:ext>
            </a:extLst>
          </p:cNvPr>
          <p:cNvSpPr/>
          <p:nvPr/>
        </p:nvSpPr>
        <p:spPr>
          <a:xfrm>
            <a:off x="7089633" y="3388423"/>
            <a:ext cx="592902" cy="2164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600" dirty="0">
                <a:solidFill>
                  <a:schemeClr val="bg1"/>
                </a:solidFill>
              </a:rPr>
              <a:t>Compute</a:t>
            </a:r>
          </a:p>
        </p:txBody>
      </p:sp>
      <p:sp>
        <p:nvSpPr>
          <p:cNvPr id="29" name="Rounded Rectangle 28">
            <a:extLst>
              <a:ext uri="{FF2B5EF4-FFF2-40B4-BE49-F238E27FC236}">
                <a16:creationId xmlns:a16="http://schemas.microsoft.com/office/drawing/2014/main" id="{6B6BD7E3-E7C7-0836-AA3F-0ABCE823D419}"/>
              </a:ext>
            </a:extLst>
          </p:cNvPr>
          <p:cNvSpPr/>
          <p:nvPr/>
        </p:nvSpPr>
        <p:spPr>
          <a:xfrm>
            <a:off x="7401048" y="3628330"/>
            <a:ext cx="278458" cy="21646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600" dirty="0">
                <a:solidFill>
                  <a:schemeClr val="bg1"/>
                </a:solidFill>
              </a:rPr>
              <a:t>GPU</a:t>
            </a:r>
          </a:p>
        </p:txBody>
      </p:sp>
      <p:sp>
        <p:nvSpPr>
          <p:cNvPr id="33" name="Rounded Rectangle 32">
            <a:extLst>
              <a:ext uri="{FF2B5EF4-FFF2-40B4-BE49-F238E27FC236}">
                <a16:creationId xmlns:a16="http://schemas.microsoft.com/office/drawing/2014/main" id="{B2EFA647-5A6E-311B-54E4-CBE93D5A714B}"/>
              </a:ext>
            </a:extLst>
          </p:cNvPr>
          <p:cNvSpPr/>
          <p:nvPr/>
        </p:nvSpPr>
        <p:spPr>
          <a:xfrm>
            <a:off x="7386084" y="1762997"/>
            <a:ext cx="412541" cy="2164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600" dirty="0">
                <a:solidFill>
                  <a:schemeClr val="bg1"/>
                </a:solidFill>
              </a:rPr>
              <a:t>Compute</a:t>
            </a:r>
          </a:p>
        </p:txBody>
      </p:sp>
      <p:sp>
        <p:nvSpPr>
          <p:cNvPr id="46" name="Rounded Rectangle 45">
            <a:extLst>
              <a:ext uri="{FF2B5EF4-FFF2-40B4-BE49-F238E27FC236}">
                <a16:creationId xmlns:a16="http://schemas.microsoft.com/office/drawing/2014/main" id="{531F712C-9CCC-385D-64C4-A80778B3DB50}"/>
              </a:ext>
            </a:extLst>
          </p:cNvPr>
          <p:cNvSpPr/>
          <p:nvPr/>
        </p:nvSpPr>
        <p:spPr>
          <a:xfrm>
            <a:off x="7333936" y="3081338"/>
            <a:ext cx="412541" cy="259498"/>
          </a:xfrm>
          <a:prstGeom prst="roundRect">
            <a:avLst/>
          </a:prstGeom>
          <a:solidFill>
            <a:srgbClr val="92D050"/>
          </a:solidFill>
          <a:ln w="6350" cap="flat" cmpd="sng" algn="ctr">
            <a:solidFill>
              <a:srgbClr val="FFFF00"/>
            </a:solidFill>
            <a:prstDash val="solid"/>
            <a:miter lim="800000"/>
          </a:ln>
          <a:effectLst/>
        </p:spPr>
        <p:txBody>
          <a:bodyPr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00" b="0" i="0" u="none" strike="noStrike" kern="0" cap="none" spc="0" normalizeH="0" baseline="0" noProof="0" dirty="0">
                <a:ln>
                  <a:noFill/>
                </a:ln>
                <a:solidFill>
                  <a:prstClr val="white"/>
                </a:solidFill>
                <a:effectLst/>
                <a:uLnTx/>
                <a:uFillTx/>
                <a:latin typeface="BBC Reith Sans"/>
                <a:ea typeface="+mn-ea"/>
                <a:cs typeface="+mn-cs"/>
              </a:rPr>
              <a:t>Compute Fragment</a:t>
            </a:r>
          </a:p>
        </p:txBody>
      </p:sp>
      <p:sp>
        <p:nvSpPr>
          <p:cNvPr id="62" name="Rounded Rectangle 61">
            <a:extLst>
              <a:ext uri="{FF2B5EF4-FFF2-40B4-BE49-F238E27FC236}">
                <a16:creationId xmlns:a16="http://schemas.microsoft.com/office/drawing/2014/main" id="{C23BA4E2-F795-3CFF-27FC-16C3C5A7E28B}"/>
              </a:ext>
            </a:extLst>
          </p:cNvPr>
          <p:cNvSpPr/>
          <p:nvPr/>
        </p:nvSpPr>
        <p:spPr>
          <a:xfrm>
            <a:off x="5290964" y="1154734"/>
            <a:ext cx="338438" cy="321464"/>
          </a:xfrm>
          <a:prstGeom prst="roundRect">
            <a:avLst/>
          </a:prstGeom>
          <a:solidFill>
            <a:srgbClr val="FFC000"/>
          </a:solidFill>
          <a:ln w="6350" cap="flat" cmpd="sng" algn="ctr">
            <a:solidFill>
              <a:srgbClr val="FFB32B">
                <a:lumMod val="40000"/>
                <a:lumOff val="60000"/>
              </a:srgbClr>
            </a:solidFill>
            <a:prstDash val="solid"/>
            <a:miter lim="800000"/>
          </a:ln>
          <a:effectLst/>
        </p:spPr>
        <p:txBody>
          <a:bodyPr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00" b="0" i="0" u="none" strike="noStrike" kern="0" cap="none" spc="0" normalizeH="0" baseline="0" noProof="0" dirty="0">
                <a:ln>
                  <a:noFill/>
                </a:ln>
                <a:solidFill>
                  <a:prstClr val="white"/>
                </a:solidFill>
                <a:effectLst/>
                <a:uLnTx/>
                <a:uFillTx/>
                <a:latin typeface="BBC Reith Sans"/>
                <a:ea typeface="+mn-ea"/>
                <a:cs typeface="+mn-cs"/>
              </a:rPr>
              <a:t>Service</a:t>
            </a:r>
          </a:p>
        </p:txBody>
      </p:sp>
      <p:sp>
        <p:nvSpPr>
          <p:cNvPr id="63" name="Rounded Rectangle 62">
            <a:extLst>
              <a:ext uri="{FF2B5EF4-FFF2-40B4-BE49-F238E27FC236}">
                <a16:creationId xmlns:a16="http://schemas.microsoft.com/office/drawing/2014/main" id="{516D70E0-D609-783E-391D-4311EF17EE3D}"/>
              </a:ext>
            </a:extLst>
          </p:cNvPr>
          <p:cNvSpPr/>
          <p:nvPr/>
        </p:nvSpPr>
        <p:spPr>
          <a:xfrm>
            <a:off x="2095588" y="2184863"/>
            <a:ext cx="338438" cy="321464"/>
          </a:xfrm>
          <a:prstGeom prst="roundRect">
            <a:avLst/>
          </a:prstGeom>
          <a:solidFill>
            <a:srgbClr val="FFC000"/>
          </a:solidFill>
          <a:ln w="6350" cap="flat" cmpd="sng" algn="ctr">
            <a:solidFill>
              <a:srgbClr val="FFB32B">
                <a:lumMod val="40000"/>
                <a:lumOff val="60000"/>
              </a:srgbClr>
            </a:solidFill>
            <a:prstDash val="solid"/>
            <a:miter lim="800000"/>
          </a:ln>
          <a:effectLst/>
        </p:spPr>
        <p:txBody>
          <a:bodyPr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00" b="0" i="0" u="none" strike="noStrike" kern="0" cap="none" spc="0" normalizeH="0" baseline="0" noProof="0" dirty="0">
                <a:ln>
                  <a:noFill/>
                </a:ln>
                <a:solidFill>
                  <a:prstClr val="white"/>
                </a:solidFill>
                <a:effectLst/>
                <a:uLnTx/>
                <a:uFillTx/>
                <a:latin typeface="BBC Reith Sans"/>
                <a:ea typeface="+mn-ea"/>
                <a:cs typeface="+mn-cs"/>
              </a:rPr>
              <a:t>Service</a:t>
            </a:r>
          </a:p>
        </p:txBody>
      </p:sp>
      <p:sp>
        <p:nvSpPr>
          <p:cNvPr id="64" name="Rounded Rectangle 63">
            <a:extLst>
              <a:ext uri="{FF2B5EF4-FFF2-40B4-BE49-F238E27FC236}">
                <a16:creationId xmlns:a16="http://schemas.microsoft.com/office/drawing/2014/main" id="{F2160969-CAAE-2348-6A5E-5D20698C3985}"/>
              </a:ext>
            </a:extLst>
          </p:cNvPr>
          <p:cNvSpPr/>
          <p:nvPr/>
        </p:nvSpPr>
        <p:spPr>
          <a:xfrm>
            <a:off x="2530035" y="2184863"/>
            <a:ext cx="338438" cy="321464"/>
          </a:xfrm>
          <a:prstGeom prst="roundRect">
            <a:avLst/>
          </a:prstGeom>
          <a:solidFill>
            <a:srgbClr val="FFC000"/>
          </a:solidFill>
          <a:ln w="6350" cap="flat" cmpd="sng" algn="ctr">
            <a:solidFill>
              <a:srgbClr val="FFB32B">
                <a:lumMod val="40000"/>
                <a:lumOff val="60000"/>
              </a:srgbClr>
            </a:solidFill>
            <a:prstDash val="solid"/>
            <a:miter lim="800000"/>
          </a:ln>
          <a:effectLst/>
        </p:spPr>
        <p:txBody>
          <a:bodyPr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00" b="0" i="0" u="none" strike="noStrike" kern="0" cap="none" spc="0" normalizeH="0" baseline="0" noProof="0" dirty="0">
                <a:ln>
                  <a:noFill/>
                </a:ln>
                <a:solidFill>
                  <a:prstClr val="white"/>
                </a:solidFill>
                <a:effectLst/>
                <a:uLnTx/>
                <a:uFillTx/>
                <a:latin typeface="BBC Reith Sans"/>
                <a:ea typeface="+mn-ea"/>
                <a:cs typeface="+mn-cs"/>
              </a:rPr>
              <a:t>Service</a:t>
            </a:r>
          </a:p>
        </p:txBody>
      </p:sp>
      <p:sp>
        <p:nvSpPr>
          <p:cNvPr id="65" name="Rounded Rectangle 64">
            <a:extLst>
              <a:ext uri="{FF2B5EF4-FFF2-40B4-BE49-F238E27FC236}">
                <a16:creationId xmlns:a16="http://schemas.microsoft.com/office/drawing/2014/main" id="{D75C695E-924F-CCA6-8A52-9F57A5054A56}"/>
              </a:ext>
            </a:extLst>
          </p:cNvPr>
          <p:cNvSpPr/>
          <p:nvPr/>
        </p:nvSpPr>
        <p:spPr>
          <a:xfrm>
            <a:off x="6883361" y="3081338"/>
            <a:ext cx="412541" cy="259498"/>
          </a:xfrm>
          <a:prstGeom prst="roundRect">
            <a:avLst/>
          </a:prstGeom>
          <a:solidFill>
            <a:srgbClr val="92D050"/>
          </a:solidFill>
          <a:ln w="6350" cap="flat" cmpd="sng" algn="ctr">
            <a:solidFill>
              <a:srgbClr val="FFFF00"/>
            </a:solidFill>
            <a:prstDash val="solid"/>
            <a:miter lim="800000"/>
          </a:ln>
          <a:effectLst/>
        </p:spPr>
        <p:txBody>
          <a:bodyPr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00" b="0" i="0" u="none" strike="noStrike" kern="0" cap="none" spc="0" normalizeH="0" baseline="0" noProof="0" dirty="0">
                <a:ln>
                  <a:noFill/>
                </a:ln>
                <a:solidFill>
                  <a:prstClr val="white"/>
                </a:solidFill>
                <a:effectLst/>
                <a:uLnTx/>
                <a:uFillTx/>
                <a:latin typeface="BBC Reith Sans"/>
                <a:ea typeface="+mn-ea"/>
                <a:cs typeface="+mn-cs"/>
              </a:rPr>
              <a:t>Compute Fragment</a:t>
            </a:r>
          </a:p>
        </p:txBody>
      </p:sp>
      <p:sp>
        <p:nvSpPr>
          <p:cNvPr id="66" name="Rounded Rectangle 65">
            <a:extLst>
              <a:ext uri="{FF2B5EF4-FFF2-40B4-BE49-F238E27FC236}">
                <a16:creationId xmlns:a16="http://schemas.microsoft.com/office/drawing/2014/main" id="{9104DCEC-23A6-B59E-38DC-319CB8BACE0E}"/>
              </a:ext>
            </a:extLst>
          </p:cNvPr>
          <p:cNvSpPr/>
          <p:nvPr/>
        </p:nvSpPr>
        <p:spPr>
          <a:xfrm>
            <a:off x="7620363" y="1476198"/>
            <a:ext cx="412541" cy="259498"/>
          </a:xfrm>
          <a:prstGeom prst="roundRect">
            <a:avLst/>
          </a:prstGeom>
          <a:solidFill>
            <a:srgbClr val="92D050"/>
          </a:solidFill>
          <a:ln w="6350" cap="flat" cmpd="sng" algn="ctr">
            <a:solidFill>
              <a:srgbClr val="FFFF00"/>
            </a:solidFill>
            <a:prstDash val="solid"/>
            <a:miter lim="800000"/>
          </a:ln>
          <a:effectLst/>
        </p:spPr>
        <p:txBody>
          <a:bodyPr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00" b="0" i="0" u="none" strike="noStrike" kern="0" cap="none" spc="0" normalizeH="0" baseline="0" noProof="0" dirty="0">
                <a:ln>
                  <a:noFill/>
                </a:ln>
                <a:solidFill>
                  <a:prstClr val="white"/>
                </a:solidFill>
                <a:effectLst/>
                <a:uLnTx/>
                <a:uFillTx/>
                <a:latin typeface="BBC Reith Sans"/>
                <a:ea typeface="+mn-ea"/>
                <a:cs typeface="+mn-cs"/>
              </a:rPr>
              <a:t>Compute Fragment</a:t>
            </a:r>
          </a:p>
        </p:txBody>
      </p:sp>
      <p:sp>
        <p:nvSpPr>
          <p:cNvPr id="67" name="Rounded Rectangle 66">
            <a:extLst>
              <a:ext uri="{FF2B5EF4-FFF2-40B4-BE49-F238E27FC236}">
                <a16:creationId xmlns:a16="http://schemas.microsoft.com/office/drawing/2014/main" id="{CC45BF11-DC7E-2461-F314-D352A8190F18}"/>
              </a:ext>
            </a:extLst>
          </p:cNvPr>
          <p:cNvSpPr/>
          <p:nvPr/>
        </p:nvSpPr>
        <p:spPr>
          <a:xfrm>
            <a:off x="7165211" y="1476198"/>
            <a:ext cx="412541" cy="259498"/>
          </a:xfrm>
          <a:prstGeom prst="roundRect">
            <a:avLst/>
          </a:prstGeom>
          <a:solidFill>
            <a:srgbClr val="92D050"/>
          </a:solidFill>
          <a:ln w="6350" cap="flat" cmpd="sng" algn="ctr">
            <a:solidFill>
              <a:srgbClr val="FFFF00"/>
            </a:solidFill>
            <a:prstDash val="solid"/>
            <a:miter lim="800000"/>
          </a:ln>
          <a:effectLst/>
        </p:spPr>
        <p:txBody>
          <a:bodyPr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00" b="0" i="0" u="none" strike="noStrike" kern="0" cap="none" spc="0" normalizeH="0" baseline="0" noProof="0" dirty="0">
                <a:ln>
                  <a:noFill/>
                </a:ln>
                <a:solidFill>
                  <a:prstClr val="white"/>
                </a:solidFill>
                <a:effectLst/>
                <a:uLnTx/>
                <a:uFillTx/>
                <a:latin typeface="BBC Reith Sans"/>
                <a:ea typeface="+mn-ea"/>
                <a:cs typeface="+mn-cs"/>
              </a:rPr>
              <a:t>Compute Fragment</a:t>
            </a:r>
          </a:p>
        </p:txBody>
      </p:sp>
    </p:spTree>
    <p:extLst>
      <p:ext uri="{BB962C8B-B14F-4D97-AF65-F5344CB8AC3E}">
        <p14:creationId xmlns:p14="http://schemas.microsoft.com/office/powerpoint/2010/main" val="320241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11111E-6 -0.0003 C 0.01667 0.00186 0.03385 0.00278 0.07361 -0.02654 C 0.11371 -0.05617 0.1941 -0.14691 0.23889 -0.17561 C 0.28351 -0.20463 0.3125 -0.20246 0.34184 -0.19969 " pathEditMode="relative" rAng="0" ptsTypes="AAAA">
                                      <p:cBhvr>
                                        <p:cTn id="6" dur="1000" fill="hold"/>
                                        <p:tgtEl>
                                          <p:spTgt spid="64"/>
                                        </p:tgtEl>
                                        <p:attrNameLst>
                                          <p:attrName>ppt_x</p:attrName>
                                          <p:attrName>ppt_y</p:attrName>
                                        </p:attrNameLst>
                                      </p:cBhvr>
                                      <p:rCtr x="17083" y="-10000"/>
                                    </p:animMotion>
                                  </p:childTnLst>
                                </p:cTn>
                              </p:par>
                            </p:childTnLst>
                          </p:cTn>
                        </p:par>
                        <p:par>
                          <p:cTn id="7" fill="hold">
                            <p:stCondLst>
                              <p:cond delay="1000"/>
                            </p:stCondLst>
                            <p:childTnLst>
                              <p:par>
                                <p:cTn id="8" presetID="1" presetClass="emph" presetSubtype="2" fill="hold" nodeType="afterEffect">
                                  <p:stCondLst>
                                    <p:cond delay="0"/>
                                  </p:stCondLst>
                                  <p:childTnLst>
                                    <p:animClr clrSpc="rgb" dir="cw">
                                      <p:cBhvr>
                                        <p:cTn id="9" dur="1000" fill="hold"/>
                                        <p:tgtEl>
                                          <p:spTgt spid="64"/>
                                        </p:tgtEl>
                                        <p:attrNameLst>
                                          <p:attrName>fillcolor</p:attrName>
                                        </p:attrNameLst>
                                      </p:cBhvr>
                                      <p:to>
                                        <a:srgbClr val="F77C40"/>
                                      </p:to>
                                    </p:animClr>
                                    <p:set>
                                      <p:cBhvr>
                                        <p:cTn id="10" dur="1000" fill="hold"/>
                                        <p:tgtEl>
                                          <p:spTgt spid="64"/>
                                        </p:tgtEl>
                                        <p:attrNameLst>
                                          <p:attrName>fill.type</p:attrName>
                                        </p:attrNameLst>
                                      </p:cBhvr>
                                      <p:to>
                                        <p:strVal val="solid"/>
                                      </p:to>
                                    </p:set>
                                    <p:set>
                                      <p:cBhvr>
                                        <p:cTn id="11" dur="1000" fill="hold"/>
                                        <p:tgtEl>
                                          <p:spTgt spid="64"/>
                                        </p:tgtEl>
                                        <p:attrNameLst>
                                          <p:attrName>fill.on</p:attrName>
                                        </p:attrNameLst>
                                      </p:cBhvr>
                                      <p:to>
                                        <p:strVal val="true"/>
                                      </p:to>
                                    </p:set>
                                  </p:childTnLst>
                                </p:cTn>
                              </p:par>
                            </p:childTnLst>
                          </p:cTn>
                        </p:par>
                      </p:childTnLst>
                    </p:cTn>
                  </p:par>
                  <p:par>
                    <p:cTn id="12" fill="hold">
                      <p:stCondLst>
                        <p:cond delay="indefinite"/>
                      </p:stCondLst>
                      <p:childTnLst>
                        <p:par>
                          <p:cTn id="13" fill="hold">
                            <p:stCondLst>
                              <p:cond delay="0"/>
                            </p:stCondLst>
                            <p:childTnLst>
                              <p:par>
                                <p:cTn id="14" presetID="0" presetClass="path" presetSubtype="0" accel="50000" decel="50000" fill="hold" grpId="0" nodeType="clickEffect">
                                  <p:stCondLst>
                                    <p:cond delay="0"/>
                                  </p:stCondLst>
                                  <p:childTnLst>
                                    <p:animMotion origin="layout" path="M 3.61111E-6 2.96296E-6 C -0.02743 -0.00216 -0.05469 -0.00402 -0.07066 -0.01142 C -0.08698 -0.01852 -0.08837 -0.03673 -0.09757 -0.04321 C -0.1066 -0.05 -0.12605 -0.05031 -0.12605 -0.05031 L -0.12605 -0.05031 " pathEditMode="relative" rAng="0" ptsTypes="AAAAA">
                                      <p:cBhvr>
                                        <p:cTn id="15" dur="1000" fill="hold"/>
                                        <p:tgtEl>
                                          <p:spTgt spid="67"/>
                                        </p:tgtEl>
                                        <p:attrNameLst>
                                          <p:attrName>ppt_x</p:attrName>
                                          <p:attrName>ppt_y</p:attrName>
                                        </p:attrNameLst>
                                      </p:cBhvr>
                                      <p:rCtr x="-6302" y="-2531"/>
                                    </p:animMotion>
                                  </p:childTnLst>
                                </p:cTn>
                              </p:par>
                            </p:childTnLst>
                          </p:cTn>
                        </p:par>
                        <p:par>
                          <p:cTn id="16" fill="hold">
                            <p:stCondLst>
                              <p:cond delay="1000"/>
                            </p:stCondLst>
                            <p:childTnLst>
                              <p:par>
                                <p:cTn id="17" presetID="1" presetClass="emph" presetSubtype="2" fill="hold" nodeType="afterEffect">
                                  <p:stCondLst>
                                    <p:cond delay="0"/>
                                  </p:stCondLst>
                                  <p:childTnLst>
                                    <p:animClr clrSpc="rgb" dir="cw">
                                      <p:cBhvr>
                                        <p:cTn id="18" dur="1000" fill="hold"/>
                                        <p:tgtEl>
                                          <p:spTgt spid="67"/>
                                        </p:tgtEl>
                                        <p:attrNameLst>
                                          <p:attrName>fillcolor</p:attrName>
                                        </p:attrNameLst>
                                      </p:cBhvr>
                                      <p:to>
                                        <a:srgbClr val="61C609"/>
                                      </p:to>
                                    </p:animClr>
                                    <p:set>
                                      <p:cBhvr>
                                        <p:cTn id="19" dur="1000" fill="hold"/>
                                        <p:tgtEl>
                                          <p:spTgt spid="67"/>
                                        </p:tgtEl>
                                        <p:attrNameLst>
                                          <p:attrName>fill.type</p:attrName>
                                        </p:attrNameLst>
                                      </p:cBhvr>
                                      <p:to>
                                        <p:strVal val="solid"/>
                                      </p:to>
                                    </p:set>
                                    <p:set>
                                      <p:cBhvr>
                                        <p:cTn id="20" dur="1000" fill="hold"/>
                                        <p:tgtEl>
                                          <p:spTgt spid="67"/>
                                        </p:tgtEl>
                                        <p:attrNameLst>
                                          <p:attrName>fill.on</p:attrName>
                                        </p:attrNameLst>
                                      </p:cBhvr>
                                      <p:to>
                                        <p:strVal val="true"/>
                                      </p:to>
                                    </p:set>
                                  </p:childTnLst>
                                </p:cTn>
                              </p:par>
                              <p:par>
                                <p:cTn id="21" presetID="0" presetClass="path" presetSubtype="0" accel="50000" decel="50000" fill="hold" grpId="0" nodeType="withEffect">
                                  <p:stCondLst>
                                    <p:cond delay="0"/>
                                  </p:stCondLst>
                                  <p:childTnLst>
                                    <p:animMotion origin="layout" path="M -2.77778E-6 2.96296E-6 C -0.03941 2.96296E-6 -0.07882 0.00031 -0.13021 0.02253 C -0.18159 0.04413 -0.26718 0.10926 -0.30833 0.13055 C -0.34965 0.15277 -0.36354 0.15277 -0.37725 0.15277 " pathEditMode="relative" rAng="0" ptsTypes="AAAA">
                                      <p:cBhvr>
                                        <p:cTn id="22" dur="1000" fill="hold"/>
                                        <p:tgtEl>
                                          <p:spTgt spid="66"/>
                                        </p:tgtEl>
                                        <p:attrNameLst>
                                          <p:attrName>ppt_x</p:attrName>
                                          <p:attrName>ppt_y</p:attrName>
                                        </p:attrNameLst>
                                      </p:cBhvr>
                                      <p:rCtr x="-18872" y="7623"/>
                                    </p:animMotion>
                                  </p:childTnLst>
                                </p:cTn>
                              </p:par>
                            </p:childTnLst>
                          </p:cTn>
                        </p:par>
                        <p:par>
                          <p:cTn id="23" fill="hold">
                            <p:stCondLst>
                              <p:cond delay="2000"/>
                            </p:stCondLst>
                            <p:childTnLst>
                              <p:par>
                                <p:cTn id="24" presetID="1" presetClass="emph" presetSubtype="2" fill="hold" nodeType="afterEffect">
                                  <p:stCondLst>
                                    <p:cond delay="0"/>
                                  </p:stCondLst>
                                  <p:childTnLst>
                                    <p:animClr clrSpc="rgb" dir="cw">
                                      <p:cBhvr>
                                        <p:cTn id="25" dur="1000" fill="hold"/>
                                        <p:tgtEl>
                                          <p:spTgt spid="66"/>
                                        </p:tgtEl>
                                        <p:attrNameLst>
                                          <p:attrName>fillcolor</p:attrName>
                                        </p:attrNameLst>
                                      </p:cBhvr>
                                      <p:to>
                                        <a:srgbClr val="61C609"/>
                                      </p:to>
                                    </p:animClr>
                                    <p:set>
                                      <p:cBhvr>
                                        <p:cTn id="26" dur="1000" fill="hold"/>
                                        <p:tgtEl>
                                          <p:spTgt spid="66"/>
                                        </p:tgtEl>
                                        <p:attrNameLst>
                                          <p:attrName>fill.type</p:attrName>
                                        </p:attrNameLst>
                                      </p:cBhvr>
                                      <p:to>
                                        <p:strVal val="solid"/>
                                      </p:to>
                                    </p:set>
                                    <p:set>
                                      <p:cBhvr>
                                        <p:cTn id="27" dur="1000" fill="hold"/>
                                        <p:tgtEl>
                                          <p:spTgt spid="6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6" grpId="0" animBg="1"/>
      <p:bldP spid="67" grpId="0" animBg="1"/>
    </p:bldLst>
  </p:timing>
</p:sld>
</file>

<file path=ppt/theme/theme1.xml><?xml version="1.0" encoding="utf-8"?>
<a:theme xmlns:a="http://schemas.openxmlformats.org/drawingml/2006/main" name="Office Theme">
  <a:themeElements>
    <a:clrScheme name="CVSSP2021Template">
      <a:dk1>
        <a:srgbClr val="FFFFFF"/>
      </a:dk1>
      <a:lt1>
        <a:srgbClr val="424242"/>
      </a:lt1>
      <a:dk2>
        <a:srgbClr val="F3F3F3"/>
      </a:dk2>
      <a:lt2>
        <a:srgbClr val="424242"/>
      </a:lt2>
      <a:accent1>
        <a:srgbClr val="AE4F9E"/>
      </a:accent1>
      <a:accent2>
        <a:srgbClr val="F7931F"/>
      </a:accent2>
      <a:accent3>
        <a:srgbClr val="8CC53D"/>
      </a:accent3>
      <a:accent4>
        <a:srgbClr val="43B4A5"/>
      </a:accent4>
      <a:accent5>
        <a:srgbClr val="3A83BE"/>
      </a:accent5>
      <a:accent6>
        <a:srgbClr val="166E82"/>
      </a:accent6>
      <a:hlink>
        <a:srgbClr val="FEBB4F"/>
      </a:hlink>
      <a:folHlink>
        <a:srgbClr val="FFBB5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kumimoji="0" sz="1600" b="0" i="0" u="none" strike="noStrike" kern="1200" cap="none" spc="0" normalizeH="0" baseline="0" noProof="0" dirty="0" smtClean="0">
            <a:ln>
              <a:noFill/>
            </a:ln>
            <a:solidFill>
              <a:prstClr val="black"/>
            </a:solidFill>
            <a:effectLst/>
            <a:uLnTx/>
            <a:uFillTx/>
            <a:latin typeface="+mn-lt"/>
            <a:ea typeface="+mn-ea"/>
            <a:cs typeface="+mn-cs"/>
          </a:defRPr>
        </a:defPPr>
      </a:lstStyle>
    </a:txDef>
  </a:objectDefaults>
  <a:extraClrSchemeLst/>
  <a:extLst>
    <a:ext uri="{05A4C25C-085E-4340-85A3-A5531E510DB2}">
      <thm15:themeFamily xmlns:thm15="http://schemas.microsoft.com/office/thememl/2012/main" name="AI4ME_TEMPLATE_v03" id="{D0277BCB-E980-9047-B9E7-14C665932E08}" vid="{4FD666A3-749D-154F-AC6A-9AA5DFB8F1F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61DC5DD159C704CBB4607BD0C777569" ma:contentTypeVersion="17" ma:contentTypeDescription="Create a new document." ma:contentTypeScope="" ma:versionID="35198f7b14823b09721ac36ca80b1e0d">
  <xsd:schema xmlns:xsd="http://www.w3.org/2001/XMLSchema" xmlns:xs="http://www.w3.org/2001/XMLSchema" xmlns:p="http://schemas.microsoft.com/office/2006/metadata/properties" xmlns:ns2="8a9ab932-8d5f-434f-9943-a12ed8c37506" xmlns:ns3="dbabd0f9-d069-4726-a510-fc5c48f16187" targetNamespace="http://schemas.microsoft.com/office/2006/metadata/properties" ma:root="true" ma:fieldsID="02af309372fab4d22df5bb4c2d95841d" ns2:_="" ns3:_="">
    <xsd:import namespace="8a9ab932-8d5f-434f-9943-a12ed8c37506"/>
    <xsd:import namespace="dbabd0f9-d069-4726-a510-fc5c48f1618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Location"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9ab932-8d5f-434f-9943-a12ed8c375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8692e38-9dd4-4db7-af25-16fcd4767bb7"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babd0f9-d069-4726-a510-fc5c48f16187"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e337fe31-8b23-463c-b79a-20ddb687040e}" ma:internalName="TaxCatchAll" ma:showField="CatchAllData" ma:web="dbabd0f9-d069-4726-a510-fc5c48f16187">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dbabd0f9-d069-4726-a510-fc5c48f16187" xsi:nil="true"/>
    <lcf76f155ced4ddcb4097134ff3c332f xmlns="8a9ab932-8d5f-434f-9943-a12ed8c3750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6A361FC-9574-4D3A-922B-90EB7E3EAC0E}">
  <ds:schemaRefs>
    <ds:schemaRef ds:uri="http://schemas.microsoft.com/sharepoint/v3/contenttype/forms"/>
  </ds:schemaRefs>
</ds:datastoreItem>
</file>

<file path=customXml/itemProps2.xml><?xml version="1.0" encoding="utf-8"?>
<ds:datastoreItem xmlns:ds="http://schemas.openxmlformats.org/officeDocument/2006/customXml" ds:itemID="{30075234-2D26-4E42-B994-281D674974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9ab932-8d5f-434f-9943-a12ed8c37506"/>
    <ds:schemaRef ds:uri="dbabd0f9-d069-4726-a510-fc5c48f161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2D3EDB7-0ABD-4BC6-9C2A-32E4FC10473A}">
  <ds:schemaRefs>
    <ds:schemaRef ds:uri="http://purl.org/dc/dcmitype/"/>
    <ds:schemaRef ds:uri="http://schemas.microsoft.com/office/infopath/2007/PartnerControls"/>
    <ds:schemaRef ds:uri="http://purl.org/dc/elements/1.1/"/>
    <ds:schemaRef ds:uri="http://schemas.microsoft.com/office/2006/metadata/properties"/>
    <ds:schemaRef ds:uri="dbabd0f9-d069-4726-a510-fc5c48f16187"/>
    <ds:schemaRef ds:uri="http://schemas.microsoft.com/office/2006/documentManagement/types"/>
    <ds:schemaRef ds:uri="http://purl.org/dc/terms/"/>
    <ds:schemaRef ds:uri="http://schemas.openxmlformats.org/package/2006/metadata/core-properties"/>
    <ds:schemaRef ds:uri="8a9ab932-8d5f-434f-9943-a12ed8c37506"/>
    <ds:schemaRef ds:uri="http://www.w3.org/XML/1998/namespace"/>
  </ds:schemaRefs>
</ds:datastoreItem>
</file>

<file path=docMetadata/LabelInfo.xml><?xml version="1.0" encoding="utf-8"?>
<clbl:labelList xmlns:clbl="http://schemas.microsoft.com/office/2020/mipLabelMetadata">
  <clbl:label id="{6b902693-1074-40aa-9e21-d89446a2ebb5}" enabled="0" method="" siteId="{6b902693-1074-40aa-9e21-d89446a2ebb5}" removed="1"/>
</clbl:labelList>
</file>

<file path=docProps/app.xml><?xml version="1.0" encoding="utf-8"?>
<Properties xmlns="http://schemas.openxmlformats.org/officeDocument/2006/extended-properties" xmlns:vt="http://schemas.openxmlformats.org/officeDocument/2006/docPropsVTypes">
  <Template/>
  <TotalTime>29362</TotalTime>
  <Words>1848</Words>
  <Application>Microsoft Office PowerPoint</Application>
  <PresentationFormat>On-screen Show (16:9)</PresentationFormat>
  <Paragraphs>343</Paragraphs>
  <Slides>21</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Arial</vt:lpstr>
      <vt:lpstr>BBC Reith Sans</vt:lpstr>
      <vt:lpstr>Calibri</vt:lpstr>
      <vt:lpstr>Sagona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Questions/Discussion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AI4ME template</dc:title>
  <dc:subject/>
  <dc:creator>MK - EJ</dc:creator>
  <cp:keywords/>
  <dc:description/>
  <cp:lastModifiedBy>Daniel King</cp:lastModifiedBy>
  <cp:revision>483</cp:revision>
  <cp:lastPrinted>2021-05-13T06:09:29Z</cp:lastPrinted>
  <dcterms:created xsi:type="dcterms:W3CDTF">2017-03-06T16:45:41Z</dcterms:created>
  <dcterms:modified xsi:type="dcterms:W3CDTF">2023-11-09T12:33:13Z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 Keywords">
    <vt:lpwstr/>
  </property>
  <property fmtid="{D5CDD505-2E9C-101B-9397-08002B2CF9AE}" pid="3" name="ContentTypeId">
    <vt:lpwstr>0x010100061DC5DD159C704CBB4607BD0C777569</vt:lpwstr>
  </property>
  <property fmtid="{D5CDD505-2E9C-101B-9397-08002B2CF9AE}" pid="4" name="MediaServiceImageTags">
    <vt:lpwstr/>
  </property>
</Properties>
</file>