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303" r:id="rId3"/>
    <p:sldId id="321" r:id="rId4"/>
    <p:sldId id="328" r:id="rId5"/>
    <p:sldId id="331" r:id="rId6"/>
    <p:sldId id="332" r:id="rId7"/>
    <p:sldId id="333" r:id="rId8"/>
    <p:sldId id="33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D3DD"/>
    <a:srgbClr val="ADB9CA"/>
    <a:srgbClr val="71B7FC"/>
    <a:srgbClr val="FFFFFF"/>
    <a:srgbClr val="2A93FB"/>
    <a:srgbClr val="00B050"/>
    <a:srgbClr val="D1E5F4"/>
    <a:srgbClr val="0070C0"/>
    <a:srgbClr val="096FCA"/>
    <a:srgbClr val="F159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4" y="66"/>
      </p:cViewPr>
      <p:guideLst>
        <p:guide orient="horz" pos="2360"/>
        <p:guide pos="21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&#24037;&#20316;&#31807;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&#24037;&#20316;&#31807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lineChart>
        <c:grouping val="standard"/>
        <c:varyColors val="false"/>
        <c:ser>
          <c:idx val="1"/>
          <c:order val="0"/>
          <c:tx>
            <c:strRef>
              <c:f>[工作簿1]Sheet1!$C$1</c:f>
              <c:strCache>
                <c:ptCount val="1"/>
                <c:pt idx="0">
                  <c:v>Load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elete val="true"/>
          </c:dLbls>
          <c:cat>
            <c:numRef>
              <c:f>[工作簿1]Sheet1!$B$2:$B$32</c:f>
              <c:numCache>
                <c:formatCode>General</c:formatCode>
                <c:ptCount val="3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  <c:pt idx="11">
                  <c:v>110</c:v>
                </c:pt>
                <c:pt idx="12">
                  <c:v>120</c:v>
                </c:pt>
                <c:pt idx="13">
                  <c:v>130</c:v>
                </c:pt>
                <c:pt idx="14">
                  <c:v>140</c:v>
                </c:pt>
                <c:pt idx="15">
                  <c:v>150</c:v>
                </c:pt>
                <c:pt idx="16">
                  <c:v>160</c:v>
                </c:pt>
                <c:pt idx="17">
                  <c:v>170</c:v>
                </c:pt>
                <c:pt idx="18">
                  <c:v>180</c:v>
                </c:pt>
                <c:pt idx="19">
                  <c:v>190</c:v>
                </c:pt>
                <c:pt idx="20">
                  <c:v>200</c:v>
                </c:pt>
                <c:pt idx="21">
                  <c:v>210</c:v>
                </c:pt>
                <c:pt idx="22">
                  <c:v>220</c:v>
                </c:pt>
                <c:pt idx="23">
                  <c:v>230</c:v>
                </c:pt>
                <c:pt idx="24">
                  <c:v>240</c:v>
                </c:pt>
                <c:pt idx="25">
                  <c:v>250</c:v>
                </c:pt>
                <c:pt idx="26">
                  <c:v>260</c:v>
                </c:pt>
                <c:pt idx="27">
                  <c:v>270</c:v>
                </c:pt>
                <c:pt idx="28">
                  <c:v>280</c:v>
                </c:pt>
                <c:pt idx="29">
                  <c:v>290</c:v>
                </c:pt>
                <c:pt idx="30">
                  <c:v>300</c:v>
                </c:pt>
              </c:numCache>
            </c:numRef>
          </c:cat>
          <c:val>
            <c:numRef>
              <c:f>[工作簿1]Sheet1!$C$2:$C$32</c:f>
              <c:numCache>
                <c:formatCode>General</c:formatCode>
                <c:ptCount val="31"/>
                <c:pt idx="0">
                  <c:v>15</c:v>
                </c:pt>
                <c:pt idx="1">
                  <c:v>14.8679302281987</c:v>
                </c:pt>
                <c:pt idx="2">
                  <c:v>16.3885633538031</c:v>
                </c:pt>
                <c:pt idx="3">
                  <c:v>17.1273298493308</c:v>
                </c:pt>
                <c:pt idx="4">
                  <c:v>16.2125178176957</c:v>
                </c:pt>
                <c:pt idx="5">
                  <c:v>17.4977646914563</c:v>
                </c:pt>
                <c:pt idx="6">
                  <c:v>15.4922007312122</c:v>
                </c:pt>
                <c:pt idx="7">
                  <c:v>16.928283274644</c:v>
                </c:pt>
                <c:pt idx="8">
                  <c:v>16.6269530179859</c:v>
                </c:pt>
                <c:pt idx="9">
                  <c:v>15.4259992490804</c:v>
                </c:pt>
                <c:pt idx="10">
                  <c:v>16.3853864327811</c:v>
                </c:pt>
                <c:pt idx="11">
                  <c:v>16.774998259528</c:v>
                </c:pt>
                <c:pt idx="12">
                  <c:v>15.659632110751</c:v>
                </c:pt>
                <c:pt idx="13">
                  <c:v>13.7299424281188</c:v>
                </c:pt>
                <c:pt idx="14">
                  <c:v>13.2042885482553</c:v>
                </c:pt>
                <c:pt idx="15">
                  <c:v>13.8691502010725</c:v>
                </c:pt>
                <c:pt idx="16">
                  <c:v>13.9860996192352</c:v>
                </c:pt>
                <c:pt idx="17">
                  <c:v>12.911271718251</c:v>
                </c:pt>
                <c:pt idx="18">
                  <c:v>12.9113591784539</c:v>
                </c:pt>
                <c:pt idx="19">
                  <c:v>12.7313362828767</c:v>
                </c:pt>
                <c:pt idx="20">
                  <c:v>15.1423325372775</c:v>
                </c:pt>
                <c:pt idx="21">
                  <c:v>13.7936109769057</c:v>
                </c:pt>
                <c:pt idx="22">
                  <c:v>17.4977575248564</c:v>
                </c:pt>
                <c:pt idx="23">
                  <c:v>14.6364588480298</c:v>
                </c:pt>
                <c:pt idx="24">
                  <c:v>14.96972206096</c:v>
                </c:pt>
                <c:pt idx="25">
                  <c:v>13.7300041721316</c:v>
                </c:pt>
                <c:pt idx="26">
                  <c:v>14.8679826810228</c:v>
                </c:pt>
                <c:pt idx="27">
                  <c:v>14.6267479937518</c:v>
                </c:pt>
                <c:pt idx="28">
                  <c:v>16.1235775651165</c:v>
                </c:pt>
                <c:pt idx="29">
                  <c:v>14.0122290581548</c:v>
                </c:pt>
                <c:pt idx="30">
                  <c:v>17.3983084689328</c:v>
                </c:pt>
              </c:numCache>
            </c:numRef>
          </c:val>
          <c:smooth val="false"/>
        </c:ser>
        <c:dLbls>
          <c:showLegendKey val="false"/>
          <c:showVal val="false"/>
          <c:showCatName val="false"/>
          <c:showSerName val="false"/>
          <c:showPercent val="false"/>
          <c:showBubbleSize val="false"/>
        </c:dLbls>
        <c:marker val="false"/>
        <c:smooth val="false"/>
        <c:axId val="599567696"/>
        <c:axId val="794171386"/>
      </c:lineChart>
      <c:lineChart>
        <c:grouping val="standard"/>
        <c:varyColors val="false"/>
        <c:ser>
          <c:idx val="2"/>
          <c:order val="1"/>
          <c:tx>
            <c:strRef>
              <c:f>[工作簿1]Sheet1!$D$1</c:f>
              <c:strCache>
                <c:ptCount val="1"/>
                <c:pt idx="0">
                  <c:v>Computing Delay</c:v>
                </c:pt>
              </c:strCache>
            </c:strRef>
          </c:tx>
          <c:spPr>
            <a:ln w="2222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elete val="true"/>
          </c:dLbls>
          <c:cat>
            <c:numRef>
              <c:f>[工作簿1]Sheet1!$B$2:$B$32</c:f>
              <c:numCache>
                <c:formatCode>General</c:formatCode>
                <c:ptCount val="3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  <c:pt idx="11">
                  <c:v>110</c:v>
                </c:pt>
                <c:pt idx="12">
                  <c:v>120</c:v>
                </c:pt>
                <c:pt idx="13">
                  <c:v>130</c:v>
                </c:pt>
                <c:pt idx="14">
                  <c:v>140</c:v>
                </c:pt>
                <c:pt idx="15">
                  <c:v>150</c:v>
                </c:pt>
                <c:pt idx="16">
                  <c:v>160</c:v>
                </c:pt>
                <c:pt idx="17">
                  <c:v>170</c:v>
                </c:pt>
                <c:pt idx="18">
                  <c:v>180</c:v>
                </c:pt>
                <c:pt idx="19">
                  <c:v>190</c:v>
                </c:pt>
                <c:pt idx="20">
                  <c:v>200</c:v>
                </c:pt>
                <c:pt idx="21">
                  <c:v>210</c:v>
                </c:pt>
                <c:pt idx="22">
                  <c:v>220</c:v>
                </c:pt>
                <c:pt idx="23">
                  <c:v>230</c:v>
                </c:pt>
                <c:pt idx="24">
                  <c:v>240</c:v>
                </c:pt>
                <c:pt idx="25">
                  <c:v>250</c:v>
                </c:pt>
                <c:pt idx="26">
                  <c:v>260</c:v>
                </c:pt>
                <c:pt idx="27">
                  <c:v>270</c:v>
                </c:pt>
                <c:pt idx="28">
                  <c:v>280</c:v>
                </c:pt>
                <c:pt idx="29">
                  <c:v>290</c:v>
                </c:pt>
                <c:pt idx="30">
                  <c:v>300</c:v>
                </c:pt>
              </c:numCache>
            </c:numRef>
          </c:cat>
          <c:val>
            <c:numRef>
              <c:f>[工作簿1]Sheet1!$D$2:$D$32</c:f>
              <c:numCache>
                <c:formatCode>General</c:formatCode>
                <c:ptCount val="31"/>
                <c:pt idx="0">
                  <c:v>27.5880167381153</c:v>
                </c:pt>
                <c:pt idx="1">
                  <c:v>25.0795024400986</c:v>
                </c:pt>
                <c:pt idx="2">
                  <c:v>28.1800475644241</c:v>
                </c:pt>
                <c:pt idx="3">
                  <c:v>27.4294318743109</c:v>
                </c:pt>
                <c:pt idx="4">
                  <c:v>29.0768323219943</c:v>
                </c:pt>
                <c:pt idx="5">
                  <c:v>27.0336687255212</c:v>
                </c:pt>
                <c:pt idx="6">
                  <c:v>29.189798785519</c:v>
                </c:pt>
                <c:pt idx="7">
                  <c:v>30.3387570703193</c:v>
                </c:pt>
                <c:pt idx="8">
                  <c:v>30.2453418267676</c:v>
                </c:pt>
                <c:pt idx="9">
                  <c:v>26.9291798873573</c:v>
                </c:pt>
                <c:pt idx="10">
                  <c:v>30.0269734171897</c:v>
                </c:pt>
                <c:pt idx="11">
                  <c:v>29.2633862627767</c:v>
                </c:pt>
                <c:pt idx="12">
                  <c:v>26.737528598356</c:v>
                </c:pt>
                <c:pt idx="13">
                  <c:v>26.9949165839983</c:v>
                </c:pt>
                <c:pt idx="14">
                  <c:v>24.9767109360856</c:v>
                </c:pt>
                <c:pt idx="15">
                  <c:v>27.3111188896246</c:v>
                </c:pt>
                <c:pt idx="16">
                  <c:v>26.4688136338667</c:v>
                </c:pt>
                <c:pt idx="17">
                  <c:v>27.0308450800778</c:v>
                </c:pt>
                <c:pt idx="18">
                  <c:v>27.1650958266305</c:v>
                </c:pt>
                <c:pt idx="19">
                  <c:v>25.6193994241808</c:v>
                </c:pt>
                <c:pt idx="20">
                  <c:v>25.7200245136416</c:v>
                </c:pt>
                <c:pt idx="21">
                  <c:v>27.9786158358578</c:v>
                </c:pt>
                <c:pt idx="22">
                  <c:v>30.4168185419205</c:v>
                </c:pt>
                <c:pt idx="23">
                  <c:v>27.8160827570383</c:v>
                </c:pt>
                <c:pt idx="24">
                  <c:v>28.3049816161956</c:v>
                </c:pt>
                <c:pt idx="25">
                  <c:v>27.5510876705045</c:v>
                </c:pt>
                <c:pt idx="26">
                  <c:v>25.9292267760271</c:v>
                </c:pt>
                <c:pt idx="27">
                  <c:v>28.2440938074625</c:v>
                </c:pt>
                <c:pt idx="28">
                  <c:v>28.7862038811515</c:v>
                </c:pt>
                <c:pt idx="29">
                  <c:v>26.1856015681714</c:v>
                </c:pt>
                <c:pt idx="30">
                  <c:v>29.7408401502598</c:v>
                </c:pt>
              </c:numCache>
            </c:numRef>
          </c:val>
          <c:smooth val="false"/>
        </c:ser>
        <c:dLbls>
          <c:showLegendKey val="false"/>
          <c:showVal val="false"/>
          <c:showCatName val="false"/>
          <c:showSerName val="false"/>
          <c:showPercent val="false"/>
          <c:showBubbleSize val="false"/>
        </c:dLbls>
        <c:marker val="false"/>
        <c:smooth val="false"/>
        <c:axId val="841060971"/>
        <c:axId val="283392738"/>
      </c:lineChart>
      <c:catAx>
        <c:axId val="599567696"/>
        <c:scaling>
          <c:orientation val="minMax"/>
        </c:scaling>
        <c:delete val="false"/>
        <c:axPos val="b"/>
        <c:title>
          <c:tx>
            <c:rich>
              <a:bodyPr rot="0" spcFirstLastPara="0" vertOverflow="ellipsis" vert="horz" wrap="square" anchor="ctr" anchorCtr="true"/>
              <a:lstStyle/>
              <a:p>
                <a:pPr defTabSz="914400">
                  <a:defRPr lang="zh-CN"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 Math" panose="02040503050406030204" charset="0"/>
                    <a:ea typeface="Cambria Math" panose="02040503050406030204" charset="0"/>
                    <a:cs typeface="Cambria Math" panose="02040503050406030204" charset="0"/>
                    <a:sym typeface="Cambria Math" panose="02040503050406030204" charset="0"/>
                  </a:defRPr>
                </a:pPr>
                <a:r>
                  <a:rPr lang="en-US" altLang="zh-CN" sz="1200" b="1"/>
                  <a:t>Time/s</a:t>
                </a:r>
                <a:endParaRPr altLang="en-US" sz="1200" b="1">
                  <a:ea typeface="宋体" panose="02010600030101010101" pitchFamily="2" charset="-122"/>
                </a:endParaRPr>
              </a:p>
            </c:rich>
          </c:tx>
          <c:layout/>
          <c:overlay val="false"/>
          <c:spPr>
            <a:noFill/>
            <a:ln>
              <a:noFill/>
            </a:ln>
            <a:effectLst/>
          </c:sp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true"/>
          <a:lstStyle/>
          <a:p>
            <a:pPr>
              <a:defRPr lang="zh-CN"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 Math" panose="02040503050406030204" charset="0"/>
                <a:ea typeface="Cambria Math" panose="02040503050406030204" charset="0"/>
                <a:cs typeface="Cambria Math" panose="02040503050406030204" charset="0"/>
                <a:sym typeface="Cambria Math" panose="02040503050406030204" charset="0"/>
              </a:defRPr>
            </a:pPr>
          </a:p>
        </c:txPr>
        <c:crossAx val="794171386"/>
        <c:crosses val="autoZero"/>
        <c:auto val="true"/>
        <c:lblAlgn val="ctr"/>
        <c:lblOffset val="100"/>
        <c:noMultiLvlLbl val="false"/>
      </c:catAx>
      <c:valAx>
        <c:axId val="794171386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0" vertOverflow="ellipsis" vert="horz" wrap="square" anchor="ctr" anchorCtr="true"/>
              <a:lstStyle/>
              <a:p>
                <a:pPr defTabSz="914400">
                  <a:defRPr lang="zh-CN"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 Math" panose="02040503050406030204" charset="0"/>
                    <a:ea typeface="Cambria Math" panose="02040503050406030204" charset="0"/>
                    <a:cs typeface="Cambria Math" panose="02040503050406030204" charset="0"/>
                    <a:sym typeface="Cambria Math" panose="02040503050406030204" charset="0"/>
                  </a:defRPr>
                </a:pPr>
                <a:r>
                  <a:rPr lang="en-US" altLang="zh-CN" sz="1200" b="1"/>
                  <a:t>Load/%</a:t>
                </a:r>
                <a:endParaRPr altLang="en-US" sz="1200" b="1">
                  <a:ea typeface="宋体" panose="02010600030101010101" pitchFamily="2" charset="-122"/>
                </a:endParaRPr>
              </a:p>
            </c:rich>
          </c:tx>
          <c:layout/>
          <c:overlay val="false"/>
          <c:spPr>
            <a:noFill/>
            <a:ln>
              <a:noFill/>
            </a:ln>
            <a:effectLst/>
          </c:spPr>
        </c:title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true"/>
          <a:lstStyle/>
          <a:p>
            <a:pPr>
              <a:defRPr lang="zh-CN"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 Math" panose="02040503050406030204" charset="0"/>
                <a:ea typeface="Cambria Math" panose="02040503050406030204" charset="0"/>
                <a:cs typeface="Cambria Math" panose="02040503050406030204" charset="0"/>
                <a:sym typeface="Cambria Math" panose="02040503050406030204" charset="0"/>
              </a:defRPr>
            </a:pPr>
          </a:p>
        </c:txPr>
        <c:crossAx val="599567696"/>
        <c:crosses val="autoZero"/>
        <c:crossBetween val="between"/>
      </c:valAx>
      <c:catAx>
        <c:axId val="841060971"/>
        <c:scaling>
          <c:orientation val="minMax"/>
        </c:scaling>
        <c:delete val="true"/>
        <c:axPos val="b"/>
        <c:majorTickMark val="none"/>
        <c:minorTickMark val="none"/>
        <c:tickLblPos val="nextTo"/>
        <c:txPr>
          <a:bodyPr rot="-60000000" spcFirstLastPara="0" vertOverflow="ellipsis" vert="horz" wrap="square" anchor="ctr" anchorCtr="true"/>
          <a:lstStyle/>
          <a:p>
            <a:pPr>
              <a:defRPr lang="zh-CN"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 Math" panose="02040503050406030204" charset="0"/>
                <a:ea typeface="Cambria Math" panose="02040503050406030204" charset="0"/>
                <a:cs typeface="Cambria Math" panose="02040503050406030204" charset="0"/>
                <a:sym typeface="Cambria Math" panose="02040503050406030204" charset="0"/>
              </a:defRPr>
            </a:pPr>
          </a:p>
        </c:txPr>
        <c:crossAx val="283392738"/>
        <c:crosses val="autoZero"/>
        <c:auto val="true"/>
        <c:lblAlgn val="ctr"/>
        <c:lblOffset val="100"/>
        <c:noMultiLvlLbl val="false"/>
      </c:catAx>
      <c:valAx>
        <c:axId val="283392738"/>
        <c:scaling>
          <c:orientation val="minMax"/>
        </c:scaling>
        <c:delete val="false"/>
        <c:axPos val="r"/>
        <c:title>
          <c:tx>
            <c:rich>
              <a:bodyPr rot="-5400000" spcFirstLastPara="0" vertOverflow="ellipsis" vert="horz" wrap="square" anchor="ctr" anchorCtr="true"/>
              <a:lstStyle/>
              <a:p>
                <a:pPr defTabSz="914400">
                  <a:defRPr lang="zh-CN"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 Math" panose="02040503050406030204" charset="0"/>
                    <a:ea typeface="Cambria Math" panose="02040503050406030204" charset="0"/>
                    <a:cs typeface="Cambria Math" panose="02040503050406030204" charset="0"/>
                    <a:sym typeface="Cambria Math" panose="02040503050406030204" charset="0"/>
                  </a:defRPr>
                </a:pPr>
                <a:r>
                  <a:rPr lang="en-US" altLang="zh-CN" sz="1200" b="1"/>
                  <a:t>Computing Delay/ms</a:t>
                </a:r>
                <a:endParaRPr altLang="en-US" sz="1200" b="1">
                  <a:ea typeface="宋体" panose="02010600030101010101" pitchFamily="2" charset="-122"/>
                </a:endParaRPr>
              </a:p>
            </c:rich>
          </c:tx>
          <c:layout/>
          <c:overlay val="false"/>
          <c:spPr>
            <a:noFill/>
            <a:ln>
              <a:noFill/>
            </a:ln>
            <a:effectLst/>
          </c:spPr>
        </c:title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true"/>
          <a:lstStyle/>
          <a:p>
            <a:pPr>
              <a:defRPr lang="zh-CN"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 Math" panose="02040503050406030204" charset="0"/>
                <a:ea typeface="Cambria Math" panose="02040503050406030204" charset="0"/>
                <a:cs typeface="Cambria Math" panose="02040503050406030204" charset="0"/>
                <a:sym typeface="Cambria Math" panose="02040503050406030204" charset="0"/>
              </a:defRPr>
            </a:pPr>
          </a:p>
        </c:txPr>
        <c:crossAx val="841060971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0" vertOverflow="ellipsis" vert="horz" wrap="square" anchor="ctr" anchorCtr="true"/>
          <a:lstStyle/>
          <a:p>
            <a:pPr>
              <a:defRPr lang="zh-CN"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 Math" panose="02040503050406030204" charset="0"/>
                <a:ea typeface="Cambria Math" panose="02040503050406030204" charset="0"/>
                <a:cs typeface="Cambria Math" panose="02040503050406030204" charset="0"/>
                <a:sym typeface="Cambria Math" panose="02040503050406030204" charset="0"/>
              </a:defRPr>
            </a:pPr>
          </a:p>
        </c:txPr>
      </c:legendEntry>
      <c:legendEntry>
        <c:idx val="1"/>
        <c:txPr>
          <a:bodyPr rot="0" spcFirstLastPara="0" vertOverflow="ellipsis" vert="horz" wrap="square" anchor="ctr" anchorCtr="true"/>
          <a:lstStyle/>
          <a:p>
            <a:pPr>
              <a:defRPr lang="zh-CN"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 Math" panose="02040503050406030204" charset="0"/>
                <a:ea typeface="Cambria Math" panose="02040503050406030204" charset="0"/>
                <a:cs typeface="Cambria Math" panose="02040503050406030204" charset="0"/>
                <a:sym typeface="Cambria Math" panose="02040503050406030204" charset="0"/>
              </a:defRPr>
            </a:pPr>
          </a:p>
        </c:txPr>
      </c:legendEntry>
      <c:layout/>
      <c:overlay val="false"/>
      <c:spPr>
        <a:noFill/>
        <a:ln>
          <a:noFill/>
        </a:ln>
        <a:effectLst/>
      </c:spPr>
      <c:txPr>
        <a:bodyPr rot="0" spcFirstLastPara="0" vertOverflow="ellipsis" vert="horz" wrap="square" anchor="ctr" anchorCtr="true"/>
        <a:lstStyle/>
        <a:p>
          <a:pPr>
            <a:defRPr lang="zh-CN"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mbria Math" panose="02040503050406030204" charset="0"/>
              <a:ea typeface="Cambria Math" panose="02040503050406030204" charset="0"/>
              <a:cs typeface="Cambria Math" panose="02040503050406030204" charset="0"/>
              <a:sym typeface="Cambria Math" panose="02040503050406030204" charset="0"/>
            </a:defRPr>
          </a:pPr>
        </a:p>
      </c:txPr>
    </c:legend>
    <c:plotVisOnly val="true"/>
    <c:dispBlanksAs val="gap"/>
    <c:showDLblsOverMax val="false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lang="zh-CN" sz="1200" b="1">
          <a:latin typeface="Cambria Math" panose="02040503050406030204" charset="0"/>
          <a:ea typeface="Cambria Math" panose="02040503050406030204" charset="0"/>
          <a:cs typeface="Cambria Math" panose="02040503050406030204" charset="0"/>
          <a:sym typeface="Cambria Math" panose="02040503050406030204" charset="0"/>
        </a:defRPr>
      </a:pPr>
    </a:p>
  </c:txPr>
  <c:externalData r:id="rId1">
    <c:autoUpdate val="false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lineChart>
        <c:grouping val="standard"/>
        <c:varyColors val="false"/>
        <c:ser>
          <c:idx val="0"/>
          <c:order val="0"/>
          <c:tx>
            <c:strRef>
              <c:f>[工作簿1]Sheet1!$C$36</c:f>
              <c:strCache>
                <c:ptCount val="1"/>
                <c:pt idx="0">
                  <c:v>Instance 1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elete val="true"/>
          </c:dLbls>
          <c:cat>
            <c:numRef>
              <c:f>[工作簿1]Sheet1!$B$37:$B$67</c:f>
              <c:numCache>
                <c:formatCode>General</c:formatCode>
                <c:ptCount val="3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  <c:pt idx="11">
                  <c:v>110</c:v>
                </c:pt>
                <c:pt idx="12">
                  <c:v>120</c:v>
                </c:pt>
                <c:pt idx="13">
                  <c:v>130</c:v>
                </c:pt>
                <c:pt idx="14">
                  <c:v>140</c:v>
                </c:pt>
                <c:pt idx="15">
                  <c:v>150</c:v>
                </c:pt>
                <c:pt idx="16">
                  <c:v>160</c:v>
                </c:pt>
                <c:pt idx="17">
                  <c:v>170</c:v>
                </c:pt>
                <c:pt idx="18">
                  <c:v>180</c:v>
                </c:pt>
                <c:pt idx="19">
                  <c:v>190</c:v>
                </c:pt>
                <c:pt idx="20">
                  <c:v>200</c:v>
                </c:pt>
                <c:pt idx="21">
                  <c:v>210</c:v>
                </c:pt>
                <c:pt idx="22">
                  <c:v>220</c:v>
                </c:pt>
                <c:pt idx="23">
                  <c:v>230</c:v>
                </c:pt>
                <c:pt idx="24">
                  <c:v>240</c:v>
                </c:pt>
                <c:pt idx="25">
                  <c:v>250</c:v>
                </c:pt>
                <c:pt idx="26">
                  <c:v>260</c:v>
                </c:pt>
                <c:pt idx="27">
                  <c:v>270</c:v>
                </c:pt>
                <c:pt idx="28">
                  <c:v>280</c:v>
                </c:pt>
                <c:pt idx="29">
                  <c:v>290</c:v>
                </c:pt>
                <c:pt idx="30">
                  <c:v>300</c:v>
                </c:pt>
              </c:numCache>
            </c:numRef>
          </c:cat>
          <c:val>
            <c:numRef>
              <c:f>[工作簿1]Sheet1!$C$37:$C$67</c:f>
              <c:numCache>
                <c:formatCode>General</c:formatCode>
                <c:ptCount val="31"/>
                <c:pt idx="0">
                  <c:v>15</c:v>
                </c:pt>
                <c:pt idx="1">
                  <c:v>12.51676157847</c:v>
                </c:pt>
                <c:pt idx="2">
                  <c:v>17.3566093380147</c:v>
                </c:pt>
                <c:pt idx="3">
                  <c:v>13.8291487479675</c:v>
                </c:pt>
                <c:pt idx="4">
                  <c:v>15.4836237445858</c:v>
                </c:pt>
                <c:pt idx="5">
                  <c:v>17.4243527778024</c:v>
                </c:pt>
                <c:pt idx="6">
                  <c:v>15.4021349905856</c:v>
                </c:pt>
                <c:pt idx="7">
                  <c:v>14.6950087715416</c:v>
                </c:pt>
                <c:pt idx="8">
                  <c:v>16.0354763434523</c:v>
                </c:pt>
                <c:pt idx="9">
                  <c:v>13.427819684464</c:v>
                </c:pt>
                <c:pt idx="10">
                  <c:v>14.4370217497168</c:v>
                </c:pt>
                <c:pt idx="11">
                  <c:v>13.9436293075821</c:v>
                </c:pt>
                <c:pt idx="12">
                  <c:v>15.6211127332952</c:v>
                </c:pt>
                <c:pt idx="13">
                  <c:v>14.041560778977</c:v>
                </c:pt>
                <c:pt idx="14">
                  <c:v>14.5889164487498</c:v>
                </c:pt>
                <c:pt idx="15">
                  <c:v>15.1991326889321</c:v>
                </c:pt>
                <c:pt idx="16">
                  <c:v>17.0476914380802</c:v>
                </c:pt>
                <c:pt idx="17">
                  <c:v>17.2586253136578</c:v>
                </c:pt>
                <c:pt idx="18">
                  <c:v>12.5081159252829</c:v>
                </c:pt>
                <c:pt idx="19">
                  <c:v>17.0904606973176</c:v>
                </c:pt>
                <c:pt idx="20">
                  <c:v>16.0742476820665</c:v>
                </c:pt>
                <c:pt idx="21">
                  <c:v>17.4372094486799</c:v>
                </c:pt>
                <c:pt idx="22">
                  <c:v>16.6313840050229</c:v>
                </c:pt>
                <c:pt idx="23">
                  <c:v>16.4638341378498</c:v>
                </c:pt>
                <c:pt idx="24">
                  <c:v>13.0517418629998</c:v>
                </c:pt>
                <c:pt idx="25">
                  <c:v>14.4032375476759</c:v>
                </c:pt>
                <c:pt idx="26">
                  <c:v>13.6023256834853</c:v>
                </c:pt>
                <c:pt idx="27">
                  <c:v>15.5133501094806</c:v>
                </c:pt>
                <c:pt idx="28">
                  <c:v>15.0742820353252</c:v>
                </c:pt>
                <c:pt idx="29">
                  <c:v>15.4892359576852</c:v>
                </c:pt>
                <c:pt idx="30">
                  <c:v>13.1138710023234</c:v>
                </c:pt>
              </c:numCache>
            </c:numRef>
          </c:val>
          <c:smooth val="false"/>
        </c:ser>
        <c:ser>
          <c:idx val="1"/>
          <c:order val="1"/>
          <c:tx>
            <c:strRef>
              <c:f>[工作簿1]Sheet1!$D$36</c:f>
              <c:strCache>
                <c:ptCount val="1"/>
                <c:pt idx="0">
                  <c:v>Instance 2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true"/>
          </c:dLbls>
          <c:cat>
            <c:numRef>
              <c:f>[工作簿1]Sheet1!$B$37:$B$67</c:f>
              <c:numCache>
                <c:formatCode>General</c:formatCode>
                <c:ptCount val="3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  <c:pt idx="11">
                  <c:v>110</c:v>
                </c:pt>
                <c:pt idx="12">
                  <c:v>120</c:v>
                </c:pt>
                <c:pt idx="13">
                  <c:v>130</c:v>
                </c:pt>
                <c:pt idx="14">
                  <c:v>140</c:v>
                </c:pt>
                <c:pt idx="15">
                  <c:v>150</c:v>
                </c:pt>
                <c:pt idx="16">
                  <c:v>160</c:v>
                </c:pt>
                <c:pt idx="17">
                  <c:v>170</c:v>
                </c:pt>
                <c:pt idx="18">
                  <c:v>180</c:v>
                </c:pt>
                <c:pt idx="19">
                  <c:v>190</c:v>
                </c:pt>
                <c:pt idx="20">
                  <c:v>200</c:v>
                </c:pt>
                <c:pt idx="21">
                  <c:v>210</c:v>
                </c:pt>
                <c:pt idx="22">
                  <c:v>220</c:v>
                </c:pt>
                <c:pt idx="23">
                  <c:v>230</c:v>
                </c:pt>
                <c:pt idx="24">
                  <c:v>240</c:v>
                </c:pt>
                <c:pt idx="25">
                  <c:v>250</c:v>
                </c:pt>
                <c:pt idx="26">
                  <c:v>260</c:v>
                </c:pt>
                <c:pt idx="27">
                  <c:v>270</c:v>
                </c:pt>
                <c:pt idx="28">
                  <c:v>280</c:v>
                </c:pt>
                <c:pt idx="29">
                  <c:v>290</c:v>
                </c:pt>
                <c:pt idx="30">
                  <c:v>300</c:v>
                </c:pt>
              </c:numCache>
            </c:numRef>
          </c:cat>
          <c:val>
            <c:numRef>
              <c:f>[工作簿1]Sheet1!$D$37:$D$67</c:f>
              <c:numCache>
                <c:formatCode>General</c:formatCode>
                <c:ptCount val="31"/>
                <c:pt idx="0">
                  <c:v>16</c:v>
                </c:pt>
                <c:pt idx="1">
                  <c:v>16.4606348505078</c:v>
                </c:pt>
                <c:pt idx="2">
                  <c:v>14.1525341713591</c:v>
                </c:pt>
                <c:pt idx="3">
                  <c:v>14.8837797403952</c:v>
                </c:pt>
                <c:pt idx="4">
                  <c:v>17.1963300003175</c:v>
                </c:pt>
                <c:pt idx="5">
                  <c:v>17.9587106257113</c:v>
                </c:pt>
                <c:pt idx="6">
                  <c:v>15.277783482675</c:v>
                </c:pt>
                <c:pt idx="7">
                  <c:v>15.5724835067634</c:v>
                </c:pt>
                <c:pt idx="8">
                  <c:v>16.4652252975703</c:v>
                </c:pt>
                <c:pt idx="9">
                  <c:v>15.5503874880239</c:v>
                </c:pt>
                <c:pt idx="10">
                  <c:v>13.7098124967689</c:v>
                </c:pt>
                <c:pt idx="11">
                  <c:v>16.3660669719902</c:v>
                </c:pt>
                <c:pt idx="12">
                  <c:v>14.7809414880916</c:v>
                </c:pt>
                <c:pt idx="13">
                  <c:v>17.6979063196361</c:v>
                </c:pt>
                <c:pt idx="14">
                  <c:v>15.0700033117294</c:v>
                </c:pt>
                <c:pt idx="15">
                  <c:v>14.3397013205531</c:v>
                </c:pt>
                <c:pt idx="16">
                  <c:v>18.3439017442849</c:v>
                </c:pt>
                <c:pt idx="17">
                  <c:v>14.207361940187</c:v>
                </c:pt>
                <c:pt idx="18">
                  <c:v>17.9693549111851</c:v>
                </c:pt>
                <c:pt idx="19">
                  <c:v>17.5711078426865</c:v>
                </c:pt>
                <c:pt idx="20">
                  <c:v>15.3423140178099</c:v>
                </c:pt>
                <c:pt idx="21">
                  <c:v>18.0411905423864</c:v>
                </c:pt>
                <c:pt idx="22">
                  <c:v>14.7915862653548</c:v>
                </c:pt>
                <c:pt idx="23">
                  <c:v>17.1108318557659</c:v>
                </c:pt>
                <c:pt idx="24">
                  <c:v>18.2043457293513</c:v>
                </c:pt>
                <c:pt idx="25">
                  <c:v>16.1636599497211</c:v>
                </c:pt>
                <c:pt idx="26">
                  <c:v>15.6122377873684</c:v>
                </c:pt>
                <c:pt idx="27">
                  <c:v>14.6187160645156</c:v>
                </c:pt>
                <c:pt idx="28">
                  <c:v>13.5105209480162</c:v>
                </c:pt>
                <c:pt idx="29">
                  <c:v>15.8240101843213</c:v>
                </c:pt>
                <c:pt idx="30">
                  <c:v>13.9699252403257</c:v>
                </c:pt>
              </c:numCache>
            </c:numRef>
          </c:val>
          <c:smooth val="false"/>
        </c:ser>
        <c:ser>
          <c:idx val="2"/>
          <c:order val="2"/>
          <c:tx>
            <c:strRef>
              <c:f>[工作簿1]Sheet1!$E$36</c:f>
              <c:strCache>
                <c:ptCount val="1"/>
                <c:pt idx="0">
                  <c:v>Instance 3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elete val="true"/>
          </c:dLbls>
          <c:cat>
            <c:numRef>
              <c:f>[工作簿1]Sheet1!$B$37:$B$67</c:f>
              <c:numCache>
                <c:formatCode>General</c:formatCode>
                <c:ptCount val="3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  <c:pt idx="11">
                  <c:v>110</c:v>
                </c:pt>
                <c:pt idx="12">
                  <c:v>120</c:v>
                </c:pt>
                <c:pt idx="13">
                  <c:v>130</c:v>
                </c:pt>
                <c:pt idx="14">
                  <c:v>140</c:v>
                </c:pt>
                <c:pt idx="15">
                  <c:v>150</c:v>
                </c:pt>
                <c:pt idx="16">
                  <c:v>160</c:v>
                </c:pt>
                <c:pt idx="17">
                  <c:v>170</c:v>
                </c:pt>
                <c:pt idx="18">
                  <c:v>180</c:v>
                </c:pt>
                <c:pt idx="19">
                  <c:v>190</c:v>
                </c:pt>
                <c:pt idx="20">
                  <c:v>200</c:v>
                </c:pt>
                <c:pt idx="21">
                  <c:v>210</c:v>
                </c:pt>
                <c:pt idx="22">
                  <c:v>220</c:v>
                </c:pt>
                <c:pt idx="23">
                  <c:v>230</c:v>
                </c:pt>
                <c:pt idx="24">
                  <c:v>240</c:v>
                </c:pt>
                <c:pt idx="25">
                  <c:v>250</c:v>
                </c:pt>
                <c:pt idx="26">
                  <c:v>260</c:v>
                </c:pt>
                <c:pt idx="27">
                  <c:v>270</c:v>
                </c:pt>
                <c:pt idx="28">
                  <c:v>280</c:v>
                </c:pt>
                <c:pt idx="29">
                  <c:v>290</c:v>
                </c:pt>
                <c:pt idx="30">
                  <c:v>300</c:v>
                </c:pt>
              </c:numCache>
            </c:numRef>
          </c:cat>
          <c:val>
            <c:numRef>
              <c:f>[工作簿1]Sheet1!$E$37:$E$67</c:f>
              <c:numCache>
                <c:formatCode>General</c:formatCode>
                <c:ptCount val="31"/>
                <c:pt idx="0">
                  <c:v>12</c:v>
                </c:pt>
                <c:pt idx="1">
                  <c:v>13.2030475334778</c:v>
                </c:pt>
                <c:pt idx="2">
                  <c:v>14.0776586970497</c:v>
                </c:pt>
                <c:pt idx="3">
                  <c:v>13.3956537350881</c:v>
                </c:pt>
                <c:pt idx="4">
                  <c:v>11.1210797808562</c:v>
                </c:pt>
                <c:pt idx="5">
                  <c:v>13.3531854121662</c:v>
                </c:pt>
                <c:pt idx="6">
                  <c:v>12.6687406767253</c:v>
                </c:pt>
                <c:pt idx="7">
                  <c:v>12.8500075560138</c:v>
                </c:pt>
                <c:pt idx="8">
                  <c:v>13.7820602634633</c:v>
                </c:pt>
                <c:pt idx="9">
                  <c:v>13.6629342331933</c:v>
                </c:pt>
                <c:pt idx="10">
                  <c:v>12.418954370992</c:v>
                </c:pt>
                <c:pt idx="11">
                  <c:v>10.1065310587664</c:v>
                </c:pt>
                <c:pt idx="12">
                  <c:v>10.9179723193801</c:v>
                </c:pt>
                <c:pt idx="13">
                  <c:v>13.606810877396</c:v>
                </c:pt>
                <c:pt idx="14">
                  <c:v>14.019718041348</c:v>
                </c:pt>
                <c:pt idx="15">
                  <c:v>10.087929548083</c:v>
                </c:pt>
                <c:pt idx="16">
                  <c:v>14.4726484556774</c:v>
                </c:pt>
                <c:pt idx="17">
                  <c:v>14.3687001524756</c:v>
                </c:pt>
                <c:pt idx="18">
                  <c:v>10.5977290272549</c:v>
                </c:pt>
                <c:pt idx="19">
                  <c:v>10.8590325207389</c:v>
                </c:pt>
                <c:pt idx="20">
                  <c:v>11.0858128824571</c:v>
                </c:pt>
                <c:pt idx="21">
                  <c:v>13.136726530269</c:v>
                </c:pt>
                <c:pt idx="22">
                  <c:v>9.82524664045111</c:v>
                </c:pt>
                <c:pt idx="23">
                  <c:v>14.3911937476223</c:v>
                </c:pt>
                <c:pt idx="24">
                  <c:v>13.4625153290458</c:v>
                </c:pt>
                <c:pt idx="25">
                  <c:v>11.6265083555906</c:v>
                </c:pt>
                <c:pt idx="26">
                  <c:v>12.6922895119</c:v>
                </c:pt>
                <c:pt idx="27">
                  <c:v>12.1626798637</c:v>
                </c:pt>
                <c:pt idx="28">
                  <c:v>9.95564298255334</c:v>
                </c:pt>
                <c:pt idx="29">
                  <c:v>11.749469525874</c:v>
                </c:pt>
                <c:pt idx="30">
                  <c:v>12.2630182656054</c:v>
                </c:pt>
              </c:numCache>
            </c:numRef>
          </c:val>
          <c:smooth val="false"/>
        </c:ser>
        <c:ser>
          <c:idx val="3"/>
          <c:order val="3"/>
          <c:tx>
            <c:strRef>
              <c:f>[工作簿1]Sheet1!$F$36</c:f>
              <c:strCache>
                <c:ptCount val="1"/>
                <c:pt idx="0">
                  <c:v>Instance 4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elete val="true"/>
          </c:dLbls>
          <c:cat>
            <c:numRef>
              <c:f>[工作簿1]Sheet1!$B$37:$B$67</c:f>
              <c:numCache>
                <c:formatCode>General</c:formatCode>
                <c:ptCount val="3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  <c:pt idx="11">
                  <c:v>110</c:v>
                </c:pt>
                <c:pt idx="12">
                  <c:v>120</c:v>
                </c:pt>
                <c:pt idx="13">
                  <c:v>130</c:v>
                </c:pt>
                <c:pt idx="14">
                  <c:v>140</c:v>
                </c:pt>
                <c:pt idx="15">
                  <c:v>150</c:v>
                </c:pt>
                <c:pt idx="16">
                  <c:v>160</c:v>
                </c:pt>
                <c:pt idx="17">
                  <c:v>170</c:v>
                </c:pt>
                <c:pt idx="18">
                  <c:v>180</c:v>
                </c:pt>
                <c:pt idx="19">
                  <c:v>190</c:v>
                </c:pt>
                <c:pt idx="20">
                  <c:v>200</c:v>
                </c:pt>
                <c:pt idx="21">
                  <c:v>210</c:v>
                </c:pt>
                <c:pt idx="22">
                  <c:v>220</c:v>
                </c:pt>
                <c:pt idx="23">
                  <c:v>230</c:v>
                </c:pt>
                <c:pt idx="24">
                  <c:v>240</c:v>
                </c:pt>
                <c:pt idx="25">
                  <c:v>250</c:v>
                </c:pt>
                <c:pt idx="26">
                  <c:v>260</c:v>
                </c:pt>
                <c:pt idx="27">
                  <c:v>270</c:v>
                </c:pt>
                <c:pt idx="28">
                  <c:v>280</c:v>
                </c:pt>
                <c:pt idx="29">
                  <c:v>290</c:v>
                </c:pt>
                <c:pt idx="30">
                  <c:v>300</c:v>
                </c:pt>
              </c:numCache>
            </c:numRef>
          </c:cat>
          <c:val>
            <c:numRef>
              <c:f>[工作簿1]Sheet1!$F$37:$F$67</c:f>
              <c:numCache>
                <c:formatCode>General</c:formatCode>
                <c:ptCount val="31"/>
                <c:pt idx="0">
                  <c:v>13</c:v>
                </c:pt>
                <c:pt idx="1">
                  <c:v>13.1435841208394</c:v>
                </c:pt>
                <c:pt idx="2">
                  <c:v>12.991491115969</c:v>
                </c:pt>
                <c:pt idx="3">
                  <c:v>10.9063077158472</c:v>
                </c:pt>
                <c:pt idx="4">
                  <c:v>15.0480276309763</c:v>
                </c:pt>
                <c:pt idx="5">
                  <c:v>14.4643680075619</c:v>
                </c:pt>
                <c:pt idx="6">
                  <c:v>11.2665354223195</c:v>
                </c:pt>
                <c:pt idx="7">
                  <c:v>13.3316946476011</c:v>
                </c:pt>
                <c:pt idx="8">
                  <c:v>14.9307015372968</c:v>
                </c:pt>
                <c:pt idx="9">
                  <c:v>13.5770557382059</c:v>
                </c:pt>
                <c:pt idx="10">
                  <c:v>10.8588375839846</c:v>
                </c:pt>
                <c:pt idx="11">
                  <c:v>14.6660776587941</c:v>
                </c:pt>
                <c:pt idx="12">
                  <c:v>10.8150242871625</c:v>
                </c:pt>
                <c:pt idx="13">
                  <c:v>10.6196349654004</c:v>
                </c:pt>
                <c:pt idx="14">
                  <c:v>13.6363565680171</c:v>
                </c:pt>
                <c:pt idx="15">
                  <c:v>13.8928100254114</c:v>
                </c:pt>
                <c:pt idx="16">
                  <c:v>14.4894861435516</c:v>
                </c:pt>
                <c:pt idx="17">
                  <c:v>10.7933901493693</c:v>
                </c:pt>
                <c:pt idx="18">
                  <c:v>11.783849817614</c:v>
                </c:pt>
                <c:pt idx="19">
                  <c:v>14.2725204337197</c:v>
                </c:pt>
                <c:pt idx="20">
                  <c:v>11.096527182029</c:v>
                </c:pt>
                <c:pt idx="21">
                  <c:v>12.0868935009362</c:v>
                </c:pt>
                <c:pt idx="22">
                  <c:v>14.9594142975917</c:v>
                </c:pt>
                <c:pt idx="23">
                  <c:v>10.590738933763</c:v>
                </c:pt>
                <c:pt idx="24">
                  <c:v>13.2918735099707</c:v>
                </c:pt>
                <c:pt idx="25">
                  <c:v>12.6680647545139</c:v>
                </c:pt>
                <c:pt idx="26">
                  <c:v>12.3740896789372</c:v>
                </c:pt>
                <c:pt idx="27">
                  <c:v>13.115722292392</c:v>
                </c:pt>
                <c:pt idx="28">
                  <c:v>14.0210181235736</c:v>
                </c:pt>
                <c:pt idx="29">
                  <c:v>10.9173764060513</c:v>
                </c:pt>
                <c:pt idx="30">
                  <c:v>10.5271413171086</c:v>
                </c:pt>
              </c:numCache>
            </c:numRef>
          </c:val>
          <c:smooth val="false"/>
        </c:ser>
        <c:dLbls>
          <c:showLegendKey val="false"/>
          <c:showVal val="false"/>
          <c:showCatName val="false"/>
          <c:showSerName val="false"/>
          <c:showPercent val="false"/>
          <c:showBubbleSize val="false"/>
        </c:dLbls>
        <c:marker val="false"/>
        <c:smooth val="false"/>
        <c:axId val="520714587"/>
        <c:axId val="878442925"/>
      </c:lineChart>
      <c:catAx>
        <c:axId val="520714587"/>
        <c:scaling>
          <c:orientation val="minMax"/>
        </c:scaling>
        <c:delete val="false"/>
        <c:axPos val="b"/>
        <c:title>
          <c:tx>
            <c:rich>
              <a:bodyPr rot="0" spcFirstLastPara="0" vertOverflow="ellipsis" vert="horz" wrap="square" anchor="ctr" anchorCtr="true"/>
              <a:lstStyle/>
              <a:p>
                <a:pPr defTabSz="914400">
                  <a:defRPr lang="zh-CN"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 Math" panose="02040503050406030204" charset="0"/>
                    <a:ea typeface="Cambria Math" panose="02040503050406030204" charset="0"/>
                    <a:cs typeface="Cambria Math" panose="02040503050406030204" charset="0"/>
                    <a:sym typeface="Cambria Math" panose="02040503050406030204" charset="0"/>
                  </a:defRPr>
                </a:pPr>
                <a:r>
                  <a:rPr lang="en-US" altLang="zh-CN" b="1"/>
                  <a:t>Time/s</a:t>
                </a:r>
                <a:endParaRPr lang="en-US" altLang="zh-CN" b="1"/>
              </a:p>
            </c:rich>
          </c:tx>
          <c:layout/>
          <c:overlay val="false"/>
          <c:spPr>
            <a:noFill/>
            <a:ln>
              <a:noFill/>
            </a:ln>
            <a:effectLst/>
          </c:sp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true"/>
          <a:lstStyle/>
          <a:p>
            <a:pPr>
              <a:defRPr lang="zh-CN"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 Math" panose="02040503050406030204" charset="0"/>
                <a:ea typeface="Cambria Math" panose="02040503050406030204" charset="0"/>
                <a:cs typeface="Cambria Math" panose="02040503050406030204" charset="0"/>
                <a:sym typeface="Cambria Math" panose="02040503050406030204" charset="0"/>
              </a:defRPr>
            </a:pPr>
          </a:p>
        </c:txPr>
        <c:crossAx val="878442925"/>
        <c:crosses val="autoZero"/>
        <c:auto val="true"/>
        <c:lblAlgn val="ctr"/>
        <c:lblOffset val="100"/>
        <c:noMultiLvlLbl val="false"/>
      </c:catAx>
      <c:valAx>
        <c:axId val="878442925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0" vertOverflow="ellipsis" vert="horz" wrap="square" anchor="ctr" anchorCtr="true"/>
              <a:lstStyle/>
              <a:p>
                <a:pPr defTabSz="914400">
                  <a:defRPr lang="zh-CN"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 Math" panose="02040503050406030204" charset="0"/>
                    <a:ea typeface="Cambria Math" panose="02040503050406030204" charset="0"/>
                    <a:cs typeface="Cambria Math" panose="02040503050406030204" charset="0"/>
                    <a:sym typeface="Cambria Math" panose="02040503050406030204" charset="0"/>
                  </a:defRPr>
                </a:pPr>
                <a:r>
                  <a:rPr lang="en-US" altLang="zh-CN" b="1"/>
                  <a:t>Delay/ms</a:t>
                </a:r>
                <a:endParaRPr lang="en-US" altLang="zh-CN" b="1"/>
              </a:p>
            </c:rich>
          </c:tx>
          <c:layout/>
          <c:overlay val="false"/>
          <c:spPr>
            <a:noFill/>
            <a:ln>
              <a:noFill/>
            </a:ln>
            <a:effectLst/>
          </c:spPr>
        </c:title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true"/>
          <a:lstStyle/>
          <a:p>
            <a:pPr>
              <a:defRPr lang="zh-CN"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 Math" panose="02040503050406030204" charset="0"/>
                <a:ea typeface="Cambria Math" panose="02040503050406030204" charset="0"/>
                <a:cs typeface="Cambria Math" panose="02040503050406030204" charset="0"/>
                <a:sym typeface="Cambria Math" panose="02040503050406030204" charset="0"/>
              </a:defRPr>
            </a:pPr>
          </a:p>
        </c:txPr>
        <c:crossAx val="5207145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0" vertOverflow="ellipsis" vert="horz" wrap="square" anchor="ctr" anchorCtr="true"/>
          <a:lstStyle/>
          <a:p>
            <a:pPr>
              <a:defRPr lang="zh-CN"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 Math" panose="02040503050406030204" charset="0"/>
                <a:ea typeface="Cambria Math" panose="02040503050406030204" charset="0"/>
                <a:cs typeface="Cambria Math" panose="02040503050406030204" charset="0"/>
                <a:sym typeface="Cambria Math" panose="02040503050406030204" charset="0"/>
              </a:defRPr>
            </a:pPr>
          </a:p>
        </c:txPr>
      </c:legendEntry>
      <c:legendEntry>
        <c:idx val="1"/>
        <c:txPr>
          <a:bodyPr rot="0" spcFirstLastPara="0" vertOverflow="ellipsis" vert="horz" wrap="square" anchor="ctr" anchorCtr="true"/>
          <a:lstStyle/>
          <a:p>
            <a:pPr>
              <a:defRPr lang="zh-CN"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 Math" panose="02040503050406030204" charset="0"/>
                <a:ea typeface="Cambria Math" panose="02040503050406030204" charset="0"/>
                <a:cs typeface="Cambria Math" panose="02040503050406030204" charset="0"/>
                <a:sym typeface="Cambria Math" panose="02040503050406030204" charset="0"/>
              </a:defRPr>
            </a:pPr>
          </a:p>
        </c:txPr>
      </c:legendEntry>
      <c:legendEntry>
        <c:idx val="2"/>
        <c:txPr>
          <a:bodyPr rot="0" spcFirstLastPara="0" vertOverflow="ellipsis" vert="horz" wrap="square" anchor="ctr" anchorCtr="true"/>
          <a:lstStyle/>
          <a:p>
            <a:pPr>
              <a:defRPr lang="zh-CN"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 Math" panose="02040503050406030204" charset="0"/>
                <a:ea typeface="Cambria Math" panose="02040503050406030204" charset="0"/>
                <a:cs typeface="Cambria Math" panose="02040503050406030204" charset="0"/>
                <a:sym typeface="Cambria Math" panose="02040503050406030204" charset="0"/>
              </a:defRPr>
            </a:pPr>
          </a:p>
        </c:txPr>
      </c:legendEntry>
      <c:legendEntry>
        <c:idx val="3"/>
        <c:txPr>
          <a:bodyPr rot="0" spcFirstLastPara="0" vertOverflow="ellipsis" vert="horz" wrap="square" anchor="ctr" anchorCtr="true"/>
          <a:lstStyle/>
          <a:p>
            <a:pPr>
              <a:defRPr lang="zh-CN"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 Math" panose="02040503050406030204" charset="0"/>
                <a:ea typeface="Cambria Math" panose="02040503050406030204" charset="0"/>
                <a:cs typeface="Cambria Math" panose="02040503050406030204" charset="0"/>
                <a:sym typeface="Cambria Math" panose="02040503050406030204" charset="0"/>
              </a:defRPr>
            </a:pPr>
          </a:p>
        </c:txPr>
      </c:legendEntry>
      <c:layout/>
      <c:overlay val="false"/>
      <c:spPr>
        <a:noFill/>
        <a:ln>
          <a:noFill/>
        </a:ln>
        <a:effectLst/>
      </c:spPr>
      <c:txPr>
        <a:bodyPr rot="0" spcFirstLastPara="0" vertOverflow="ellipsis" vert="horz" wrap="square" anchor="ctr" anchorCtr="true"/>
        <a:lstStyle/>
        <a:p>
          <a:pPr>
            <a:defRPr lang="zh-CN"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mbria Math" panose="02040503050406030204" charset="0"/>
              <a:ea typeface="Cambria Math" panose="02040503050406030204" charset="0"/>
              <a:cs typeface="Cambria Math" panose="02040503050406030204" charset="0"/>
              <a:sym typeface="Cambria Math" panose="02040503050406030204" charset="0"/>
            </a:defRPr>
          </a:pPr>
        </a:p>
      </c:txPr>
    </c:legend>
    <c:plotVisOnly val="true"/>
    <c:dispBlanksAs val="gap"/>
    <c:showDLblsOverMax val="false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lang="zh-CN" sz="1400" b="1">
          <a:latin typeface="Cambria Math" panose="02040503050406030204" charset="0"/>
          <a:ea typeface="Cambria Math" panose="02040503050406030204" charset="0"/>
          <a:cs typeface="Cambria Math" panose="02040503050406030204" charset="0"/>
          <a:sym typeface="Cambria Math" panose="02040503050406030204" charset="0"/>
        </a:defRPr>
      </a:pPr>
    </a:p>
  </c:txPr>
  <c:externalData r:id="rId1">
    <c:autoUpdate val="false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DBAF1-0B6D-473E-8A62-3340F220D1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22D35-BFAD-40E3-A96B-5A0388BA2D4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7" Type="http://schemas.openxmlformats.org/officeDocument/2006/relationships/tags" Target="../tags/tag44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7" Type="http://schemas.openxmlformats.org/officeDocument/2006/relationships/tags" Target="../tags/tag12.xml"/><Relationship Id="rId6" Type="http://schemas.openxmlformats.org/officeDocument/2006/relationships/tags" Target="../tags/tag11.xml"/><Relationship Id="rId5" Type="http://schemas.openxmlformats.org/officeDocument/2006/relationships/tags" Target="../tags/tag10.xml"/><Relationship Id="rId4" Type="http://schemas.openxmlformats.org/officeDocument/2006/relationships/tags" Target="../tags/tag9.xml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0.xml"/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tags" Target="../tags/tag16.xml"/><Relationship Id="rId4" Type="http://schemas.openxmlformats.org/officeDocument/2006/relationships/tags" Target="../tags/tag15.xml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7" Type="http://schemas.openxmlformats.org/officeDocument/2006/relationships/tags" Target="../tags/tag26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6"/>
          <p:cNvSpPr/>
          <p:nvPr/>
        </p:nvSpPr>
        <p:spPr>
          <a:xfrm>
            <a:off x="11123613" y="-7938"/>
            <a:ext cx="1068387" cy="1052513"/>
          </a:xfrm>
          <a:custGeom>
            <a:avLst/>
            <a:gdLst>
              <a:gd name="connsiteX0" fmla="*/ 65352 w 1068729"/>
              <a:gd name="connsiteY0" fmla="*/ 0 h 1052118"/>
              <a:gd name="connsiteX1" fmla="*/ 1068729 w 1068729"/>
              <a:gd name="connsiteY1" fmla="*/ 0 h 1052118"/>
              <a:gd name="connsiteX2" fmla="*/ 1068729 w 1068729"/>
              <a:gd name="connsiteY2" fmla="*/ 977750 h 1052118"/>
              <a:gd name="connsiteX3" fmla="*/ 1040113 w 1068729"/>
              <a:gd name="connsiteY3" fmla="*/ 993283 h 1052118"/>
              <a:gd name="connsiteX4" fmla="*/ 748689 w 1068729"/>
              <a:gd name="connsiteY4" fmla="*/ 1052118 h 1052118"/>
              <a:gd name="connsiteX5" fmla="*/ 0 w 1068729"/>
              <a:gd name="connsiteY5" fmla="*/ 303429 h 1052118"/>
              <a:gd name="connsiteX6" fmla="*/ 58836 w 1068729"/>
              <a:gd name="connsiteY6" fmla="*/ 12005 h 1052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8729" h="1052118">
                <a:moveTo>
                  <a:pt x="65352" y="0"/>
                </a:moveTo>
                <a:lnTo>
                  <a:pt x="1068729" y="0"/>
                </a:lnTo>
                <a:lnTo>
                  <a:pt x="1068729" y="977750"/>
                </a:lnTo>
                <a:lnTo>
                  <a:pt x="1040113" y="993283"/>
                </a:lnTo>
                <a:cubicBezTo>
                  <a:pt x="950541" y="1031168"/>
                  <a:pt x="852062" y="1052118"/>
                  <a:pt x="748689" y="1052118"/>
                </a:cubicBezTo>
                <a:cubicBezTo>
                  <a:pt x="335199" y="1052118"/>
                  <a:pt x="0" y="716919"/>
                  <a:pt x="0" y="303429"/>
                </a:cubicBezTo>
                <a:cubicBezTo>
                  <a:pt x="0" y="200056"/>
                  <a:pt x="20950" y="101577"/>
                  <a:pt x="58836" y="1200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7" name="椭圆 7"/>
          <p:cNvSpPr/>
          <p:nvPr/>
        </p:nvSpPr>
        <p:spPr>
          <a:xfrm>
            <a:off x="8029575" y="458788"/>
            <a:ext cx="741363" cy="74136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8" name="任意多边形: 形状 8"/>
          <p:cNvSpPr/>
          <p:nvPr/>
        </p:nvSpPr>
        <p:spPr>
          <a:xfrm>
            <a:off x="3287713" y="-7938"/>
            <a:ext cx="1457325" cy="584201"/>
          </a:xfrm>
          <a:custGeom>
            <a:avLst/>
            <a:gdLst>
              <a:gd name="connsiteX0" fmla="*/ 0 w 1458561"/>
              <a:gd name="connsiteY0" fmla="*/ 0 h 584280"/>
              <a:gd name="connsiteX1" fmla="*/ 1458561 w 1458561"/>
              <a:gd name="connsiteY1" fmla="*/ 0 h 584280"/>
              <a:gd name="connsiteX2" fmla="*/ 1419134 w 1458561"/>
              <a:gd name="connsiteY2" fmla="*/ 127015 h 584280"/>
              <a:gd name="connsiteX3" fmla="*/ 729281 w 1458561"/>
              <a:gd name="connsiteY3" fmla="*/ 584280 h 584280"/>
              <a:gd name="connsiteX4" fmla="*/ 39427 w 1458561"/>
              <a:gd name="connsiteY4" fmla="*/ 127015 h 5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8561" h="584280">
                <a:moveTo>
                  <a:pt x="0" y="0"/>
                </a:moveTo>
                <a:lnTo>
                  <a:pt x="1458561" y="0"/>
                </a:lnTo>
                <a:lnTo>
                  <a:pt x="1419134" y="127015"/>
                </a:lnTo>
                <a:cubicBezTo>
                  <a:pt x="1305477" y="395731"/>
                  <a:pt x="1039398" y="584280"/>
                  <a:pt x="729281" y="584280"/>
                </a:cubicBezTo>
                <a:cubicBezTo>
                  <a:pt x="419163" y="584280"/>
                  <a:pt x="153084" y="395731"/>
                  <a:pt x="39427" y="12701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9" name="任意多边形: 形状 9"/>
          <p:cNvSpPr/>
          <p:nvPr/>
        </p:nvSpPr>
        <p:spPr>
          <a:xfrm>
            <a:off x="5199063" y="5929313"/>
            <a:ext cx="1828800" cy="938212"/>
          </a:xfrm>
          <a:custGeom>
            <a:avLst/>
            <a:gdLst>
              <a:gd name="connsiteX0" fmla="*/ 1058486 w 2116971"/>
              <a:gd name="connsiteY0" fmla="*/ 0 h 1086707"/>
              <a:gd name="connsiteX1" fmla="*/ 2116971 w 2116971"/>
              <a:gd name="connsiteY1" fmla="*/ 1058486 h 1086707"/>
              <a:gd name="connsiteX2" fmla="*/ 2114126 w 2116971"/>
              <a:gd name="connsiteY2" fmla="*/ 1086707 h 1086707"/>
              <a:gd name="connsiteX3" fmla="*/ 2845 w 2116971"/>
              <a:gd name="connsiteY3" fmla="*/ 1086707 h 1086707"/>
              <a:gd name="connsiteX4" fmla="*/ 0 w 2116971"/>
              <a:gd name="connsiteY4" fmla="*/ 1058486 h 1086707"/>
              <a:gd name="connsiteX5" fmla="*/ 1058486 w 2116971"/>
              <a:gd name="connsiteY5" fmla="*/ 0 h 1086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16971" h="1086707">
                <a:moveTo>
                  <a:pt x="1058486" y="0"/>
                </a:moveTo>
                <a:cubicBezTo>
                  <a:pt x="1643071" y="0"/>
                  <a:pt x="2116971" y="473900"/>
                  <a:pt x="2116971" y="1058486"/>
                </a:cubicBezTo>
                <a:lnTo>
                  <a:pt x="2114126" y="1086707"/>
                </a:lnTo>
                <a:lnTo>
                  <a:pt x="2845" y="1086707"/>
                </a:lnTo>
                <a:lnTo>
                  <a:pt x="0" y="1058486"/>
                </a:lnTo>
                <a:cubicBezTo>
                  <a:pt x="0" y="473900"/>
                  <a:pt x="473899" y="0"/>
                  <a:pt x="10584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10" name="任意多边形: 形状 10"/>
          <p:cNvSpPr/>
          <p:nvPr/>
        </p:nvSpPr>
        <p:spPr>
          <a:xfrm>
            <a:off x="10945813" y="6275388"/>
            <a:ext cx="1036637" cy="593725"/>
          </a:xfrm>
          <a:custGeom>
            <a:avLst/>
            <a:gdLst>
              <a:gd name="connsiteX0" fmla="*/ 517890 w 1035780"/>
              <a:gd name="connsiteY0" fmla="*/ 0 h 593238"/>
              <a:gd name="connsiteX1" fmla="*/ 1035780 w 1035780"/>
              <a:gd name="connsiteY1" fmla="*/ 517890 h 593238"/>
              <a:gd name="connsiteX2" fmla="*/ 1028184 w 1035780"/>
              <a:gd name="connsiteY2" fmla="*/ 593238 h 593238"/>
              <a:gd name="connsiteX3" fmla="*/ 7596 w 1035780"/>
              <a:gd name="connsiteY3" fmla="*/ 593238 h 593238"/>
              <a:gd name="connsiteX4" fmla="*/ 0 w 1035780"/>
              <a:gd name="connsiteY4" fmla="*/ 517890 h 593238"/>
              <a:gd name="connsiteX5" fmla="*/ 517890 w 1035780"/>
              <a:gd name="connsiteY5" fmla="*/ 0 h 593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5780" h="593238">
                <a:moveTo>
                  <a:pt x="517890" y="0"/>
                </a:moveTo>
                <a:cubicBezTo>
                  <a:pt x="803913" y="0"/>
                  <a:pt x="1035780" y="231867"/>
                  <a:pt x="1035780" y="517890"/>
                </a:cubicBezTo>
                <a:lnTo>
                  <a:pt x="1028184" y="593238"/>
                </a:lnTo>
                <a:lnTo>
                  <a:pt x="7596" y="593238"/>
                </a:lnTo>
                <a:lnTo>
                  <a:pt x="0" y="517890"/>
                </a:lnTo>
                <a:cubicBezTo>
                  <a:pt x="0" y="231867"/>
                  <a:pt x="231867" y="0"/>
                  <a:pt x="5178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11" name="任意多边形: 形状 11"/>
          <p:cNvSpPr/>
          <p:nvPr/>
        </p:nvSpPr>
        <p:spPr>
          <a:xfrm>
            <a:off x="-19050" y="6184900"/>
            <a:ext cx="787400" cy="673100"/>
          </a:xfrm>
          <a:custGeom>
            <a:avLst/>
            <a:gdLst>
              <a:gd name="connsiteX0" fmla="*/ 269296 w 787186"/>
              <a:gd name="connsiteY0" fmla="*/ 0 h 673570"/>
              <a:gd name="connsiteX1" fmla="*/ 787186 w 787186"/>
              <a:gd name="connsiteY1" fmla="*/ 517890 h 673570"/>
              <a:gd name="connsiteX2" fmla="*/ 776665 w 787186"/>
              <a:gd name="connsiteY2" fmla="*/ 622263 h 673570"/>
              <a:gd name="connsiteX3" fmla="*/ 760738 w 787186"/>
              <a:gd name="connsiteY3" fmla="*/ 673570 h 673570"/>
              <a:gd name="connsiteX4" fmla="*/ 0 w 787186"/>
              <a:gd name="connsiteY4" fmla="*/ 673570 h 673570"/>
              <a:gd name="connsiteX5" fmla="*/ 0 w 787186"/>
              <a:gd name="connsiteY5" fmla="*/ 77450 h 673570"/>
              <a:gd name="connsiteX6" fmla="*/ 67710 w 787186"/>
              <a:gd name="connsiteY6" fmla="*/ 40699 h 673570"/>
              <a:gd name="connsiteX7" fmla="*/ 269296 w 787186"/>
              <a:gd name="connsiteY7" fmla="*/ 0 h 673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7186" h="673570">
                <a:moveTo>
                  <a:pt x="269296" y="0"/>
                </a:moveTo>
                <a:cubicBezTo>
                  <a:pt x="555319" y="0"/>
                  <a:pt x="787186" y="231867"/>
                  <a:pt x="787186" y="517890"/>
                </a:cubicBezTo>
                <a:cubicBezTo>
                  <a:pt x="787186" y="553643"/>
                  <a:pt x="783563" y="588550"/>
                  <a:pt x="776665" y="622263"/>
                </a:cubicBezTo>
                <a:lnTo>
                  <a:pt x="760738" y="673570"/>
                </a:lnTo>
                <a:lnTo>
                  <a:pt x="0" y="673570"/>
                </a:lnTo>
                <a:lnTo>
                  <a:pt x="0" y="77450"/>
                </a:lnTo>
                <a:lnTo>
                  <a:pt x="67710" y="40699"/>
                </a:lnTo>
                <a:cubicBezTo>
                  <a:pt x="129669" y="14492"/>
                  <a:pt x="197790" y="0"/>
                  <a:pt x="26929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12" name="KSO_Shape"/>
          <p:cNvSpPr/>
          <p:nvPr/>
        </p:nvSpPr>
        <p:spPr>
          <a:xfrm rot="13141020">
            <a:off x="484188" y="1138238"/>
            <a:ext cx="193675" cy="169862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3" name="KSO_Shape"/>
          <p:cNvSpPr/>
          <p:nvPr/>
        </p:nvSpPr>
        <p:spPr>
          <a:xfrm rot="17100000">
            <a:off x="822325" y="3236913"/>
            <a:ext cx="215900" cy="190500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4" name="KSO_Shape"/>
          <p:cNvSpPr/>
          <p:nvPr/>
        </p:nvSpPr>
        <p:spPr>
          <a:xfrm rot="10154805">
            <a:off x="8432800" y="6116638"/>
            <a:ext cx="314325" cy="27622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5" name="KSO_Shape"/>
          <p:cNvSpPr/>
          <p:nvPr/>
        </p:nvSpPr>
        <p:spPr>
          <a:xfrm rot="11738950">
            <a:off x="10777538" y="2560638"/>
            <a:ext cx="314325" cy="27622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6" name=" 184"/>
          <p:cNvSpPr/>
          <p:nvPr/>
        </p:nvSpPr>
        <p:spPr>
          <a:xfrm>
            <a:off x="727075" y="1936750"/>
            <a:ext cx="936625" cy="93662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</a:endParaRPr>
          </a:p>
        </p:txBody>
      </p:sp>
      <p:sp>
        <p:nvSpPr>
          <p:cNvPr id="4" name="标题 3"/>
          <p:cNvSpPr>
            <a:spLocks noGrp="true"/>
          </p:cNvSpPr>
          <p:nvPr>
            <p:ph type="ctrTitle"/>
          </p:nvPr>
        </p:nvSpPr>
        <p:spPr>
          <a:xfrm>
            <a:off x="2749459" y="2343802"/>
            <a:ext cx="6676572" cy="902363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5" name="副标题 4"/>
          <p:cNvSpPr>
            <a:spLocks noGrp="true"/>
          </p:cNvSpPr>
          <p:nvPr>
            <p:ph type="subTitle" idx="1"/>
          </p:nvPr>
        </p:nvSpPr>
        <p:spPr>
          <a:xfrm>
            <a:off x="2749459" y="3294698"/>
            <a:ext cx="6676572" cy="5905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17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1C4A0F-14F1-4898-8B13-D756F0CCE0C5}" type="slidenum">
              <a:rPr lang="zh-CN" altLang="en-US"/>
            </a:fld>
            <a:endParaRPr lang="zh-CN" altLang="en-US"/>
          </a:p>
        </p:txBody>
      </p:sp>
      <p:sp>
        <p:nvSpPr>
          <p:cNvPr id="2" name="矩形 1"/>
          <p:cNvSpPr/>
          <p:nvPr userDrawn="true"/>
        </p:nvSpPr>
        <p:spPr>
          <a:xfrm>
            <a:off x="0" y="6648728"/>
            <a:ext cx="12192000" cy="90000"/>
          </a:xfrm>
          <a:prstGeom prst="rect">
            <a:avLst/>
          </a:prstGeom>
          <a:solidFill>
            <a:srgbClr val="E7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矩形 19"/>
          <p:cNvSpPr/>
          <p:nvPr userDrawn="true"/>
        </p:nvSpPr>
        <p:spPr>
          <a:xfrm>
            <a:off x="0" y="6681576"/>
            <a:ext cx="12192000" cy="17533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文本框 20"/>
          <p:cNvSpPr txBox="true"/>
          <p:nvPr userDrawn="true"/>
        </p:nvSpPr>
        <p:spPr>
          <a:xfrm>
            <a:off x="10561309" y="6614126"/>
            <a:ext cx="25536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 b="1" dirty="0" smtClean="0">
                <a:solidFill>
                  <a:schemeClr val="bg1"/>
                </a:solidFill>
              </a:rPr>
              <a:t>www.fiberhome.com</a:t>
            </a:r>
            <a:endParaRPr lang="zh-CN" altLang="en-US" sz="1200" b="1" dirty="0">
              <a:solidFill>
                <a:schemeClr val="bg1"/>
              </a:solidFill>
            </a:endParaRPr>
          </a:p>
        </p:txBody>
      </p:sp>
      <p:sp>
        <p:nvSpPr>
          <p:cNvPr id="22" name="矩形 21"/>
          <p:cNvSpPr/>
          <p:nvPr userDrawn="true"/>
        </p:nvSpPr>
        <p:spPr>
          <a:xfrm>
            <a:off x="1758224" y="6542530"/>
            <a:ext cx="10433776" cy="100800"/>
          </a:xfrm>
          <a:prstGeom prst="rect">
            <a:avLst/>
          </a:prstGeom>
          <a:solidFill>
            <a:srgbClr val="F159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23" name="图片 22"/>
          <p:cNvPicPr>
            <a:picLocks noChangeAspect="true"/>
          </p:cNvPicPr>
          <p:nvPr userDrawn="true"/>
        </p:nvPicPr>
        <p:blipFill>
          <a:blip r:embed="rId2">
            <a:extLst>
              <a:ext uri="{28A0092B-C50C-407E-A947-70E740481C1C}">
                <a14:useLocalDpi xmlns:a14="http://schemas.microsoft.com/office/drawing/2010/main" val="false"/>
              </a:ext>
            </a:extLst>
          </a:blip>
          <a:stretch>
            <a:fillRect/>
          </a:stretch>
        </p:blipFill>
        <p:spPr>
          <a:xfrm>
            <a:off x="161413" y="6432489"/>
            <a:ext cx="1592194" cy="329213"/>
          </a:xfrm>
          <a:prstGeom prst="rect">
            <a:avLst/>
          </a:prstGeom>
        </p:spPr>
      </p:pic>
      <p:cxnSp>
        <p:nvCxnSpPr>
          <p:cNvPr id="24" name="直接连接符 23"/>
          <p:cNvCxnSpPr/>
          <p:nvPr userDrawn="true"/>
        </p:nvCxnSpPr>
        <p:spPr>
          <a:xfrm flipH="true">
            <a:off x="8109857" y="6761702"/>
            <a:ext cx="24514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等腰三角形 24"/>
          <p:cNvSpPr/>
          <p:nvPr userDrawn="true"/>
        </p:nvSpPr>
        <p:spPr>
          <a:xfrm rot="5400000">
            <a:off x="-13909" y="6467220"/>
            <a:ext cx="201682" cy="173864"/>
          </a:xfrm>
          <a:prstGeom prst="triangle">
            <a:avLst/>
          </a:prstGeom>
          <a:solidFill>
            <a:srgbClr val="F159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3" name="图片 2"/>
          <p:cNvPicPr>
            <a:picLocks noChangeAspect="true"/>
          </p:cNvPicPr>
          <p:nvPr userDrawn="true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false"/>
              </a:ext>
            </a:extLst>
          </a:blip>
          <a:stretch>
            <a:fillRect/>
          </a:stretch>
        </p:blipFill>
        <p:spPr>
          <a:xfrm>
            <a:off x="10293878" y="308417"/>
            <a:ext cx="1559765" cy="747833"/>
          </a:xfrm>
          <a:prstGeom prst="rect">
            <a:avLst/>
          </a:prstGeom>
        </p:spPr>
      </p:pic>
      <p:sp>
        <p:nvSpPr>
          <p:cNvPr id="26" name="矩形 25"/>
          <p:cNvSpPr/>
          <p:nvPr userDrawn="true"/>
        </p:nvSpPr>
        <p:spPr>
          <a:xfrm>
            <a:off x="37542" y="0"/>
            <a:ext cx="131302" cy="551582"/>
          </a:xfrm>
          <a:prstGeom prst="rect">
            <a:avLst/>
          </a:prstGeom>
          <a:solidFill>
            <a:srgbClr val="0B4F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7" name="矩形 26"/>
          <p:cNvSpPr/>
          <p:nvPr userDrawn="true"/>
        </p:nvSpPr>
        <p:spPr>
          <a:xfrm>
            <a:off x="161413" y="0"/>
            <a:ext cx="73997" cy="62512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8" name="文本框 27"/>
          <p:cNvSpPr txBox="true"/>
          <p:nvPr userDrawn="true"/>
        </p:nvSpPr>
        <p:spPr>
          <a:xfrm>
            <a:off x="10561309" y="6614126"/>
            <a:ext cx="25536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solidFill>
                  <a:schemeClr val="bg1"/>
                </a:solidFill>
              </a:rPr>
              <a:t>www.fiberhome.com</a:t>
            </a:r>
            <a:endParaRPr lang="zh-CN" altLang="en-US" sz="1200" dirty="0">
              <a:solidFill>
                <a:schemeClr val="bg1"/>
              </a:solidFill>
            </a:endParaRPr>
          </a:p>
        </p:txBody>
      </p:sp>
      <p:sp>
        <p:nvSpPr>
          <p:cNvPr id="29" name="矩形 28"/>
          <p:cNvSpPr/>
          <p:nvPr userDrawn="true"/>
        </p:nvSpPr>
        <p:spPr>
          <a:xfrm>
            <a:off x="0" y="6648728"/>
            <a:ext cx="12192000" cy="90000"/>
          </a:xfrm>
          <a:prstGeom prst="rect">
            <a:avLst/>
          </a:prstGeom>
          <a:solidFill>
            <a:srgbClr val="E7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任意多边形 29"/>
          <p:cNvSpPr/>
          <p:nvPr userDrawn="true"/>
        </p:nvSpPr>
        <p:spPr>
          <a:xfrm rot="19982002">
            <a:off x="10539659" y="-271289"/>
            <a:ext cx="1735430" cy="1261657"/>
          </a:xfrm>
          <a:custGeom>
            <a:avLst/>
            <a:gdLst>
              <a:gd name="connsiteX0" fmla="*/ 317500 w 1009650"/>
              <a:gd name="connsiteY0" fmla="*/ 0 h 635000"/>
              <a:gd name="connsiteX1" fmla="*/ 0 w 1009650"/>
              <a:gd name="connsiteY1" fmla="*/ 317500 h 635000"/>
              <a:gd name="connsiteX2" fmla="*/ 317500 w 1009650"/>
              <a:gd name="connsiteY2" fmla="*/ 635000 h 635000"/>
              <a:gd name="connsiteX3" fmla="*/ 1009650 w 1009650"/>
              <a:gd name="connsiteY3" fmla="*/ 635000 h 635000"/>
              <a:gd name="connsiteX4" fmla="*/ 1009650 w 1009650"/>
              <a:gd name="connsiteY4" fmla="*/ 0 h 635000"/>
              <a:gd name="connsiteX5" fmla="*/ 317500 w 1009650"/>
              <a:gd name="connsiteY5" fmla="*/ 0 h 635000"/>
              <a:gd name="connsiteX0-1" fmla="*/ 238574 w 1009650"/>
              <a:gd name="connsiteY0-2" fmla="*/ 77415 h 635000"/>
              <a:gd name="connsiteX1-3" fmla="*/ 0 w 1009650"/>
              <a:gd name="connsiteY1-4" fmla="*/ 317500 h 635000"/>
              <a:gd name="connsiteX2-5" fmla="*/ 317500 w 1009650"/>
              <a:gd name="connsiteY2-6" fmla="*/ 635000 h 635000"/>
              <a:gd name="connsiteX3-7" fmla="*/ 1009650 w 1009650"/>
              <a:gd name="connsiteY3-8" fmla="*/ 635000 h 635000"/>
              <a:gd name="connsiteX4-9" fmla="*/ 1009650 w 1009650"/>
              <a:gd name="connsiteY4-10" fmla="*/ 0 h 635000"/>
              <a:gd name="connsiteX5-11" fmla="*/ 238574 w 1009650"/>
              <a:gd name="connsiteY5-12" fmla="*/ 77415 h 635000"/>
              <a:gd name="connsiteX0-13" fmla="*/ 238574 w 1009650"/>
              <a:gd name="connsiteY0-14" fmla="*/ 0 h 557585"/>
              <a:gd name="connsiteX1-15" fmla="*/ 0 w 1009650"/>
              <a:gd name="connsiteY1-16" fmla="*/ 240085 h 557585"/>
              <a:gd name="connsiteX2-17" fmla="*/ 317500 w 1009650"/>
              <a:gd name="connsiteY2-18" fmla="*/ 557585 h 557585"/>
              <a:gd name="connsiteX3-19" fmla="*/ 1009650 w 1009650"/>
              <a:gd name="connsiteY3-20" fmla="*/ 557585 h 557585"/>
              <a:gd name="connsiteX4-21" fmla="*/ 951930 w 1009650"/>
              <a:gd name="connsiteY4-22" fmla="*/ 270478 h 557585"/>
              <a:gd name="connsiteX5-23" fmla="*/ 238574 w 1009650"/>
              <a:gd name="connsiteY5-24" fmla="*/ 0 h 557585"/>
              <a:gd name="connsiteX0-25" fmla="*/ 238574 w 1009650"/>
              <a:gd name="connsiteY0-26" fmla="*/ 0 h 557585"/>
              <a:gd name="connsiteX1-27" fmla="*/ 0 w 1009650"/>
              <a:gd name="connsiteY1-28" fmla="*/ 240085 h 557585"/>
              <a:gd name="connsiteX2-29" fmla="*/ 317500 w 1009650"/>
              <a:gd name="connsiteY2-30" fmla="*/ 557585 h 557585"/>
              <a:gd name="connsiteX3-31" fmla="*/ 1009650 w 1009650"/>
              <a:gd name="connsiteY3-32" fmla="*/ 557585 h 557585"/>
              <a:gd name="connsiteX4-33" fmla="*/ 943235 w 1009650"/>
              <a:gd name="connsiteY4-34" fmla="*/ 284119 h 557585"/>
              <a:gd name="connsiteX5-35" fmla="*/ 238574 w 1009650"/>
              <a:gd name="connsiteY5-36" fmla="*/ 0 h 557585"/>
              <a:gd name="connsiteX0-37" fmla="*/ 238574 w 1009650"/>
              <a:gd name="connsiteY0-38" fmla="*/ 0 h 557585"/>
              <a:gd name="connsiteX1-39" fmla="*/ 0 w 1009650"/>
              <a:gd name="connsiteY1-40" fmla="*/ 240085 h 557585"/>
              <a:gd name="connsiteX2-41" fmla="*/ 317500 w 1009650"/>
              <a:gd name="connsiteY2-42" fmla="*/ 557585 h 557585"/>
              <a:gd name="connsiteX3-43" fmla="*/ 1009650 w 1009650"/>
              <a:gd name="connsiteY3-44" fmla="*/ 557585 h 557585"/>
              <a:gd name="connsiteX4-45" fmla="*/ 968868 w 1009650"/>
              <a:gd name="connsiteY4-46" fmla="*/ 294529 h 557585"/>
              <a:gd name="connsiteX5-47" fmla="*/ 238574 w 1009650"/>
              <a:gd name="connsiteY5-48" fmla="*/ 0 h 557585"/>
              <a:gd name="connsiteX0-49" fmla="*/ 238574 w 968868"/>
              <a:gd name="connsiteY0-50" fmla="*/ 0 h 558988"/>
              <a:gd name="connsiteX1-51" fmla="*/ 0 w 968868"/>
              <a:gd name="connsiteY1-52" fmla="*/ 240085 h 558988"/>
              <a:gd name="connsiteX2-53" fmla="*/ 317500 w 968868"/>
              <a:gd name="connsiteY2-54" fmla="*/ 557585 h 558988"/>
              <a:gd name="connsiteX3-55" fmla="*/ 801696 w 968868"/>
              <a:gd name="connsiteY3-56" fmla="*/ 558988 h 558988"/>
              <a:gd name="connsiteX4-57" fmla="*/ 968868 w 968868"/>
              <a:gd name="connsiteY4-58" fmla="*/ 294529 h 558988"/>
              <a:gd name="connsiteX5-59" fmla="*/ 238574 w 968868"/>
              <a:gd name="connsiteY5-60" fmla="*/ 0 h 558988"/>
              <a:gd name="connsiteX0-61" fmla="*/ 240640 w 968868"/>
              <a:gd name="connsiteY0-62" fmla="*/ 0 h 562230"/>
              <a:gd name="connsiteX1-63" fmla="*/ 0 w 968868"/>
              <a:gd name="connsiteY1-64" fmla="*/ 243327 h 562230"/>
              <a:gd name="connsiteX2-65" fmla="*/ 317500 w 968868"/>
              <a:gd name="connsiteY2-66" fmla="*/ 560827 h 562230"/>
              <a:gd name="connsiteX3-67" fmla="*/ 801696 w 968868"/>
              <a:gd name="connsiteY3-68" fmla="*/ 562230 h 562230"/>
              <a:gd name="connsiteX4-69" fmla="*/ 968868 w 968868"/>
              <a:gd name="connsiteY4-70" fmla="*/ 297771 h 562230"/>
              <a:gd name="connsiteX5-71" fmla="*/ 240640 w 968868"/>
              <a:gd name="connsiteY5-72" fmla="*/ 0 h 56223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968868" h="562230">
                <a:moveTo>
                  <a:pt x="240640" y="0"/>
                </a:moveTo>
                <a:lnTo>
                  <a:pt x="0" y="243327"/>
                </a:lnTo>
                <a:lnTo>
                  <a:pt x="317500" y="560827"/>
                </a:lnTo>
                <a:lnTo>
                  <a:pt x="801696" y="562230"/>
                </a:lnTo>
                <a:lnTo>
                  <a:pt x="968868" y="297771"/>
                </a:lnTo>
                <a:lnTo>
                  <a:pt x="240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31" name="矩形 30"/>
          <p:cNvSpPr/>
          <p:nvPr userDrawn="true"/>
        </p:nvSpPr>
        <p:spPr>
          <a:xfrm>
            <a:off x="0" y="6681576"/>
            <a:ext cx="12192000" cy="17533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31"/>
          <p:cNvSpPr txBox="true"/>
          <p:nvPr userDrawn="true"/>
        </p:nvSpPr>
        <p:spPr>
          <a:xfrm>
            <a:off x="10561309" y="6614126"/>
            <a:ext cx="25536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</a:rPr>
              <a:t>www.fiberhome.com</a:t>
            </a:r>
            <a:endParaRPr lang="zh-CN" altLang="en-US" sz="1200" b="1" dirty="0">
              <a:solidFill>
                <a:schemeClr val="bg1"/>
              </a:solidFill>
            </a:endParaRPr>
          </a:p>
        </p:txBody>
      </p:sp>
      <p:sp>
        <p:nvSpPr>
          <p:cNvPr id="33" name="矩形 32"/>
          <p:cNvSpPr/>
          <p:nvPr userDrawn="true"/>
        </p:nvSpPr>
        <p:spPr>
          <a:xfrm>
            <a:off x="1758224" y="6542530"/>
            <a:ext cx="10433776" cy="100800"/>
          </a:xfrm>
          <a:prstGeom prst="rect">
            <a:avLst/>
          </a:prstGeom>
          <a:solidFill>
            <a:srgbClr val="F159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4" name="图片 33"/>
          <p:cNvPicPr>
            <a:picLocks noChangeAspect="true"/>
          </p:cNvPicPr>
          <p:nvPr userDrawn="true"/>
        </p:nvPicPr>
        <p:blipFill>
          <a:blip r:embed="rId2">
            <a:extLst>
              <a:ext uri="{28A0092B-C50C-407E-A947-70E740481C1C}">
                <a14:useLocalDpi xmlns:a14="http://schemas.microsoft.com/office/drawing/2010/main" val="false"/>
              </a:ext>
            </a:extLst>
          </a:blip>
          <a:stretch>
            <a:fillRect/>
          </a:stretch>
        </p:blipFill>
        <p:spPr>
          <a:xfrm>
            <a:off x="161413" y="6432489"/>
            <a:ext cx="1592194" cy="329213"/>
          </a:xfrm>
          <a:prstGeom prst="rect">
            <a:avLst/>
          </a:prstGeom>
        </p:spPr>
      </p:pic>
      <p:cxnSp>
        <p:nvCxnSpPr>
          <p:cNvPr id="35" name="直接连接符 34"/>
          <p:cNvCxnSpPr/>
          <p:nvPr userDrawn="true"/>
        </p:nvCxnSpPr>
        <p:spPr>
          <a:xfrm flipH="true">
            <a:off x="8109857" y="6761702"/>
            <a:ext cx="24514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等腰三角形 35"/>
          <p:cNvSpPr/>
          <p:nvPr userDrawn="true"/>
        </p:nvSpPr>
        <p:spPr>
          <a:xfrm rot="5400000">
            <a:off x="-13909" y="6467220"/>
            <a:ext cx="201682" cy="173864"/>
          </a:xfrm>
          <a:prstGeom prst="triangle">
            <a:avLst/>
          </a:prstGeom>
          <a:solidFill>
            <a:srgbClr val="F159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 userDrawn="true"/>
        </p:nvSpPr>
        <p:spPr>
          <a:xfrm>
            <a:off x="37542" y="0"/>
            <a:ext cx="131302" cy="5515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/>
          <p:cNvSpPr/>
          <p:nvPr userDrawn="true"/>
        </p:nvSpPr>
        <p:spPr>
          <a:xfrm>
            <a:off x="161413" y="0"/>
            <a:ext cx="73997" cy="62512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9" name="图片 38"/>
          <p:cNvPicPr preferRelativeResize="false">
            <a:picLocks noChangeAspect="true"/>
          </p:cNvPicPr>
          <p:nvPr userDrawn="true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false"/>
              </a:ext>
            </a:extLst>
          </a:blip>
          <a:stretch>
            <a:fillRect/>
          </a:stretch>
        </p:blipFill>
        <p:spPr>
          <a:xfrm>
            <a:off x="10635785" y="67638"/>
            <a:ext cx="1515715" cy="781200"/>
          </a:xfrm>
          <a:prstGeom prst="rect">
            <a:avLst/>
          </a:prstGeom>
        </p:spPr>
      </p:pic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5683DD-9769-49BF-AEB4-9453FFE637D3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C28A51-3024-4AB4-87AE-80337BB74D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45"/>
          <p:cNvSpPr/>
          <p:nvPr>
            <p:custDataLst>
              <p:tags r:id="rId2"/>
            </p:custDataLst>
          </p:nvPr>
        </p:nvSpPr>
        <p:spPr>
          <a:xfrm>
            <a:off x="0" y="-6350"/>
            <a:ext cx="1173163" cy="1162050"/>
          </a:xfrm>
          <a:custGeom>
            <a:avLst/>
            <a:gdLst>
              <a:gd name="connsiteX0" fmla="*/ 0 w 1172915"/>
              <a:gd name="connsiteY0" fmla="*/ 0 h 1162285"/>
              <a:gd name="connsiteX1" fmla="*/ 1172915 w 1172915"/>
              <a:gd name="connsiteY1" fmla="*/ 0 h 1162285"/>
              <a:gd name="connsiteX2" fmla="*/ 1167422 w 1172915"/>
              <a:gd name="connsiteY2" fmla="*/ 108787 h 1162285"/>
              <a:gd name="connsiteX3" fmla="*/ 0 w 1172915"/>
              <a:gd name="connsiteY3" fmla="*/ 1162285 h 11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2915" h="1162285">
                <a:moveTo>
                  <a:pt x="0" y="0"/>
                </a:moveTo>
                <a:lnTo>
                  <a:pt x="1172915" y="0"/>
                </a:lnTo>
                <a:lnTo>
                  <a:pt x="1167422" y="108787"/>
                </a:lnTo>
                <a:cubicBezTo>
                  <a:pt x="1107328" y="700521"/>
                  <a:pt x="607589" y="1162285"/>
                  <a:pt x="0" y="1162285"/>
                </a:cubicBezTo>
                <a:close/>
              </a:path>
            </a:pathLst>
          </a:custGeom>
          <a:solidFill>
            <a:srgbClr val="F7F7F7"/>
          </a:solidFill>
          <a:ln>
            <a:noFill/>
          </a:ln>
          <a:effectLst>
            <a:outerShdw blurRad="3302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5" name="任意多边形: 形状 46"/>
          <p:cNvSpPr/>
          <p:nvPr>
            <p:custDataLst>
              <p:tags r:id="rId3"/>
            </p:custDataLst>
          </p:nvPr>
        </p:nvSpPr>
        <p:spPr>
          <a:xfrm>
            <a:off x="0" y="-6350"/>
            <a:ext cx="1036638" cy="1036638"/>
          </a:xfrm>
          <a:custGeom>
            <a:avLst/>
            <a:gdLst>
              <a:gd name="connsiteX0" fmla="*/ 0 w 1036320"/>
              <a:gd name="connsiteY0" fmla="*/ 0 h 1036320"/>
              <a:gd name="connsiteX1" fmla="*/ 1036320 w 1036320"/>
              <a:gd name="connsiteY1" fmla="*/ 0 h 1036320"/>
              <a:gd name="connsiteX2" fmla="*/ 0 w 1036320"/>
              <a:gd name="connsiteY2" fmla="*/ 1036320 h 103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6320" h="1036320">
                <a:moveTo>
                  <a:pt x="0" y="0"/>
                </a:moveTo>
                <a:lnTo>
                  <a:pt x="1036320" y="0"/>
                </a:lnTo>
                <a:cubicBezTo>
                  <a:pt x="1036320" y="572344"/>
                  <a:pt x="572344" y="1036320"/>
                  <a:pt x="0" y="10363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6" name="KSO_Shape"/>
          <p:cNvSpPr/>
          <p:nvPr>
            <p:custDataLst>
              <p:tags r:id="rId4"/>
            </p:custDataLst>
          </p:nvPr>
        </p:nvSpPr>
        <p:spPr>
          <a:xfrm rot="6188927">
            <a:off x="784226" y="434975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7" name="KSO_Shape"/>
          <p:cNvSpPr/>
          <p:nvPr>
            <p:custDataLst>
              <p:tags r:id="rId5"/>
            </p:custDataLst>
          </p:nvPr>
        </p:nvSpPr>
        <p:spPr>
          <a:xfrm rot="7226800">
            <a:off x="745332" y="535781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8" name="KSO_Shape"/>
          <p:cNvSpPr/>
          <p:nvPr>
            <p:custDataLst>
              <p:tags r:id="rId6"/>
            </p:custDataLst>
          </p:nvPr>
        </p:nvSpPr>
        <p:spPr>
          <a:xfrm rot="8126800">
            <a:off x="676275" y="620713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9" name="KSO_Shape"/>
          <p:cNvSpPr/>
          <p:nvPr>
            <p:custDataLst>
              <p:tags r:id="rId7"/>
            </p:custDataLst>
          </p:nvPr>
        </p:nvSpPr>
        <p:spPr>
          <a:xfrm rot="9026800">
            <a:off x="590550" y="677863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10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5683DD-9769-49BF-AEB4-9453FFE637D3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2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AC28A51-3024-4AB4-87AE-80337BB74D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true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true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B54FE-17D8-4201-A2BE-3C569D776F8B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true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true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90F85-A340-4407-97EC-3849D2553C6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05683DD-9769-49BF-AEB4-9453FFE637D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FAC28A51-3024-4AB4-87AE-80337BB74D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45"/>
          <p:cNvSpPr/>
          <p:nvPr>
            <p:custDataLst>
              <p:tags r:id="rId2"/>
            </p:custDataLst>
          </p:nvPr>
        </p:nvSpPr>
        <p:spPr>
          <a:xfrm>
            <a:off x="0" y="-6350"/>
            <a:ext cx="1173163" cy="1162050"/>
          </a:xfrm>
          <a:custGeom>
            <a:avLst/>
            <a:gdLst>
              <a:gd name="connsiteX0" fmla="*/ 0 w 1172915"/>
              <a:gd name="connsiteY0" fmla="*/ 0 h 1162285"/>
              <a:gd name="connsiteX1" fmla="*/ 1172915 w 1172915"/>
              <a:gd name="connsiteY1" fmla="*/ 0 h 1162285"/>
              <a:gd name="connsiteX2" fmla="*/ 1167422 w 1172915"/>
              <a:gd name="connsiteY2" fmla="*/ 108787 h 1162285"/>
              <a:gd name="connsiteX3" fmla="*/ 0 w 1172915"/>
              <a:gd name="connsiteY3" fmla="*/ 1162285 h 11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2915" h="1162285">
                <a:moveTo>
                  <a:pt x="0" y="0"/>
                </a:moveTo>
                <a:lnTo>
                  <a:pt x="1172915" y="0"/>
                </a:lnTo>
                <a:lnTo>
                  <a:pt x="1167422" y="108787"/>
                </a:lnTo>
                <a:cubicBezTo>
                  <a:pt x="1107328" y="700521"/>
                  <a:pt x="607589" y="1162285"/>
                  <a:pt x="0" y="1162285"/>
                </a:cubicBezTo>
                <a:close/>
              </a:path>
            </a:pathLst>
          </a:custGeom>
          <a:solidFill>
            <a:srgbClr val="F7F7F7"/>
          </a:solidFill>
          <a:ln>
            <a:noFill/>
          </a:ln>
          <a:effectLst>
            <a:outerShdw blurRad="3302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5" name="任意多边形: 形状 46"/>
          <p:cNvSpPr/>
          <p:nvPr>
            <p:custDataLst>
              <p:tags r:id="rId3"/>
            </p:custDataLst>
          </p:nvPr>
        </p:nvSpPr>
        <p:spPr>
          <a:xfrm>
            <a:off x="0" y="-6350"/>
            <a:ext cx="1036638" cy="1036638"/>
          </a:xfrm>
          <a:custGeom>
            <a:avLst/>
            <a:gdLst>
              <a:gd name="connsiteX0" fmla="*/ 0 w 1036320"/>
              <a:gd name="connsiteY0" fmla="*/ 0 h 1036320"/>
              <a:gd name="connsiteX1" fmla="*/ 1036320 w 1036320"/>
              <a:gd name="connsiteY1" fmla="*/ 0 h 1036320"/>
              <a:gd name="connsiteX2" fmla="*/ 0 w 1036320"/>
              <a:gd name="connsiteY2" fmla="*/ 1036320 h 103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6320" h="1036320">
                <a:moveTo>
                  <a:pt x="0" y="0"/>
                </a:moveTo>
                <a:lnTo>
                  <a:pt x="1036320" y="0"/>
                </a:lnTo>
                <a:cubicBezTo>
                  <a:pt x="1036320" y="572344"/>
                  <a:pt x="572344" y="1036320"/>
                  <a:pt x="0" y="10363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6" name="KSO_Shape"/>
          <p:cNvSpPr/>
          <p:nvPr>
            <p:custDataLst>
              <p:tags r:id="rId4"/>
            </p:custDataLst>
          </p:nvPr>
        </p:nvSpPr>
        <p:spPr>
          <a:xfrm rot="6188927">
            <a:off x="784226" y="434975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7" name="KSO_Shape"/>
          <p:cNvSpPr/>
          <p:nvPr>
            <p:custDataLst>
              <p:tags r:id="rId5"/>
            </p:custDataLst>
          </p:nvPr>
        </p:nvSpPr>
        <p:spPr>
          <a:xfrm rot="7226800">
            <a:off x="745332" y="535781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8" name="KSO_Shape"/>
          <p:cNvSpPr/>
          <p:nvPr>
            <p:custDataLst>
              <p:tags r:id="rId6"/>
            </p:custDataLst>
          </p:nvPr>
        </p:nvSpPr>
        <p:spPr>
          <a:xfrm rot="8126800">
            <a:off x="676275" y="620713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9" name="KSO_Shape"/>
          <p:cNvSpPr/>
          <p:nvPr>
            <p:custDataLst>
              <p:tags r:id="rId7"/>
            </p:custDataLst>
          </p:nvPr>
        </p:nvSpPr>
        <p:spPr>
          <a:xfrm rot="9026800">
            <a:off x="590550" y="677863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7" name="标题 16"/>
          <p:cNvSpPr>
            <a:spLocks noGrp="true"/>
          </p:cNvSpPr>
          <p:nvPr>
            <p:ph type="title"/>
          </p:nvPr>
        </p:nvSpPr>
        <p:spPr>
          <a:xfrm>
            <a:off x="1268730" y="276226"/>
            <a:ext cx="9774555" cy="518160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1">
                    <a:lumMod val="65000"/>
                    <a:lumOff val="35000"/>
                  </a:schemeClr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18" name="内容占位符 17"/>
          <p:cNvSpPr>
            <a:spLocks noGrp="true"/>
          </p:cNvSpPr>
          <p:nvPr>
            <p:ph idx="1"/>
          </p:nvPr>
        </p:nvSpPr>
        <p:spPr>
          <a:xfrm>
            <a:off x="876880" y="1716563"/>
            <a:ext cx="10515600" cy="435133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10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EAB8DB-94E9-4BAC-AC0A-0BDED11D82F9}" type="datetimeFigureOut">
              <a:rPr lang="zh-CN" altLang="en-US"/>
            </a:fld>
            <a:endParaRPr lang="zh-CN" altLang="en-US"/>
          </a:p>
        </p:txBody>
      </p:sp>
      <p:sp>
        <p:nvSpPr>
          <p:cNvPr id="11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6B749-F398-4A0E-8FC8-7662562542D1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和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: 形状 45"/>
          <p:cNvSpPr/>
          <p:nvPr>
            <p:custDataLst>
              <p:tags r:id="rId2"/>
            </p:custDataLst>
          </p:nvPr>
        </p:nvSpPr>
        <p:spPr>
          <a:xfrm>
            <a:off x="0" y="-6350"/>
            <a:ext cx="1173163" cy="1162050"/>
          </a:xfrm>
          <a:custGeom>
            <a:avLst/>
            <a:gdLst>
              <a:gd name="connsiteX0" fmla="*/ 0 w 1172915"/>
              <a:gd name="connsiteY0" fmla="*/ 0 h 1162285"/>
              <a:gd name="connsiteX1" fmla="*/ 1172915 w 1172915"/>
              <a:gd name="connsiteY1" fmla="*/ 0 h 1162285"/>
              <a:gd name="connsiteX2" fmla="*/ 1167422 w 1172915"/>
              <a:gd name="connsiteY2" fmla="*/ 108787 h 1162285"/>
              <a:gd name="connsiteX3" fmla="*/ 0 w 1172915"/>
              <a:gd name="connsiteY3" fmla="*/ 1162285 h 11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2915" h="1162285">
                <a:moveTo>
                  <a:pt x="0" y="0"/>
                </a:moveTo>
                <a:lnTo>
                  <a:pt x="1172915" y="0"/>
                </a:lnTo>
                <a:lnTo>
                  <a:pt x="1167422" y="108787"/>
                </a:lnTo>
                <a:cubicBezTo>
                  <a:pt x="1107328" y="700521"/>
                  <a:pt x="607589" y="1162285"/>
                  <a:pt x="0" y="1162285"/>
                </a:cubicBezTo>
                <a:close/>
              </a:path>
            </a:pathLst>
          </a:custGeom>
          <a:solidFill>
            <a:srgbClr val="F7F7F7"/>
          </a:solidFill>
          <a:ln>
            <a:noFill/>
          </a:ln>
          <a:effectLst>
            <a:outerShdw blurRad="3302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8" name="任意多边形: 形状 46"/>
          <p:cNvSpPr/>
          <p:nvPr>
            <p:custDataLst>
              <p:tags r:id="rId3"/>
            </p:custDataLst>
          </p:nvPr>
        </p:nvSpPr>
        <p:spPr>
          <a:xfrm>
            <a:off x="0" y="-6350"/>
            <a:ext cx="1036638" cy="1036638"/>
          </a:xfrm>
          <a:custGeom>
            <a:avLst/>
            <a:gdLst>
              <a:gd name="connsiteX0" fmla="*/ 0 w 1036320"/>
              <a:gd name="connsiteY0" fmla="*/ 0 h 1036320"/>
              <a:gd name="connsiteX1" fmla="*/ 1036320 w 1036320"/>
              <a:gd name="connsiteY1" fmla="*/ 0 h 1036320"/>
              <a:gd name="connsiteX2" fmla="*/ 0 w 1036320"/>
              <a:gd name="connsiteY2" fmla="*/ 1036320 h 103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6320" h="1036320">
                <a:moveTo>
                  <a:pt x="0" y="0"/>
                </a:moveTo>
                <a:lnTo>
                  <a:pt x="1036320" y="0"/>
                </a:lnTo>
                <a:cubicBezTo>
                  <a:pt x="1036320" y="572344"/>
                  <a:pt x="572344" y="1036320"/>
                  <a:pt x="0" y="10363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9" name="KSO_Shape"/>
          <p:cNvSpPr/>
          <p:nvPr>
            <p:custDataLst>
              <p:tags r:id="rId4"/>
            </p:custDataLst>
          </p:nvPr>
        </p:nvSpPr>
        <p:spPr>
          <a:xfrm rot="6188927">
            <a:off x="784226" y="434975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0" name="KSO_Shape"/>
          <p:cNvSpPr/>
          <p:nvPr>
            <p:custDataLst>
              <p:tags r:id="rId5"/>
            </p:custDataLst>
          </p:nvPr>
        </p:nvSpPr>
        <p:spPr>
          <a:xfrm rot="7226800">
            <a:off x="745332" y="535781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1" name="KSO_Shape"/>
          <p:cNvSpPr/>
          <p:nvPr>
            <p:custDataLst>
              <p:tags r:id="rId6"/>
            </p:custDataLst>
          </p:nvPr>
        </p:nvSpPr>
        <p:spPr>
          <a:xfrm rot="8126800">
            <a:off x="676275" y="620713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2" name="KSO_Shape"/>
          <p:cNvSpPr/>
          <p:nvPr>
            <p:custDataLst>
              <p:tags r:id="rId7"/>
            </p:custDataLst>
          </p:nvPr>
        </p:nvSpPr>
        <p:spPr>
          <a:xfrm rot="9026800">
            <a:off x="590550" y="677863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7" name="图片占位符 16"/>
          <p:cNvSpPr>
            <a:spLocks noGrp="true"/>
          </p:cNvSpPr>
          <p:nvPr>
            <p:ph type="pic" sz="quarter" idx="14"/>
          </p:nvPr>
        </p:nvSpPr>
        <p:spPr>
          <a:xfrm>
            <a:off x="779835" y="1685925"/>
            <a:ext cx="4513262" cy="3910013"/>
          </a:xfrm>
        </p:spPr>
        <p:txBody>
          <a:bodyPr/>
          <a:lstStyle/>
          <a:p>
            <a:pPr lvl="0"/>
            <a:endParaRPr lang="zh-CN" altLang="en-US" noProof="1"/>
          </a:p>
        </p:txBody>
      </p:sp>
      <p:sp>
        <p:nvSpPr>
          <p:cNvPr id="19" name="文本占位符 18"/>
          <p:cNvSpPr>
            <a:spLocks noGrp="true"/>
          </p:cNvSpPr>
          <p:nvPr>
            <p:ph type="body" sz="quarter" idx="15"/>
          </p:nvPr>
        </p:nvSpPr>
        <p:spPr>
          <a:xfrm>
            <a:off x="6327775" y="2717800"/>
            <a:ext cx="5026025" cy="2878138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21" name="文本占位符 20"/>
          <p:cNvSpPr>
            <a:spLocks noGrp="true"/>
          </p:cNvSpPr>
          <p:nvPr>
            <p:ph type="body" sz="quarter" idx="16"/>
          </p:nvPr>
        </p:nvSpPr>
        <p:spPr>
          <a:xfrm>
            <a:off x="6327775" y="1685925"/>
            <a:ext cx="5026025" cy="5159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3" name="标题 2"/>
          <p:cNvSpPr>
            <a:spLocks noGrp="true"/>
          </p:cNvSpPr>
          <p:nvPr>
            <p:ph type="title"/>
          </p:nvPr>
        </p:nvSpPr>
        <p:spPr>
          <a:xfrm>
            <a:off x="1268730" y="276226"/>
            <a:ext cx="9774555" cy="518160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1">
                    <a:lumMod val="65000"/>
                    <a:lumOff val="35000"/>
                  </a:schemeClr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13" name="文本占位符 12"/>
          <p:cNvSpPr>
            <a:spLocks noGrp="true"/>
          </p:cNvSpPr>
          <p:nvPr>
            <p:ph type="body" sz="quarter" idx="13"/>
          </p:nvPr>
        </p:nvSpPr>
        <p:spPr>
          <a:xfrm>
            <a:off x="1295400" y="802640"/>
            <a:ext cx="5621338" cy="3540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4" name="日期占位符 3"/>
          <p:cNvSpPr>
            <a:spLocks noGrp="true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5" name="页脚占位符 4"/>
          <p:cNvSpPr>
            <a:spLocks noGrp="true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6" name="灯片编号占位符 5"/>
          <p:cNvSpPr>
            <a:spLocks noGrp="true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818900-26F5-49F5-9D46-8CDDC5A6EF31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1408113" y="2114550"/>
            <a:ext cx="2681287" cy="2681288"/>
          </a:xfrm>
          <a:prstGeom prst="ellipse">
            <a:avLst/>
          </a:prstGeom>
          <a:solidFill>
            <a:srgbClr val="F7F7F7"/>
          </a:solidFill>
          <a:ln>
            <a:noFill/>
          </a:ln>
          <a:effectLst>
            <a:outerShdw blurRad="3302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cs typeface="Arial" panose="020B0604020202020204" pitchFamily="34" charset="0"/>
              <a:sym typeface="+mn-ea"/>
            </a:endParaRPr>
          </a:p>
        </p:txBody>
      </p:sp>
      <p:sp>
        <p:nvSpPr>
          <p:cNvPr id="5" name="椭圆 7"/>
          <p:cNvSpPr/>
          <p:nvPr/>
        </p:nvSpPr>
        <p:spPr>
          <a:xfrm>
            <a:off x="1574800" y="2266950"/>
            <a:ext cx="2378075" cy="2376488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cs typeface="Arial" panose="020B0604020202020204" pitchFamily="34" charset="0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4762500" y="3602038"/>
            <a:ext cx="4948238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椭圆 6"/>
          <p:cNvSpPr/>
          <p:nvPr/>
        </p:nvSpPr>
        <p:spPr>
          <a:xfrm>
            <a:off x="9802813" y="3541713"/>
            <a:ext cx="115887" cy="11588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cs typeface="Arial" panose="020B060402020202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10299700" y="3541713"/>
            <a:ext cx="115888" cy="11588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cs typeface="Arial" panose="020B060402020202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9967913" y="3541713"/>
            <a:ext cx="115887" cy="11588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cs typeface="Arial" panose="020B0604020202020204" pitchFamily="34" charset="0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10134600" y="3541713"/>
            <a:ext cx="115888" cy="11588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cs typeface="Arial" panose="020B0604020202020204" pitchFamily="34" charset="0"/>
            </a:endParaRPr>
          </a:p>
        </p:txBody>
      </p:sp>
      <p:sp>
        <p:nvSpPr>
          <p:cNvPr id="11" name="KSO_Shape"/>
          <p:cNvSpPr/>
          <p:nvPr/>
        </p:nvSpPr>
        <p:spPr>
          <a:xfrm rot="237355">
            <a:off x="2771775" y="2308225"/>
            <a:ext cx="193675" cy="169863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2" name="KSO_Shape"/>
          <p:cNvSpPr/>
          <p:nvPr/>
        </p:nvSpPr>
        <p:spPr>
          <a:xfrm rot="1275228">
            <a:off x="3003550" y="2360613"/>
            <a:ext cx="193675" cy="169862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3" name="KSO_Shape"/>
          <p:cNvSpPr/>
          <p:nvPr/>
        </p:nvSpPr>
        <p:spPr>
          <a:xfrm rot="2175228">
            <a:off x="3209925" y="2478088"/>
            <a:ext cx="193675" cy="171450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4" name="KSO_Shape"/>
          <p:cNvSpPr/>
          <p:nvPr/>
        </p:nvSpPr>
        <p:spPr>
          <a:xfrm rot="3075228">
            <a:off x="3363119" y="2640806"/>
            <a:ext cx="193675" cy="169863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5" name="KSO_Shape"/>
          <p:cNvSpPr/>
          <p:nvPr/>
        </p:nvSpPr>
        <p:spPr>
          <a:xfrm rot="298659" flipH="true" flipV="true">
            <a:off x="2470150" y="4416425"/>
            <a:ext cx="193675" cy="171450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6" name="KSO_Shape"/>
          <p:cNvSpPr/>
          <p:nvPr/>
        </p:nvSpPr>
        <p:spPr>
          <a:xfrm rot="1336532" flipH="true" flipV="true">
            <a:off x="2243138" y="4365625"/>
            <a:ext cx="193675" cy="169863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7" name="KSO_Shape"/>
          <p:cNvSpPr/>
          <p:nvPr/>
        </p:nvSpPr>
        <p:spPr>
          <a:xfrm rot="2236532" flipH="true" flipV="true">
            <a:off x="2039938" y="4243388"/>
            <a:ext cx="193675" cy="169862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8" name="KSO_Shape"/>
          <p:cNvSpPr/>
          <p:nvPr/>
        </p:nvSpPr>
        <p:spPr>
          <a:xfrm rot="3136532" flipH="true" flipV="true">
            <a:off x="1889919" y="4079081"/>
            <a:ext cx="193675" cy="169863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4730750" y="2895613"/>
            <a:ext cx="4979670" cy="564898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4730750" y="3753579"/>
            <a:ext cx="4979670" cy="58110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19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0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1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DC5E6B-4175-4FFB-B5AE-4E123AB7D8A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横排四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任意多边形: 形状 45"/>
          <p:cNvSpPr/>
          <p:nvPr>
            <p:custDataLst>
              <p:tags r:id="rId2"/>
            </p:custDataLst>
          </p:nvPr>
        </p:nvSpPr>
        <p:spPr>
          <a:xfrm>
            <a:off x="0" y="-6350"/>
            <a:ext cx="1173163" cy="1162050"/>
          </a:xfrm>
          <a:custGeom>
            <a:avLst/>
            <a:gdLst>
              <a:gd name="connsiteX0" fmla="*/ 0 w 1172915"/>
              <a:gd name="connsiteY0" fmla="*/ 0 h 1162285"/>
              <a:gd name="connsiteX1" fmla="*/ 1172915 w 1172915"/>
              <a:gd name="connsiteY1" fmla="*/ 0 h 1162285"/>
              <a:gd name="connsiteX2" fmla="*/ 1167422 w 1172915"/>
              <a:gd name="connsiteY2" fmla="*/ 108787 h 1162285"/>
              <a:gd name="connsiteX3" fmla="*/ 0 w 1172915"/>
              <a:gd name="connsiteY3" fmla="*/ 1162285 h 11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2915" h="1162285">
                <a:moveTo>
                  <a:pt x="0" y="0"/>
                </a:moveTo>
                <a:lnTo>
                  <a:pt x="1172915" y="0"/>
                </a:lnTo>
                <a:lnTo>
                  <a:pt x="1167422" y="108787"/>
                </a:lnTo>
                <a:cubicBezTo>
                  <a:pt x="1107328" y="700521"/>
                  <a:pt x="607589" y="1162285"/>
                  <a:pt x="0" y="1162285"/>
                </a:cubicBezTo>
                <a:close/>
              </a:path>
            </a:pathLst>
          </a:custGeom>
          <a:solidFill>
            <a:srgbClr val="F7F7F7"/>
          </a:solidFill>
          <a:ln>
            <a:noFill/>
          </a:ln>
          <a:effectLst>
            <a:outerShdw blurRad="3302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8" name="任意多边形: 形状 46"/>
          <p:cNvSpPr/>
          <p:nvPr>
            <p:custDataLst>
              <p:tags r:id="rId3"/>
            </p:custDataLst>
          </p:nvPr>
        </p:nvSpPr>
        <p:spPr>
          <a:xfrm>
            <a:off x="0" y="-6350"/>
            <a:ext cx="1036638" cy="1036638"/>
          </a:xfrm>
          <a:custGeom>
            <a:avLst/>
            <a:gdLst>
              <a:gd name="connsiteX0" fmla="*/ 0 w 1036320"/>
              <a:gd name="connsiteY0" fmla="*/ 0 h 1036320"/>
              <a:gd name="connsiteX1" fmla="*/ 1036320 w 1036320"/>
              <a:gd name="connsiteY1" fmla="*/ 0 h 1036320"/>
              <a:gd name="connsiteX2" fmla="*/ 0 w 1036320"/>
              <a:gd name="connsiteY2" fmla="*/ 1036320 h 103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6320" h="1036320">
                <a:moveTo>
                  <a:pt x="0" y="0"/>
                </a:moveTo>
                <a:lnTo>
                  <a:pt x="1036320" y="0"/>
                </a:lnTo>
                <a:cubicBezTo>
                  <a:pt x="1036320" y="572344"/>
                  <a:pt x="572344" y="1036320"/>
                  <a:pt x="0" y="10363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9" name="KSO_Shape"/>
          <p:cNvSpPr/>
          <p:nvPr>
            <p:custDataLst>
              <p:tags r:id="rId4"/>
            </p:custDataLst>
          </p:nvPr>
        </p:nvSpPr>
        <p:spPr>
          <a:xfrm rot="6188927">
            <a:off x="784226" y="434975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20" name="KSO_Shape"/>
          <p:cNvSpPr/>
          <p:nvPr>
            <p:custDataLst>
              <p:tags r:id="rId5"/>
            </p:custDataLst>
          </p:nvPr>
        </p:nvSpPr>
        <p:spPr>
          <a:xfrm rot="7226800">
            <a:off x="745332" y="535781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21" name="KSO_Shape"/>
          <p:cNvSpPr/>
          <p:nvPr>
            <p:custDataLst>
              <p:tags r:id="rId6"/>
            </p:custDataLst>
          </p:nvPr>
        </p:nvSpPr>
        <p:spPr>
          <a:xfrm rot="8126800">
            <a:off x="676275" y="620713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22" name="KSO_Shape"/>
          <p:cNvSpPr/>
          <p:nvPr>
            <p:custDataLst>
              <p:tags r:id="rId7"/>
            </p:custDataLst>
          </p:nvPr>
        </p:nvSpPr>
        <p:spPr>
          <a:xfrm rot="9026800">
            <a:off x="590550" y="677863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23" name="椭圆 22"/>
          <p:cNvSpPr/>
          <p:nvPr>
            <p:custDataLst>
              <p:tags r:id="rId8"/>
            </p:custDataLst>
          </p:nvPr>
        </p:nvSpPr>
        <p:spPr>
          <a:xfrm>
            <a:off x="9520238" y="3194050"/>
            <a:ext cx="415925" cy="4159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lt"/>
            </a:endParaRPr>
          </a:p>
        </p:txBody>
      </p:sp>
      <p:sp>
        <p:nvSpPr>
          <p:cNvPr id="24" name="椭圆 23"/>
          <p:cNvSpPr/>
          <p:nvPr>
            <p:custDataLst>
              <p:tags r:id="rId9"/>
            </p:custDataLst>
          </p:nvPr>
        </p:nvSpPr>
        <p:spPr>
          <a:xfrm>
            <a:off x="2160588" y="3157538"/>
            <a:ext cx="415925" cy="4159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lt"/>
            </a:endParaRPr>
          </a:p>
        </p:txBody>
      </p:sp>
      <p:sp>
        <p:nvSpPr>
          <p:cNvPr id="46" name="文本占位符 45"/>
          <p:cNvSpPr>
            <a:spLocks noGrp="true"/>
          </p:cNvSpPr>
          <p:nvPr>
            <p:ph type="body" sz="quarter" idx="14"/>
          </p:nvPr>
        </p:nvSpPr>
        <p:spPr>
          <a:xfrm>
            <a:off x="1785938" y="1727200"/>
            <a:ext cx="8610600" cy="592138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endParaRPr lang="zh-CN" altLang="en-US" noProof="1" smtClean="0"/>
          </a:p>
        </p:txBody>
      </p:sp>
      <p:sp>
        <p:nvSpPr>
          <p:cNvPr id="48" name="图片占位符 47"/>
          <p:cNvSpPr>
            <a:spLocks noGrp="true"/>
          </p:cNvSpPr>
          <p:nvPr>
            <p:ph type="pic" sz="quarter" idx="15"/>
          </p:nvPr>
        </p:nvSpPr>
        <p:spPr>
          <a:xfrm>
            <a:off x="1373135" y="2541905"/>
            <a:ext cx="1985380" cy="2024380"/>
          </a:xfrm>
        </p:spPr>
        <p:txBody>
          <a:bodyPr/>
          <a:lstStyle/>
          <a:p>
            <a:pPr lvl="0"/>
            <a:endParaRPr lang="zh-CN" altLang="en-US" noProof="1"/>
          </a:p>
        </p:txBody>
      </p:sp>
      <p:sp>
        <p:nvSpPr>
          <p:cNvPr id="49" name="图片占位符 47"/>
          <p:cNvSpPr>
            <a:spLocks noGrp="true"/>
          </p:cNvSpPr>
          <p:nvPr>
            <p:ph type="pic" sz="quarter" idx="16"/>
          </p:nvPr>
        </p:nvSpPr>
        <p:spPr>
          <a:xfrm>
            <a:off x="3796797" y="2541905"/>
            <a:ext cx="1985380" cy="2024380"/>
          </a:xfrm>
        </p:spPr>
        <p:txBody>
          <a:bodyPr/>
          <a:lstStyle/>
          <a:p>
            <a:pPr lvl="0"/>
            <a:endParaRPr lang="zh-CN" altLang="en-US" noProof="1"/>
          </a:p>
        </p:txBody>
      </p:sp>
      <p:sp>
        <p:nvSpPr>
          <p:cNvPr id="50" name="图片占位符 47"/>
          <p:cNvSpPr>
            <a:spLocks noGrp="true"/>
          </p:cNvSpPr>
          <p:nvPr>
            <p:ph type="pic" sz="quarter" idx="17"/>
          </p:nvPr>
        </p:nvSpPr>
        <p:spPr>
          <a:xfrm>
            <a:off x="6215697" y="2541905"/>
            <a:ext cx="1985380" cy="2024380"/>
          </a:xfrm>
        </p:spPr>
        <p:txBody>
          <a:bodyPr/>
          <a:lstStyle/>
          <a:p>
            <a:pPr lvl="0"/>
            <a:endParaRPr lang="zh-CN" altLang="en-US" noProof="1"/>
          </a:p>
        </p:txBody>
      </p:sp>
      <p:sp>
        <p:nvSpPr>
          <p:cNvPr id="51" name="图片占位符 47"/>
          <p:cNvSpPr>
            <a:spLocks noGrp="true"/>
          </p:cNvSpPr>
          <p:nvPr>
            <p:ph type="pic" sz="quarter" idx="18"/>
          </p:nvPr>
        </p:nvSpPr>
        <p:spPr>
          <a:xfrm>
            <a:off x="8634597" y="2541905"/>
            <a:ext cx="1985380" cy="2024380"/>
          </a:xfrm>
        </p:spPr>
        <p:txBody>
          <a:bodyPr/>
          <a:lstStyle/>
          <a:p>
            <a:pPr lvl="0"/>
            <a:endParaRPr lang="zh-CN" altLang="en-US" noProof="1"/>
          </a:p>
        </p:txBody>
      </p:sp>
      <p:sp>
        <p:nvSpPr>
          <p:cNvPr id="53" name="文本占位符 52"/>
          <p:cNvSpPr>
            <a:spLocks noGrp="true"/>
          </p:cNvSpPr>
          <p:nvPr>
            <p:ph type="body" sz="quarter" idx="19"/>
          </p:nvPr>
        </p:nvSpPr>
        <p:spPr>
          <a:xfrm>
            <a:off x="1295082" y="4583112"/>
            <a:ext cx="2138363" cy="461963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54" name="文本占位符 52"/>
          <p:cNvSpPr>
            <a:spLocks noGrp="true"/>
          </p:cNvSpPr>
          <p:nvPr>
            <p:ph type="body" sz="quarter" idx="20"/>
          </p:nvPr>
        </p:nvSpPr>
        <p:spPr>
          <a:xfrm>
            <a:off x="3720305" y="4583112"/>
            <a:ext cx="2138363" cy="461963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55" name="文本占位符 52"/>
          <p:cNvSpPr>
            <a:spLocks noGrp="true"/>
          </p:cNvSpPr>
          <p:nvPr>
            <p:ph type="body" sz="quarter" idx="21"/>
          </p:nvPr>
        </p:nvSpPr>
        <p:spPr>
          <a:xfrm>
            <a:off x="6139205" y="4583112"/>
            <a:ext cx="2138363" cy="461963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56" name="文本占位符 52"/>
          <p:cNvSpPr>
            <a:spLocks noGrp="true"/>
          </p:cNvSpPr>
          <p:nvPr>
            <p:ph type="body" sz="quarter" idx="22"/>
          </p:nvPr>
        </p:nvSpPr>
        <p:spPr>
          <a:xfrm>
            <a:off x="8558105" y="4583112"/>
            <a:ext cx="2138363" cy="461963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58" name="文本占位符 57"/>
          <p:cNvSpPr>
            <a:spLocks noGrp="true"/>
          </p:cNvSpPr>
          <p:nvPr>
            <p:ph type="body" sz="quarter" idx="23"/>
          </p:nvPr>
        </p:nvSpPr>
        <p:spPr>
          <a:xfrm>
            <a:off x="1295081" y="5062538"/>
            <a:ext cx="2138363" cy="1138237"/>
          </a:xfrm>
        </p:spPr>
        <p:txBody>
          <a:bodyPr/>
          <a:lstStyle>
            <a:lvl1pPr marL="0" indent="0">
              <a:buNone/>
              <a:defRPr sz="1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59" name="文本占位符 57"/>
          <p:cNvSpPr>
            <a:spLocks noGrp="true"/>
          </p:cNvSpPr>
          <p:nvPr>
            <p:ph type="body" sz="quarter" idx="24"/>
          </p:nvPr>
        </p:nvSpPr>
        <p:spPr>
          <a:xfrm>
            <a:off x="3720305" y="5062538"/>
            <a:ext cx="2138363" cy="1138237"/>
          </a:xfrm>
        </p:spPr>
        <p:txBody>
          <a:bodyPr/>
          <a:lstStyle>
            <a:lvl1pPr marL="0" indent="0">
              <a:buNone/>
              <a:defRPr sz="1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60" name="文本占位符 57"/>
          <p:cNvSpPr>
            <a:spLocks noGrp="true"/>
          </p:cNvSpPr>
          <p:nvPr>
            <p:ph type="body" sz="quarter" idx="25"/>
          </p:nvPr>
        </p:nvSpPr>
        <p:spPr>
          <a:xfrm>
            <a:off x="6139205" y="5062538"/>
            <a:ext cx="2138363" cy="1138237"/>
          </a:xfrm>
        </p:spPr>
        <p:txBody>
          <a:bodyPr/>
          <a:lstStyle>
            <a:lvl1pPr marL="0" indent="0">
              <a:buNone/>
              <a:defRPr sz="1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61" name="文本占位符 57"/>
          <p:cNvSpPr>
            <a:spLocks noGrp="true"/>
          </p:cNvSpPr>
          <p:nvPr>
            <p:ph type="body" sz="quarter" idx="26"/>
          </p:nvPr>
        </p:nvSpPr>
        <p:spPr>
          <a:xfrm>
            <a:off x="8558105" y="5045075"/>
            <a:ext cx="2138363" cy="1138237"/>
          </a:xfrm>
        </p:spPr>
        <p:txBody>
          <a:bodyPr/>
          <a:lstStyle>
            <a:lvl1pPr marL="0" indent="0">
              <a:buNone/>
              <a:defRPr sz="1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3" name="标题 2"/>
          <p:cNvSpPr>
            <a:spLocks noGrp="true"/>
          </p:cNvSpPr>
          <p:nvPr>
            <p:ph type="title"/>
          </p:nvPr>
        </p:nvSpPr>
        <p:spPr>
          <a:xfrm>
            <a:off x="1268730" y="276226"/>
            <a:ext cx="9774555" cy="518160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1">
                    <a:lumMod val="65000"/>
                    <a:lumOff val="35000"/>
                  </a:schemeClr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13" name="文本占位符 12"/>
          <p:cNvSpPr>
            <a:spLocks noGrp="true"/>
          </p:cNvSpPr>
          <p:nvPr>
            <p:ph type="body" sz="quarter" idx="13"/>
          </p:nvPr>
        </p:nvSpPr>
        <p:spPr>
          <a:xfrm>
            <a:off x="1295400" y="802640"/>
            <a:ext cx="5621338" cy="3540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5" name="日期占位符 3"/>
          <p:cNvSpPr>
            <a:spLocks noGrp="true"/>
          </p:cNvSpPr>
          <p:nvPr>
            <p:ph type="dt" sz="half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6" name="页脚占位符 4"/>
          <p:cNvSpPr>
            <a:spLocks noGrp="true"/>
          </p:cNvSpPr>
          <p:nvPr>
            <p:ph type="ftr" sz="quarter" idx="2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7" name="灯片编号占位符 5"/>
          <p:cNvSpPr>
            <a:spLocks noGrp="true"/>
          </p:cNvSpPr>
          <p:nvPr>
            <p:ph type="sldNum" sz="quarter" idx="2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F15CD5-A897-44BC-96B1-EA1DFA2014A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45"/>
          <p:cNvSpPr/>
          <p:nvPr>
            <p:custDataLst>
              <p:tags r:id="rId2"/>
            </p:custDataLst>
          </p:nvPr>
        </p:nvSpPr>
        <p:spPr>
          <a:xfrm>
            <a:off x="0" y="-6350"/>
            <a:ext cx="1173163" cy="1162050"/>
          </a:xfrm>
          <a:custGeom>
            <a:avLst/>
            <a:gdLst>
              <a:gd name="connsiteX0" fmla="*/ 0 w 1172915"/>
              <a:gd name="connsiteY0" fmla="*/ 0 h 1162285"/>
              <a:gd name="connsiteX1" fmla="*/ 1172915 w 1172915"/>
              <a:gd name="connsiteY1" fmla="*/ 0 h 1162285"/>
              <a:gd name="connsiteX2" fmla="*/ 1167422 w 1172915"/>
              <a:gd name="connsiteY2" fmla="*/ 108787 h 1162285"/>
              <a:gd name="connsiteX3" fmla="*/ 0 w 1172915"/>
              <a:gd name="connsiteY3" fmla="*/ 1162285 h 11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2915" h="1162285">
                <a:moveTo>
                  <a:pt x="0" y="0"/>
                </a:moveTo>
                <a:lnTo>
                  <a:pt x="1172915" y="0"/>
                </a:lnTo>
                <a:lnTo>
                  <a:pt x="1167422" y="108787"/>
                </a:lnTo>
                <a:cubicBezTo>
                  <a:pt x="1107328" y="700521"/>
                  <a:pt x="607589" y="1162285"/>
                  <a:pt x="0" y="1162285"/>
                </a:cubicBezTo>
                <a:close/>
              </a:path>
            </a:pathLst>
          </a:custGeom>
          <a:solidFill>
            <a:srgbClr val="F7F7F7"/>
          </a:solidFill>
          <a:ln>
            <a:noFill/>
          </a:ln>
          <a:effectLst>
            <a:outerShdw blurRad="3302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7" name="任意多边形: 形状 46"/>
          <p:cNvSpPr/>
          <p:nvPr>
            <p:custDataLst>
              <p:tags r:id="rId3"/>
            </p:custDataLst>
          </p:nvPr>
        </p:nvSpPr>
        <p:spPr>
          <a:xfrm>
            <a:off x="0" y="-6350"/>
            <a:ext cx="1036638" cy="1036638"/>
          </a:xfrm>
          <a:custGeom>
            <a:avLst/>
            <a:gdLst>
              <a:gd name="connsiteX0" fmla="*/ 0 w 1036320"/>
              <a:gd name="connsiteY0" fmla="*/ 0 h 1036320"/>
              <a:gd name="connsiteX1" fmla="*/ 1036320 w 1036320"/>
              <a:gd name="connsiteY1" fmla="*/ 0 h 1036320"/>
              <a:gd name="connsiteX2" fmla="*/ 0 w 1036320"/>
              <a:gd name="connsiteY2" fmla="*/ 1036320 h 103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6320" h="1036320">
                <a:moveTo>
                  <a:pt x="0" y="0"/>
                </a:moveTo>
                <a:lnTo>
                  <a:pt x="1036320" y="0"/>
                </a:lnTo>
                <a:cubicBezTo>
                  <a:pt x="1036320" y="572344"/>
                  <a:pt x="572344" y="1036320"/>
                  <a:pt x="0" y="10363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8" name="KSO_Shape"/>
          <p:cNvSpPr/>
          <p:nvPr>
            <p:custDataLst>
              <p:tags r:id="rId4"/>
            </p:custDataLst>
          </p:nvPr>
        </p:nvSpPr>
        <p:spPr>
          <a:xfrm rot="6188927">
            <a:off x="784226" y="434975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9" name="KSO_Shape"/>
          <p:cNvSpPr/>
          <p:nvPr>
            <p:custDataLst>
              <p:tags r:id="rId5"/>
            </p:custDataLst>
          </p:nvPr>
        </p:nvSpPr>
        <p:spPr>
          <a:xfrm rot="7226800">
            <a:off x="745332" y="535781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0" name="KSO_Shape"/>
          <p:cNvSpPr/>
          <p:nvPr>
            <p:custDataLst>
              <p:tags r:id="rId6"/>
            </p:custDataLst>
          </p:nvPr>
        </p:nvSpPr>
        <p:spPr>
          <a:xfrm rot="8126800">
            <a:off x="676275" y="620713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1" name="KSO_Shape"/>
          <p:cNvSpPr/>
          <p:nvPr>
            <p:custDataLst>
              <p:tags r:id="rId7"/>
            </p:custDataLst>
          </p:nvPr>
        </p:nvSpPr>
        <p:spPr>
          <a:xfrm rot="9026800">
            <a:off x="590550" y="677863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14" name="标题 13"/>
          <p:cNvSpPr>
            <a:spLocks noGrp="true"/>
          </p:cNvSpPr>
          <p:nvPr>
            <p:ph type="title"/>
          </p:nvPr>
        </p:nvSpPr>
        <p:spPr>
          <a:xfrm>
            <a:off x="1268730" y="276226"/>
            <a:ext cx="9774555" cy="518160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1">
                    <a:lumMod val="65000"/>
                    <a:lumOff val="35000"/>
                  </a:schemeClr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16" name="文本占位符 15"/>
          <p:cNvSpPr>
            <a:spLocks noGrp="true"/>
          </p:cNvSpPr>
          <p:nvPr>
            <p:ph type="body" sz="quarter" idx="13"/>
          </p:nvPr>
        </p:nvSpPr>
        <p:spPr>
          <a:xfrm>
            <a:off x="1295400" y="802640"/>
            <a:ext cx="5621338" cy="3540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2" name="日期占位符 4"/>
          <p:cNvSpPr>
            <a:spLocks noGrp="true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页脚占位符 5"/>
          <p:cNvSpPr>
            <a:spLocks noGrp="true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5" name="灯片编号占位符 6"/>
          <p:cNvSpPr>
            <a:spLocks noGrp="true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8A55B5-DAAD-4B42-B2A7-EC7A443BCF71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: 形状 5"/>
          <p:cNvSpPr/>
          <p:nvPr/>
        </p:nvSpPr>
        <p:spPr>
          <a:xfrm>
            <a:off x="11123613" y="-7938"/>
            <a:ext cx="1068387" cy="1052513"/>
          </a:xfrm>
          <a:custGeom>
            <a:avLst/>
            <a:gdLst>
              <a:gd name="connsiteX0" fmla="*/ 65352 w 1068729"/>
              <a:gd name="connsiteY0" fmla="*/ 0 h 1052118"/>
              <a:gd name="connsiteX1" fmla="*/ 1068729 w 1068729"/>
              <a:gd name="connsiteY1" fmla="*/ 0 h 1052118"/>
              <a:gd name="connsiteX2" fmla="*/ 1068729 w 1068729"/>
              <a:gd name="connsiteY2" fmla="*/ 977750 h 1052118"/>
              <a:gd name="connsiteX3" fmla="*/ 1040113 w 1068729"/>
              <a:gd name="connsiteY3" fmla="*/ 993283 h 1052118"/>
              <a:gd name="connsiteX4" fmla="*/ 748689 w 1068729"/>
              <a:gd name="connsiteY4" fmla="*/ 1052118 h 1052118"/>
              <a:gd name="connsiteX5" fmla="*/ 0 w 1068729"/>
              <a:gd name="connsiteY5" fmla="*/ 303429 h 1052118"/>
              <a:gd name="connsiteX6" fmla="*/ 58836 w 1068729"/>
              <a:gd name="connsiteY6" fmla="*/ 12005 h 1052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8729" h="1052118">
                <a:moveTo>
                  <a:pt x="65352" y="0"/>
                </a:moveTo>
                <a:lnTo>
                  <a:pt x="1068729" y="0"/>
                </a:lnTo>
                <a:lnTo>
                  <a:pt x="1068729" y="977750"/>
                </a:lnTo>
                <a:lnTo>
                  <a:pt x="1040113" y="993283"/>
                </a:lnTo>
                <a:cubicBezTo>
                  <a:pt x="950541" y="1031168"/>
                  <a:pt x="852062" y="1052118"/>
                  <a:pt x="748689" y="1052118"/>
                </a:cubicBezTo>
                <a:cubicBezTo>
                  <a:pt x="335199" y="1052118"/>
                  <a:pt x="0" y="716919"/>
                  <a:pt x="0" y="303429"/>
                </a:cubicBezTo>
                <a:cubicBezTo>
                  <a:pt x="0" y="200056"/>
                  <a:pt x="20950" y="101577"/>
                  <a:pt x="58836" y="1200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4" name="椭圆 3"/>
          <p:cNvSpPr/>
          <p:nvPr/>
        </p:nvSpPr>
        <p:spPr>
          <a:xfrm>
            <a:off x="1357313" y="1363663"/>
            <a:ext cx="1497012" cy="1498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5" name="任意多边形: 形状 7"/>
          <p:cNvSpPr/>
          <p:nvPr/>
        </p:nvSpPr>
        <p:spPr>
          <a:xfrm>
            <a:off x="8089900" y="-7938"/>
            <a:ext cx="1047750" cy="420688"/>
          </a:xfrm>
          <a:custGeom>
            <a:avLst/>
            <a:gdLst>
              <a:gd name="connsiteX0" fmla="*/ 0 w 1458561"/>
              <a:gd name="connsiteY0" fmla="*/ 0 h 584280"/>
              <a:gd name="connsiteX1" fmla="*/ 1458561 w 1458561"/>
              <a:gd name="connsiteY1" fmla="*/ 0 h 584280"/>
              <a:gd name="connsiteX2" fmla="*/ 1419134 w 1458561"/>
              <a:gd name="connsiteY2" fmla="*/ 127015 h 584280"/>
              <a:gd name="connsiteX3" fmla="*/ 729281 w 1458561"/>
              <a:gd name="connsiteY3" fmla="*/ 584280 h 584280"/>
              <a:gd name="connsiteX4" fmla="*/ 39427 w 1458561"/>
              <a:gd name="connsiteY4" fmla="*/ 127015 h 5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8561" h="584280">
                <a:moveTo>
                  <a:pt x="0" y="0"/>
                </a:moveTo>
                <a:lnTo>
                  <a:pt x="1458561" y="0"/>
                </a:lnTo>
                <a:lnTo>
                  <a:pt x="1419134" y="127015"/>
                </a:lnTo>
                <a:cubicBezTo>
                  <a:pt x="1305477" y="395731"/>
                  <a:pt x="1039398" y="584280"/>
                  <a:pt x="729281" y="584280"/>
                </a:cubicBezTo>
                <a:cubicBezTo>
                  <a:pt x="419163" y="584280"/>
                  <a:pt x="153084" y="395731"/>
                  <a:pt x="39427" y="12701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6" name="任意多边形: 形状 8"/>
          <p:cNvSpPr/>
          <p:nvPr/>
        </p:nvSpPr>
        <p:spPr>
          <a:xfrm>
            <a:off x="4592638" y="5781675"/>
            <a:ext cx="2116137" cy="1087438"/>
          </a:xfrm>
          <a:custGeom>
            <a:avLst/>
            <a:gdLst>
              <a:gd name="connsiteX0" fmla="*/ 1058486 w 2116971"/>
              <a:gd name="connsiteY0" fmla="*/ 0 h 1086707"/>
              <a:gd name="connsiteX1" fmla="*/ 2116971 w 2116971"/>
              <a:gd name="connsiteY1" fmla="*/ 1058486 h 1086707"/>
              <a:gd name="connsiteX2" fmla="*/ 2114126 w 2116971"/>
              <a:gd name="connsiteY2" fmla="*/ 1086707 h 1086707"/>
              <a:gd name="connsiteX3" fmla="*/ 2845 w 2116971"/>
              <a:gd name="connsiteY3" fmla="*/ 1086707 h 1086707"/>
              <a:gd name="connsiteX4" fmla="*/ 0 w 2116971"/>
              <a:gd name="connsiteY4" fmla="*/ 1058486 h 1086707"/>
              <a:gd name="connsiteX5" fmla="*/ 1058486 w 2116971"/>
              <a:gd name="connsiteY5" fmla="*/ 0 h 1086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16971" h="1086707">
                <a:moveTo>
                  <a:pt x="1058486" y="0"/>
                </a:moveTo>
                <a:cubicBezTo>
                  <a:pt x="1643071" y="0"/>
                  <a:pt x="2116971" y="473900"/>
                  <a:pt x="2116971" y="1058486"/>
                </a:cubicBezTo>
                <a:lnTo>
                  <a:pt x="2114126" y="1086707"/>
                </a:lnTo>
                <a:lnTo>
                  <a:pt x="2845" y="1086707"/>
                </a:lnTo>
                <a:lnTo>
                  <a:pt x="0" y="1058486"/>
                </a:lnTo>
                <a:cubicBezTo>
                  <a:pt x="0" y="473900"/>
                  <a:pt x="473899" y="0"/>
                  <a:pt x="10584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7" name="任意多边形: 形状 9"/>
          <p:cNvSpPr/>
          <p:nvPr/>
        </p:nvSpPr>
        <p:spPr>
          <a:xfrm>
            <a:off x="10945813" y="6275388"/>
            <a:ext cx="1036637" cy="593725"/>
          </a:xfrm>
          <a:custGeom>
            <a:avLst/>
            <a:gdLst>
              <a:gd name="connsiteX0" fmla="*/ 517890 w 1035780"/>
              <a:gd name="connsiteY0" fmla="*/ 0 h 593238"/>
              <a:gd name="connsiteX1" fmla="*/ 1035780 w 1035780"/>
              <a:gd name="connsiteY1" fmla="*/ 517890 h 593238"/>
              <a:gd name="connsiteX2" fmla="*/ 1028184 w 1035780"/>
              <a:gd name="connsiteY2" fmla="*/ 593238 h 593238"/>
              <a:gd name="connsiteX3" fmla="*/ 7596 w 1035780"/>
              <a:gd name="connsiteY3" fmla="*/ 593238 h 593238"/>
              <a:gd name="connsiteX4" fmla="*/ 0 w 1035780"/>
              <a:gd name="connsiteY4" fmla="*/ 517890 h 593238"/>
              <a:gd name="connsiteX5" fmla="*/ 517890 w 1035780"/>
              <a:gd name="connsiteY5" fmla="*/ 0 h 593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5780" h="593238">
                <a:moveTo>
                  <a:pt x="517890" y="0"/>
                </a:moveTo>
                <a:cubicBezTo>
                  <a:pt x="803913" y="0"/>
                  <a:pt x="1035780" y="231867"/>
                  <a:pt x="1035780" y="517890"/>
                </a:cubicBezTo>
                <a:lnTo>
                  <a:pt x="1028184" y="593238"/>
                </a:lnTo>
                <a:lnTo>
                  <a:pt x="7596" y="593238"/>
                </a:lnTo>
                <a:lnTo>
                  <a:pt x="0" y="517890"/>
                </a:lnTo>
                <a:cubicBezTo>
                  <a:pt x="0" y="231867"/>
                  <a:pt x="231867" y="0"/>
                  <a:pt x="5178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8" name="任意多边形: 形状 10"/>
          <p:cNvSpPr/>
          <p:nvPr/>
        </p:nvSpPr>
        <p:spPr>
          <a:xfrm>
            <a:off x="-19050" y="6184900"/>
            <a:ext cx="787400" cy="673100"/>
          </a:xfrm>
          <a:custGeom>
            <a:avLst/>
            <a:gdLst>
              <a:gd name="connsiteX0" fmla="*/ 269296 w 787186"/>
              <a:gd name="connsiteY0" fmla="*/ 0 h 673570"/>
              <a:gd name="connsiteX1" fmla="*/ 787186 w 787186"/>
              <a:gd name="connsiteY1" fmla="*/ 517890 h 673570"/>
              <a:gd name="connsiteX2" fmla="*/ 776665 w 787186"/>
              <a:gd name="connsiteY2" fmla="*/ 622263 h 673570"/>
              <a:gd name="connsiteX3" fmla="*/ 760738 w 787186"/>
              <a:gd name="connsiteY3" fmla="*/ 673570 h 673570"/>
              <a:gd name="connsiteX4" fmla="*/ 0 w 787186"/>
              <a:gd name="connsiteY4" fmla="*/ 673570 h 673570"/>
              <a:gd name="connsiteX5" fmla="*/ 0 w 787186"/>
              <a:gd name="connsiteY5" fmla="*/ 77450 h 673570"/>
              <a:gd name="connsiteX6" fmla="*/ 67710 w 787186"/>
              <a:gd name="connsiteY6" fmla="*/ 40699 h 673570"/>
              <a:gd name="connsiteX7" fmla="*/ 269296 w 787186"/>
              <a:gd name="connsiteY7" fmla="*/ 0 h 673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7186" h="673570">
                <a:moveTo>
                  <a:pt x="269296" y="0"/>
                </a:moveTo>
                <a:cubicBezTo>
                  <a:pt x="555319" y="0"/>
                  <a:pt x="787186" y="231867"/>
                  <a:pt x="787186" y="517890"/>
                </a:cubicBezTo>
                <a:cubicBezTo>
                  <a:pt x="787186" y="553643"/>
                  <a:pt x="783563" y="588550"/>
                  <a:pt x="776665" y="622263"/>
                </a:cubicBezTo>
                <a:lnTo>
                  <a:pt x="760738" y="673570"/>
                </a:lnTo>
                <a:lnTo>
                  <a:pt x="0" y="673570"/>
                </a:lnTo>
                <a:lnTo>
                  <a:pt x="0" y="77450"/>
                </a:lnTo>
                <a:lnTo>
                  <a:pt x="67710" y="40699"/>
                </a:lnTo>
                <a:cubicBezTo>
                  <a:pt x="129669" y="14492"/>
                  <a:pt x="197790" y="0"/>
                  <a:pt x="26929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9" name="KSO_Shape"/>
          <p:cNvSpPr/>
          <p:nvPr/>
        </p:nvSpPr>
        <p:spPr>
          <a:xfrm rot="10154805">
            <a:off x="9918700" y="4903788"/>
            <a:ext cx="314325" cy="27622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" name="KSO_Shape"/>
          <p:cNvSpPr/>
          <p:nvPr/>
        </p:nvSpPr>
        <p:spPr>
          <a:xfrm rot="10154805">
            <a:off x="8661400" y="2400300"/>
            <a:ext cx="314325" cy="27622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1" name="KSO_Shape"/>
          <p:cNvSpPr/>
          <p:nvPr/>
        </p:nvSpPr>
        <p:spPr>
          <a:xfrm rot="13326744">
            <a:off x="1309688" y="4641850"/>
            <a:ext cx="628650" cy="554038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2" name="KSO_Shape"/>
          <p:cNvSpPr/>
          <p:nvPr/>
        </p:nvSpPr>
        <p:spPr>
          <a:xfrm rot="6300000">
            <a:off x="5813425" y="893763"/>
            <a:ext cx="563563" cy="4968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2447925" y="2592718"/>
            <a:ext cx="7296150" cy="1442383"/>
          </a:xfrm>
        </p:spPr>
        <p:txBody>
          <a:bodyPr>
            <a:normAutofit/>
          </a:bodyPr>
          <a:lstStyle>
            <a:lvl1pPr algn="ctr">
              <a:defRPr sz="8000" b="1">
                <a:solidFill>
                  <a:schemeClr val="accent5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9D602DD-68A8-41A2-B35E-86A5C6EDDC1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45"/>
          <p:cNvSpPr/>
          <p:nvPr>
            <p:custDataLst>
              <p:tags r:id="rId2"/>
            </p:custDataLst>
          </p:nvPr>
        </p:nvSpPr>
        <p:spPr>
          <a:xfrm>
            <a:off x="0" y="-6350"/>
            <a:ext cx="1173163" cy="1162050"/>
          </a:xfrm>
          <a:custGeom>
            <a:avLst/>
            <a:gdLst>
              <a:gd name="connsiteX0" fmla="*/ 0 w 1172915"/>
              <a:gd name="connsiteY0" fmla="*/ 0 h 1162285"/>
              <a:gd name="connsiteX1" fmla="*/ 1172915 w 1172915"/>
              <a:gd name="connsiteY1" fmla="*/ 0 h 1162285"/>
              <a:gd name="connsiteX2" fmla="*/ 1167422 w 1172915"/>
              <a:gd name="connsiteY2" fmla="*/ 108787 h 1162285"/>
              <a:gd name="connsiteX3" fmla="*/ 0 w 1172915"/>
              <a:gd name="connsiteY3" fmla="*/ 1162285 h 11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2915" h="1162285">
                <a:moveTo>
                  <a:pt x="0" y="0"/>
                </a:moveTo>
                <a:lnTo>
                  <a:pt x="1172915" y="0"/>
                </a:lnTo>
                <a:lnTo>
                  <a:pt x="1167422" y="108787"/>
                </a:lnTo>
                <a:cubicBezTo>
                  <a:pt x="1107328" y="700521"/>
                  <a:pt x="607589" y="1162285"/>
                  <a:pt x="0" y="1162285"/>
                </a:cubicBezTo>
                <a:close/>
              </a:path>
            </a:pathLst>
          </a:custGeom>
          <a:solidFill>
            <a:srgbClr val="F7F7F7"/>
          </a:solidFill>
          <a:ln>
            <a:noFill/>
          </a:ln>
          <a:effectLst>
            <a:outerShdw blurRad="3302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9" name="任意多边形: 形状 46"/>
          <p:cNvSpPr/>
          <p:nvPr>
            <p:custDataLst>
              <p:tags r:id="rId3"/>
            </p:custDataLst>
          </p:nvPr>
        </p:nvSpPr>
        <p:spPr>
          <a:xfrm>
            <a:off x="0" y="-6350"/>
            <a:ext cx="1036638" cy="1036638"/>
          </a:xfrm>
          <a:custGeom>
            <a:avLst/>
            <a:gdLst>
              <a:gd name="connsiteX0" fmla="*/ 0 w 1036320"/>
              <a:gd name="connsiteY0" fmla="*/ 0 h 1036320"/>
              <a:gd name="connsiteX1" fmla="*/ 1036320 w 1036320"/>
              <a:gd name="connsiteY1" fmla="*/ 0 h 1036320"/>
              <a:gd name="connsiteX2" fmla="*/ 0 w 1036320"/>
              <a:gd name="connsiteY2" fmla="*/ 1036320 h 103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6320" h="1036320">
                <a:moveTo>
                  <a:pt x="0" y="0"/>
                </a:moveTo>
                <a:lnTo>
                  <a:pt x="1036320" y="0"/>
                </a:lnTo>
                <a:cubicBezTo>
                  <a:pt x="1036320" y="572344"/>
                  <a:pt x="572344" y="1036320"/>
                  <a:pt x="0" y="10363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0" name="KSO_Shape"/>
          <p:cNvSpPr/>
          <p:nvPr>
            <p:custDataLst>
              <p:tags r:id="rId4"/>
            </p:custDataLst>
          </p:nvPr>
        </p:nvSpPr>
        <p:spPr>
          <a:xfrm rot="6188927">
            <a:off x="784226" y="434975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1" name="KSO_Shape"/>
          <p:cNvSpPr/>
          <p:nvPr>
            <p:custDataLst>
              <p:tags r:id="rId5"/>
            </p:custDataLst>
          </p:nvPr>
        </p:nvSpPr>
        <p:spPr>
          <a:xfrm rot="7226800">
            <a:off x="745332" y="535781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2" name="KSO_Shape"/>
          <p:cNvSpPr/>
          <p:nvPr>
            <p:custDataLst>
              <p:tags r:id="rId6"/>
            </p:custDataLst>
          </p:nvPr>
        </p:nvSpPr>
        <p:spPr>
          <a:xfrm rot="8126800">
            <a:off x="676275" y="620713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3" name="KSO_Shape"/>
          <p:cNvSpPr/>
          <p:nvPr>
            <p:custDataLst>
              <p:tags r:id="rId7"/>
            </p:custDataLst>
          </p:nvPr>
        </p:nvSpPr>
        <p:spPr>
          <a:xfrm rot="9026800">
            <a:off x="590550" y="677863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16" name="标题 15"/>
          <p:cNvSpPr>
            <a:spLocks noGrp="true"/>
          </p:cNvSpPr>
          <p:nvPr>
            <p:ph type="title"/>
          </p:nvPr>
        </p:nvSpPr>
        <p:spPr>
          <a:xfrm>
            <a:off x="1268730" y="276226"/>
            <a:ext cx="9774555" cy="518160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1">
                    <a:lumMod val="65000"/>
                    <a:lumOff val="35000"/>
                  </a:schemeClr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17" name="文本占位符 16"/>
          <p:cNvSpPr>
            <a:spLocks noGrp="true"/>
          </p:cNvSpPr>
          <p:nvPr>
            <p:ph type="body" sz="quarter" idx="13"/>
          </p:nvPr>
        </p:nvSpPr>
        <p:spPr>
          <a:xfrm>
            <a:off x="1295400" y="802640"/>
            <a:ext cx="5621338" cy="3540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4" name="日期占位符 6"/>
          <p:cNvSpPr>
            <a:spLocks noGrp="true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5" name="页脚占位符 7"/>
          <p:cNvSpPr>
            <a:spLocks noGrp="true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" name="灯片编号占位符 8"/>
          <p:cNvSpPr>
            <a:spLocks noGrp="true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B64651-DA25-460D-BF03-D6AB3999D7B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任意多边形: 形状 45"/>
          <p:cNvSpPr/>
          <p:nvPr>
            <p:custDataLst>
              <p:tags r:id="rId2"/>
            </p:custDataLst>
          </p:nvPr>
        </p:nvSpPr>
        <p:spPr>
          <a:xfrm>
            <a:off x="0" y="-6350"/>
            <a:ext cx="1173163" cy="1162050"/>
          </a:xfrm>
          <a:custGeom>
            <a:avLst/>
            <a:gdLst>
              <a:gd name="connsiteX0" fmla="*/ 0 w 1172915"/>
              <a:gd name="connsiteY0" fmla="*/ 0 h 1162285"/>
              <a:gd name="connsiteX1" fmla="*/ 1172915 w 1172915"/>
              <a:gd name="connsiteY1" fmla="*/ 0 h 1162285"/>
              <a:gd name="connsiteX2" fmla="*/ 1167422 w 1172915"/>
              <a:gd name="connsiteY2" fmla="*/ 108787 h 1162285"/>
              <a:gd name="connsiteX3" fmla="*/ 0 w 1172915"/>
              <a:gd name="connsiteY3" fmla="*/ 1162285 h 11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2915" h="1162285">
                <a:moveTo>
                  <a:pt x="0" y="0"/>
                </a:moveTo>
                <a:lnTo>
                  <a:pt x="1172915" y="0"/>
                </a:lnTo>
                <a:lnTo>
                  <a:pt x="1167422" y="108787"/>
                </a:lnTo>
                <a:cubicBezTo>
                  <a:pt x="1107328" y="700521"/>
                  <a:pt x="607589" y="1162285"/>
                  <a:pt x="0" y="1162285"/>
                </a:cubicBezTo>
                <a:close/>
              </a:path>
            </a:pathLst>
          </a:custGeom>
          <a:solidFill>
            <a:srgbClr val="F7F7F7"/>
          </a:solidFill>
          <a:ln>
            <a:noFill/>
          </a:ln>
          <a:effectLst>
            <a:outerShdw blurRad="3302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6" name="任意多边形: 形状 46"/>
          <p:cNvSpPr/>
          <p:nvPr>
            <p:custDataLst>
              <p:tags r:id="rId3"/>
            </p:custDataLst>
          </p:nvPr>
        </p:nvSpPr>
        <p:spPr>
          <a:xfrm>
            <a:off x="0" y="-6350"/>
            <a:ext cx="1036638" cy="1036638"/>
          </a:xfrm>
          <a:custGeom>
            <a:avLst/>
            <a:gdLst>
              <a:gd name="connsiteX0" fmla="*/ 0 w 1036320"/>
              <a:gd name="connsiteY0" fmla="*/ 0 h 1036320"/>
              <a:gd name="connsiteX1" fmla="*/ 1036320 w 1036320"/>
              <a:gd name="connsiteY1" fmla="*/ 0 h 1036320"/>
              <a:gd name="connsiteX2" fmla="*/ 0 w 1036320"/>
              <a:gd name="connsiteY2" fmla="*/ 1036320 h 103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6320" h="1036320">
                <a:moveTo>
                  <a:pt x="0" y="0"/>
                </a:moveTo>
                <a:lnTo>
                  <a:pt x="1036320" y="0"/>
                </a:lnTo>
                <a:cubicBezTo>
                  <a:pt x="1036320" y="572344"/>
                  <a:pt x="572344" y="1036320"/>
                  <a:pt x="0" y="10363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7" name="KSO_Shape"/>
          <p:cNvSpPr/>
          <p:nvPr>
            <p:custDataLst>
              <p:tags r:id="rId4"/>
            </p:custDataLst>
          </p:nvPr>
        </p:nvSpPr>
        <p:spPr>
          <a:xfrm rot="6188927">
            <a:off x="784226" y="434975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8" name="KSO_Shape"/>
          <p:cNvSpPr/>
          <p:nvPr>
            <p:custDataLst>
              <p:tags r:id="rId5"/>
            </p:custDataLst>
          </p:nvPr>
        </p:nvSpPr>
        <p:spPr>
          <a:xfrm rot="7226800">
            <a:off x="745332" y="535781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9" name="KSO_Shape"/>
          <p:cNvSpPr/>
          <p:nvPr>
            <p:custDataLst>
              <p:tags r:id="rId6"/>
            </p:custDataLst>
          </p:nvPr>
        </p:nvSpPr>
        <p:spPr>
          <a:xfrm rot="8126800">
            <a:off x="676275" y="620713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0" name="KSO_Shape"/>
          <p:cNvSpPr/>
          <p:nvPr>
            <p:custDataLst>
              <p:tags r:id="rId7"/>
            </p:custDataLst>
          </p:nvPr>
        </p:nvSpPr>
        <p:spPr>
          <a:xfrm rot="9026800">
            <a:off x="590550" y="677863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noProof="1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7" y="457200"/>
            <a:ext cx="4165200" cy="160020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true" noChangeAspect="true"/>
          </p:cNvSpPr>
          <p:nvPr>
            <p:ph type="pic" idx="1"/>
          </p:nvPr>
        </p:nvSpPr>
        <p:spPr>
          <a:xfrm>
            <a:off x="5184000" y="457200"/>
            <a:ext cx="6170400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39787" y="2057400"/>
            <a:ext cx="416520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11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EFE7A2-A409-40F1-B0DC-05379ABA812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tags" Target="../tags/tag47.xml"/><Relationship Id="rId15" Type="http://schemas.openxmlformats.org/officeDocument/2006/relationships/tags" Target="../tags/tag46.xml"/><Relationship Id="rId14" Type="http://schemas.openxmlformats.org/officeDocument/2006/relationships/tags" Target="../tags/tag45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true" noChangeArrowheads="true"/>
          </p:cNvSpPr>
          <p:nvPr>
            <p:ph type="title" idx="4294967295"/>
            <p:custDataLst>
              <p:tags r:id="rId14"/>
            </p:custDataLst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false" compatLnSpc="true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文本占位符 2"/>
          <p:cNvSpPr>
            <a:spLocks noGrp="true" noChangeArrowheads="true"/>
          </p:cNvSpPr>
          <p:nvPr>
            <p:ph type="body" idx="9"/>
            <p:custDataLst>
              <p:tags r:id="rId15"/>
            </p:custDataLst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lnSpc>
                <a:spcPct val="120000"/>
              </a:lnSpc>
              <a:buFontTx/>
              <a:buNone/>
              <a:defRPr sz="1200" noProof="1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fld id="{705683DD-9769-49BF-AEB4-9453FFE637D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fontAlgn="auto">
              <a:lnSpc>
                <a:spcPct val="120000"/>
              </a:lnSpc>
              <a:buFontTx/>
              <a:buNone/>
              <a:defRPr sz="1200" noProof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fontAlgn="auto">
              <a:lnSpc>
                <a:spcPct val="120000"/>
              </a:lnSpc>
              <a:buFontTx/>
              <a:buNone/>
              <a:defRPr sz="1200" noProof="1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fld id="{FAC28A51-3024-4AB4-87AE-80337BB74DCB}" type="slidenum">
              <a:rPr lang="zh-CN" altLang="en-US" smtClean="0"/>
            </a:fld>
            <a:endParaRPr lang="zh-CN" altLang="en-US"/>
          </a:p>
        </p:txBody>
      </p:sp>
      <p:sp>
        <p:nvSpPr>
          <p:cNvPr id="8" name="KSO_TEMPLATE" hidden="true"/>
          <p:cNvSpPr/>
          <p:nvPr>
            <p:custDataLst>
              <p:tags r:id="rId16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2" name="矩形 1"/>
          <p:cNvSpPr/>
          <p:nvPr userDrawn="true"/>
        </p:nvSpPr>
        <p:spPr>
          <a:xfrm>
            <a:off x="12304991" y="3563599"/>
            <a:ext cx="457015" cy="356501"/>
          </a:xfrm>
          <a:prstGeom prst="rect">
            <a:avLst/>
          </a:prstGeom>
          <a:solidFill>
            <a:srgbClr val="FF66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3" name="矩形 2"/>
          <p:cNvSpPr/>
          <p:nvPr userDrawn="true"/>
        </p:nvSpPr>
        <p:spPr>
          <a:xfrm>
            <a:off x="12303852" y="4548881"/>
            <a:ext cx="458314" cy="356501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7" name="矩形 6"/>
          <p:cNvSpPr/>
          <p:nvPr userDrawn="true"/>
        </p:nvSpPr>
        <p:spPr>
          <a:xfrm>
            <a:off x="12303237" y="4056240"/>
            <a:ext cx="459017" cy="356501"/>
          </a:xfrm>
          <a:prstGeom prst="rect">
            <a:avLst/>
          </a:prstGeom>
          <a:solidFill>
            <a:srgbClr val="8E499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2" name="矩形 11"/>
          <p:cNvSpPr/>
          <p:nvPr userDrawn="true"/>
        </p:nvSpPr>
        <p:spPr>
          <a:xfrm>
            <a:off x="12303237" y="5041523"/>
            <a:ext cx="459017" cy="356501"/>
          </a:xfrm>
          <a:prstGeom prst="rect">
            <a:avLst/>
          </a:prstGeom>
          <a:solidFill>
            <a:srgbClr val="00B05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3" name="矩形 12"/>
          <p:cNvSpPr/>
          <p:nvPr userDrawn="true"/>
        </p:nvSpPr>
        <p:spPr>
          <a:xfrm>
            <a:off x="12302989" y="5534164"/>
            <a:ext cx="459017" cy="356501"/>
          </a:xfrm>
          <a:prstGeom prst="rect">
            <a:avLst/>
          </a:prstGeom>
          <a:solidFill>
            <a:srgbClr val="40404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4" name="矩形 13"/>
          <p:cNvSpPr/>
          <p:nvPr userDrawn="true"/>
        </p:nvSpPr>
        <p:spPr>
          <a:xfrm>
            <a:off x="12302989" y="6026805"/>
            <a:ext cx="459017" cy="356501"/>
          </a:xfrm>
          <a:prstGeom prst="rect">
            <a:avLst/>
          </a:prstGeom>
          <a:solidFill>
            <a:srgbClr val="7F7F7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5" name="文本框 14"/>
          <p:cNvSpPr txBox="true"/>
          <p:nvPr userDrawn="true"/>
        </p:nvSpPr>
        <p:spPr>
          <a:xfrm>
            <a:off x="12288795" y="6519446"/>
            <a:ext cx="520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参考色</a:t>
            </a:r>
            <a:endParaRPr lang="en-US" altLang="zh-CN" sz="8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 userDrawn="true"/>
        </p:nvSpPr>
        <p:spPr>
          <a:xfrm>
            <a:off x="12303083" y="3085246"/>
            <a:ext cx="457015" cy="356501"/>
          </a:xfrm>
          <a:prstGeom prst="rect">
            <a:avLst/>
          </a:prstGeom>
          <a:solidFill>
            <a:srgbClr val="C000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l" rtl="0" fontAlgn="base">
        <a:lnSpc>
          <a:spcPct val="120000"/>
        </a:lnSpc>
        <a:spcBef>
          <a:spcPct val="0"/>
        </a:spcBef>
        <a:spcAft>
          <a:spcPct val="0"/>
        </a:spcAft>
        <a:defRPr sz="3200" b="1" kern="1200">
          <a:solidFill>
            <a:srgbClr val="595959"/>
          </a:solidFill>
          <a:latin typeface="黑体" panose="02010609060101010101" charset="-122"/>
          <a:ea typeface="黑体" panose="02010609060101010101" charset="-122"/>
          <a:cs typeface="+mj-cs"/>
        </a:defRPr>
      </a:lvl1pPr>
      <a:lvl2pPr algn="l" rtl="0" fontAlgn="base">
        <a:lnSpc>
          <a:spcPct val="120000"/>
        </a:lnSpc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黑体" panose="02010609060101010101" charset="-122"/>
          <a:ea typeface="黑体" panose="02010609060101010101" charset="-122"/>
        </a:defRPr>
      </a:lvl2pPr>
      <a:lvl3pPr algn="l" rtl="0" fontAlgn="base">
        <a:lnSpc>
          <a:spcPct val="120000"/>
        </a:lnSpc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黑体" panose="02010609060101010101" charset="-122"/>
          <a:ea typeface="黑体" panose="02010609060101010101" charset="-122"/>
        </a:defRPr>
      </a:lvl3pPr>
      <a:lvl4pPr algn="l" rtl="0" fontAlgn="base">
        <a:lnSpc>
          <a:spcPct val="120000"/>
        </a:lnSpc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黑体" panose="02010609060101010101" charset="-122"/>
          <a:ea typeface="黑体" panose="02010609060101010101" charset="-122"/>
        </a:defRPr>
      </a:lvl4pPr>
      <a:lvl5pPr algn="l" rtl="0" fontAlgn="base">
        <a:lnSpc>
          <a:spcPct val="120000"/>
        </a:lnSpc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黑体" panose="02010609060101010101" charset="-122"/>
          <a:ea typeface="黑体" panose="02010609060101010101" charset="-122"/>
        </a:defRPr>
      </a:lvl5pPr>
      <a:lvl6pPr marL="457200" algn="l" rtl="0" fontAlgn="base">
        <a:lnSpc>
          <a:spcPct val="120000"/>
        </a:lnSpc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黑体" panose="02010609060101010101" charset="-122"/>
          <a:ea typeface="黑体" panose="02010609060101010101" charset="-122"/>
        </a:defRPr>
      </a:lvl6pPr>
      <a:lvl7pPr marL="914400" algn="l" rtl="0" fontAlgn="base">
        <a:lnSpc>
          <a:spcPct val="120000"/>
        </a:lnSpc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黑体" panose="02010609060101010101" charset="-122"/>
          <a:ea typeface="黑体" panose="02010609060101010101" charset="-122"/>
        </a:defRPr>
      </a:lvl7pPr>
      <a:lvl8pPr marL="1371600" algn="l" rtl="0" fontAlgn="base">
        <a:lnSpc>
          <a:spcPct val="120000"/>
        </a:lnSpc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黑体" panose="02010609060101010101" charset="-122"/>
          <a:ea typeface="黑体" panose="02010609060101010101" charset="-122"/>
        </a:defRPr>
      </a:lvl8pPr>
      <a:lvl9pPr marL="1828800" algn="l" rtl="0" fontAlgn="base">
        <a:lnSpc>
          <a:spcPct val="120000"/>
        </a:lnSpc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黑体" panose="02010609060101010101" charset="-122"/>
          <a:ea typeface="黑体" panose="02010609060101010101" charset="-122"/>
        </a:defRPr>
      </a:lvl9pPr>
    </p:titleStyle>
    <p:bodyStyle>
      <a:lvl1pPr marL="228600" indent="-228600" algn="l" rtl="0" fontAlgn="base">
        <a:lnSpc>
          <a:spcPct val="12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+mn-cs"/>
        </a:defRPr>
      </a:lvl1pPr>
      <a:lvl2pPr marL="685800" indent="-228600" algn="l" rtl="0" fontAlgn="base">
        <a:lnSpc>
          <a:spcPct val="12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+mn-cs"/>
        </a:defRPr>
      </a:lvl2pPr>
      <a:lvl3pPr marL="1143000" indent="-228600" algn="l" rtl="0" fontAlgn="base">
        <a:lnSpc>
          <a:spcPct val="12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+mn-cs"/>
        </a:defRPr>
      </a:lvl3pPr>
      <a:lvl4pPr marL="1600200" indent="-228600" algn="l" rtl="0" fontAlgn="base">
        <a:lnSpc>
          <a:spcPct val="12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+mn-cs"/>
        </a:defRPr>
      </a:lvl4pPr>
      <a:lvl5pPr marL="2057400" indent="-228600" algn="l" rtl="0" fontAlgn="base">
        <a:lnSpc>
          <a:spcPct val="12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6.png"/><Relationship Id="rId1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true"/>
          <p:nvPr/>
        </p:nvSpPr>
        <p:spPr>
          <a:xfrm>
            <a:off x="349568" y="1746885"/>
            <a:ext cx="11493500" cy="11988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zh-CN" altLang="en-US" sz="3600">
                <a:latin typeface="Cambria" panose="02040503050406030204" charset="0"/>
                <a:cs typeface="Cambria" panose="02040503050406030204" charset="0"/>
              </a:rPr>
              <a:t>Problem Statement and Requirements of end-to-end CATS</a:t>
            </a:r>
            <a:endParaRPr lang="zh-CN" altLang="en-US" sz="3600">
              <a:latin typeface="Cambria" panose="02040503050406030204" charset="0"/>
              <a:cs typeface="Cambria" panose="02040503050406030204" charset="0"/>
            </a:endParaRPr>
          </a:p>
          <a:p>
            <a:pPr algn="ctr"/>
            <a:r>
              <a:rPr lang="zh-CN" altLang="en-US" sz="3600">
                <a:solidFill>
                  <a:srgbClr val="2A93FB"/>
                </a:solidFill>
                <a:latin typeface="Cambria" panose="02040503050406030204" charset="0"/>
                <a:cs typeface="Cambria" panose="02040503050406030204" charset="0"/>
              </a:rPr>
              <a:t>draft-yuan-cats-end-to-end-problem-requirement-0</a:t>
            </a:r>
            <a:r>
              <a:rPr lang="en-US" altLang="zh-CN" sz="3600">
                <a:solidFill>
                  <a:srgbClr val="2A93FB"/>
                </a:solidFill>
                <a:latin typeface="Cambria" panose="02040503050406030204" charset="0"/>
                <a:cs typeface="Cambria" panose="02040503050406030204" charset="0"/>
              </a:rPr>
              <a:t>1</a:t>
            </a:r>
            <a:endParaRPr lang="en-US" altLang="zh-CN" sz="3600">
              <a:solidFill>
                <a:srgbClr val="2A93FB"/>
              </a:solidFill>
              <a:latin typeface="Cambria" panose="02040503050406030204" charset="0"/>
              <a:cs typeface="Cambria" panose="02040503050406030204" charset="0"/>
            </a:endParaRPr>
          </a:p>
        </p:txBody>
      </p:sp>
      <p:graphicFrame>
        <p:nvGraphicFramePr>
          <p:cNvPr id="6" name="表格 5"/>
          <p:cNvGraphicFramePr/>
          <p:nvPr/>
        </p:nvGraphicFramePr>
        <p:xfrm>
          <a:off x="3103880" y="3561080"/>
          <a:ext cx="5984240" cy="182880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2992120"/>
                <a:gridCol w="2992120"/>
              </a:tblGrid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b="0">
                          <a:solidFill>
                            <a:schemeClr val="tx1"/>
                          </a:solidFill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Dongyu Yuan</a:t>
                      </a:r>
                      <a:endParaRPr lang="zh-CN" altLang="en-US" sz="1800" b="0">
                        <a:solidFill>
                          <a:schemeClr val="tx1"/>
                        </a:solidFill>
                        <a:latin typeface="Cambria Math" panose="02040503050406030204" charset="0"/>
                        <a:cs typeface="Cambria Math" panose="02040503050406030204" charset="0"/>
                        <a:sym typeface="+mn-ea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b="0">
                          <a:solidFill>
                            <a:schemeClr val="tx1"/>
                          </a:solidFill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ZTE Corporation</a:t>
                      </a:r>
                      <a:endParaRPr lang="zh-CN" altLang="en-US" sz="1800" b="0">
                        <a:solidFill>
                          <a:schemeClr val="tx1"/>
                        </a:solidFill>
                        <a:latin typeface="Cambria Math" panose="02040503050406030204" charset="0"/>
                        <a:cs typeface="Cambria Math" panose="02040503050406030204" charset="0"/>
                        <a:sym typeface="+mn-ea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b="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Huijuan Yao</a:t>
                      </a:r>
                      <a:endParaRPr lang="zh-CN" altLang="en-US" sz="1800" b="0">
                        <a:latin typeface="Cambria Math" panose="02040503050406030204" charset="0"/>
                        <a:cs typeface="Cambria Math" panose="02040503050406030204" charset="0"/>
                        <a:sym typeface="+mn-ea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b="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China Mobile</a:t>
                      </a:r>
                      <a:endParaRPr lang="zh-CN" altLang="en-US" sz="1800" b="0">
                        <a:latin typeface="Cambria Math" panose="02040503050406030204" charset="0"/>
                        <a:cs typeface="Cambria Math" panose="02040503050406030204" charset="0"/>
                        <a:sym typeface="+mn-ea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b="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Zhiqiang Li</a:t>
                      </a:r>
                      <a:endParaRPr lang="zh-CN" altLang="en-US" sz="1800" b="0">
                        <a:latin typeface="Cambria Math" panose="02040503050406030204" charset="0"/>
                        <a:cs typeface="Cambria Math" panose="02040503050406030204" charset="0"/>
                        <a:sym typeface="+mn-ea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b="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China Mobile</a:t>
                      </a:r>
                      <a:endParaRPr lang="zh-CN" altLang="en-US" sz="1800" b="0">
                        <a:latin typeface="Cambria Math" panose="02040503050406030204" charset="0"/>
                        <a:cs typeface="Cambria Math" panose="02040503050406030204" charset="0"/>
                        <a:sym typeface="+mn-ea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0">
                          <a:latin typeface="Cambria Math" panose="02040503050406030204" charset="0"/>
                          <a:cs typeface="Cambria Math" panose="02040503050406030204" charset="0"/>
                        </a:rPr>
                        <a:t>Fenlin</a:t>
                      </a:r>
                      <a:r>
                        <a:rPr lang="en-US" altLang="zh-CN" b="0">
                          <a:latin typeface="Cambria Math" panose="02040503050406030204" charset="0"/>
                          <a:cs typeface="Cambria Math" panose="02040503050406030204" charset="0"/>
                        </a:rPr>
                        <a:t> </a:t>
                      </a:r>
                      <a:r>
                        <a:rPr lang="zh-CN" altLang="en-US" sz="1800" b="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Zhou</a:t>
                      </a:r>
                      <a:endParaRPr lang="en-US" altLang="zh-CN" b="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b="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ZTE Corporation</a:t>
                      </a:r>
                      <a:endParaRPr lang="zh-CN" altLang="en-US" sz="1800" b="0">
                        <a:latin typeface="Cambria Math" panose="02040503050406030204" charset="0"/>
                        <a:cs typeface="Cambria Math" panose="02040503050406030204" charset="0"/>
                        <a:sym typeface="+mn-ea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b="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Xuewei Wang</a:t>
                      </a:r>
                      <a:endParaRPr lang="zh-CN" altLang="en-US" sz="1800" b="0">
                        <a:latin typeface="Cambria Math" panose="02040503050406030204" charset="0"/>
                        <a:cs typeface="Cambria Math" panose="02040503050406030204" charset="0"/>
                        <a:sym typeface="+mn-ea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b="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Ruijie Networks Co.,Ltd</a:t>
                      </a:r>
                      <a:endParaRPr lang="zh-CN" altLang="en-US" sz="1800" b="0">
                        <a:latin typeface="Cambria Math" panose="02040503050406030204" charset="0"/>
                        <a:cs typeface="Cambria Math" panose="02040503050406030204" charset="0"/>
                        <a:sym typeface="+mn-ea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文本占位符 2"/>
          <p:cNvSpPr>
            <a:spLocks noGrp="true"/>
          </p:cNvSpPr>
          <p:nvPr/>
        </p:nvSpPr>
        <p:spPr>
          <a:xfrm>
            <a:off x="6328410" y="6153785"/>
            <a:ext cx="5631180" cy="552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false" compatLnSpc="true"/>
          <a:lstStyle>
            <a:lvl1pPr marL="228600" indent="-228600" algn="l" rtl="0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n-cs"/>
              </a:defRPr>
            </a:lvl1pPr>
            <a:lvl2pPr marL="685800" indent="-228600" algn="l" rtl="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n-cs"/>
              </a:defRPr>
            </a:lvl2pPr>
            <a:lvl3pPr marL="1143000" indent="-228600" algn="l" rtl="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n-cs"/>
              </a:defRPr>
            </a:lvl3pPr>
            <a:lvl4pPr marL="1600200" indent="-228600" algn="l" rtl="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n-cs"/>
              </a:defRPr>
            </a:lvl4pPr>
            <a:lvl5pPr marL="2057400" indent="-228600" algn="l" rtl="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800">
                <a:latin typeface="Cambria" panose="02040503050406030204" charset="0"/>
                <a:ea typeface="+mn-ea"/>
                <a:cs typeface="Cambria" panose="02040503050406030204" charset="0"/>
                <a:sym typeface="+mn-ea"/>
              </a:rPr>
              <a:t>IETF-118, Nov 2023 </a:t>
            </a:r>
            <a:endParaRPr lang="en-US" sz="1800">
              <a:latin typeface="Cambria" panose="02040503050406030204" charset="0"/>
              <a:ea typeface="+mn-ea"/>
              <a:cs typeface="Cambria" panose="02040503050406030204" charset="0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>
            <a:off x="7169150" y="1108710"/>
            <a:ext cx="4230370" cy="463994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987425" y="1140460"/>
            <a:ext cx="3924935" cy="4577715"/>
          </a:xfrm>
          <a:prstGeom prst="rect">
            <a:avLst/>
          </a:prstGeom>
        </p:spPr>
      </p:pic>
      <p:sp>
        <p:nvSpPr>
          <p:cNvPr id="6" name="文本框 5"/>
          <p:cNvSpPr txBox="true"/>
          <p:nvPr/>
        </p:nvSpPr>
        <p:spPr>
          <a:xfrm>
            <a:off x="624840" y="5870575"/>
            <a:ext cx="46501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600">
                <a:latin typeface="Cambria Math" panose="02040503050406030204" charset="0"/>
                <a:cs typeface="Cambria Math" panose="02040503050406030204" charset="0"/>
              </a:rPr>
              <a:t>Computing-Aware Traffic Steering (CATS) Problem Statement, Use Cases, and Requirements</a:t>
            </a:r>
            <a:endParaRPr lang="zh-CN" altLang="en-US" sz="1600">
              <a:latin typeface="Cambria Math" panose="02040503050406030204" charset="0"/>
              <a:cs typeface="Cambria Math" panose="02040503050406030204" charset="0"/>
            </a:endParaRPr>
          </a:p>
          <a:p>
            <a:r>
              <a:rPr lang="zh-CN" altLang="en-US" sz="1600">
                <a:solidFill>
                  <a:srgbClr val="2A93FB"/>
                </a:solidFill>
                <a:latin typeface="Cambria Math" panose="02040503050406030204" charset="0"/>
                <a:cs typeface="Cambria Math" panose="02040503050406030204" charset="0"/>
              </a:rPr>
              <a:t>draft-ietf-cats-usecases-requirements-01</a:t>
            </a:r>
            <a:endParaRPr lang="zh-CN" altLang="en-US" sz="1600">
              <a:solidFill>
                <a:srgbClr val="2A93FB"/>
              </a:solidFill>
              <a:latin typeface="Cambria Math" panose="02040503050406030204" charset="0"/>
              <a:cs typeface="Cambria Math" panose="02040503050406030204" charset="0"/>
            </a:endParaRPr>
          </a:p>
        </p:txBody>
      </p:sp>
      <p:cxnSp>
        <p:nvCxnSpPr>
          <p:cNvPr id="7" name="直接箭头连接符 6"/>
          <p:cNvCxnSpPr/>
          <p:nvPr/>
        </p:nvCxnSpPr>
        <p:spPr>
          <a:xfrm flipV="true">
            <a:off x="5050155" y="3540760"/>
            <a:ext cx="1797050" cy="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true"/>
          <p:nvPr/>
        </p:nvSpPr>
        <p:spPr>
          <a:xfrm>
            <a:off x="7356475" y="5870575"/>
            <a:ext cx="38557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zh-CN" altLang="en-US" sz="2400">
                <a:solidFill>
                  <a:srgbClr val="FF0000"/>
                </a:solidFill>
                <a:latin typeface="Cambria Math" panose="02040503050406030204" charset="0"/>
                <a:cs typeface="Cambria Math" panose="02040503050406030204" charset="0"/>
              </a:rPr>
              <a:t>large amount of ubiquitous service</a:t>
            </a:r>
            <a:r>
              <a:rPr lang="en-US" altLang="zh-CN" sz="2400">
                <a:solidFill>
                  <a:srgbClr val="FF0000"/>
                </a:solidFill>
                <a:latin typeface="Cambria Math" panose="02040503050406030204" charset="0"/>
                <a:cs typeface="Cambria Math" panose="02040503050406030204" charset="0"/>
              </a:rPr>
              <a:t> </a:t>
            </a:r>
            <a:r>
              <a:rPr lang="zh-CN" altLang="en-US" sz="2400">
                <a:solidFill>
                  <a:srgbClr val="FF0000"/>
                </a:solidFill>
                <a:latin typeface="Cambria Math" panose="02040503050406030204" charset="0"/>
                <a:cs typeface="Cambria Math" panose="02040503050406030204" charset="0"/>
              </a:rPr>
              <a:t>instances</a:t>
            </a:r>
            <a:endParaRPr lang="zh-CN" altLang="en-US" sz="2400">
              <a:solidFill>
                <a:srgbClr val="FF0000"/>
              </a:solidFill>
              <a:latin typeface="Cambria Math" panose="02040503050406030204" charset="0"/>
              <a:cs typeface="Cambria Math" panose="02040503050406030204" charset="0"/>
            </a:endParaRPr>
          </a:p>
        </p:txBody>
      </p:sp>
      <p:sp>
        <p:nvSpPr>
          <p:cNvPr id="9" name="文本框 8"/>
          <p:cNvSpPr txBox="true"/>
          <p:nvPr/>
        </p:nvSpPr>
        <p:spPr>
          <a:xfrm>
            <a:off x="2241868" y="424815"/>
            <a:ext cx="770763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altLang="zh-CN" sz="3200">
                <a:latin typeface="Cambria" panose="02040503050406030204" charset="0"/>
                <a:cs typeface="Cambria" panose="02040503050406030204" charset="0"/>
              </a:rPr>
              <a:t>Usecase of distributed ubiquitous instances</a:t>
            </a:r>
            <a:endParaRPr lang="en-US" altLang="zh-CN" sz="3200">
              <a:latin typeface="Cambria" panose="02040503050406030204" charset="0"/>
              <a:cs typeface="Cambria" panose="020405030504060302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图表 3"/>
          <p:cNvGraphicFramePr/>
          <p:nvPr/>
        </p:nvGraphicFramePr>
        <p:xfrm>
          <a:off x="392748" y="1832928"/>
          <a:ext cx="7028815" cy="3485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cxnSp>
        <p:nvCxnSpPr>
          <p:cNvPr id="6" name="直接连接符 5"/>
          <p:cNvCxnSpPr/>
          <p:nvPr/>
        </p:nvCxnSpPr>
        <p:spPr>
          <a:xfrm flipH="true">
            <a:off x="1327785" y="2358390"/>
            <a:ext cx="0" cy="1800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true">
            <a:off x="1533525" y="2178685"/>
            <a:ext cx="0" cy="1980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true"/>
          <p:nvPr/>
        </p:nvSpPr>
        <p:spPr>
          <a:xfrm>
            <a:off x="849630" y="833120"/>
            <a:ext cx="38557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400">
                <a:solidFill>
                  <a:schemeClr val="tx1"/>
                </a:solidFill>
                <a:latin typeface="Cambria Math" panose="02040503050406030204" charset="0"/>
                <a:cs typeface="Cambria Math" panose="02040503050406030204" charset="0"/>
              </a:rPr>
              <a:t>Sample and Distribute</a:t>
            </a:r>
            <a:endParaRPr lang="en-US" sz="2400">
              <a:solidFill>
                <a:schemeClr val="tx1"/>
              </a:solidFill>
              <a:latin typeface="Cambria Math" panose="02040503050406030204" charset="0"/>
              <a:cs typeface="Cambria Math" panose="02040503050406030204" charset="0"/>
            </a:endParaRPr>
          </a:p>
        </p:txBody>
      </p:sp>
      <p:cxnSp>
        <p:nvCxnSpPr>
          <p:cNvPr id="10" name="直接箭头连接符 9"/>
          <p:cNvCxnSpPr/>
          <p:nvPr/>
        </p:nvCxnSpPr>
        <p:spPr>
          <a:xfrm flipH="true">
            <a:off x="1327785" y="1293495"/>
            <a:ext cx="283210" cy="10064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true">
            <a:off x="1533525" y="1293495"/>
            <a:ext cx="224155" cy="8115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true"/>
          <p:nvPr/>
        </p:nvSpPr>
        <p:spPr>
          <a:xfrm>
            <a:off x="933450" y="5680710"/>
            <a:ext cx="103251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auto">
              <a:spcAft>
                <a:spcPts val="600"/>
              </a:spcAft>
            </a:pPr>
            <a:r>
              <a:rPr lang="en-US" altLang="zh-CN" sz="2400">
                <a:latin typeface="Cambria Math" panose="02040503050406030204" charset="0"/>
                <a:cs typeface="Cambria Math" panose="02040503050406030204" charset="0"/>
              </a:rPr>
              <a:t>Problem </a:t>
            </a:r>
            <a:r>
              <a:rPr lang="zh-CN" altLang="en-US" sz="2400">
                <a:latin typeface="Cambria Math" panose="02040503050406030204" charset="0"/>
                <a:cs typeface="Cambria Math" panose="02040503050406030204" charset="0"/>
              </a:rPr>
              <a:t>1.  </a:t>
            </a:r>
            <a:r>
              <a:rPr lang="zh-CN" altLang="en-US" sz="2400" b="1">
                <a:solidFill>
                  <a:srgbClr val="FF0000"/>
                </a:solidFill>
                <a:latin typeface="Cambria Math" panose="02040503050406030204" charset="0"/>
                <a:cs typeface="Cambria Math" panose="02040503050406030204" charset="0"/>
              </a:rPr>
              <a:t>Large amount of dynamic entries</a:t>
            </a:r>
            <a:r>
              <a:rPr lang="zh-CN" altLang="en-US" sz="2400">
                <a:latin typeface="Cambria Math" panose="02040503050406030204" charset="0"/>
                <a:cs typeface="Cambria Math" panose="02040503050406030204" charset="0"/>
              </a:rPr>
              <a:t> </a:t>
            </a:r>
            <a:r>
              <a:rPr lang="en-US" altLang="zh-CN" sz="2400">
                <a:latin typeface="Cambria Math" panose="02040503050406030204" charset="0"/>
                <a:cs typeface="Cambria Math" panose="02040503050406030204" charset="0"/>
              </a:rPr>
              <a:t>are required to be </a:t>
            </a:r>
            <a:r>
              <a:rPr lang="zh-CN" altLang="en-US" sz="2400">
                <a:latin typeface="Cambria Math" panose="02040503050406030204" charset="0"/>
                <a:cs typeface="Cambria Math" panose="02040503050406030204" charset="0"/>
              </a:rPr>
              <a:t>recorded and maintained in the</a:t>
            </a:r>
            <a:r>
              <a:rPr lang="en-US" altLang="zh-CN" sz="2400">
                <a:latin typeface="Cambria Math" panose="02040503050406030204" charset="0"/>
                <a:cs typeface="Cambria Math" panose="02040503050406030204" charset="0"/>
              </a:rPr>
              <a:t> </a:t>
            </a:r>
            <a:r>
              <a:rPr lang="zh-CN" altLang="en-US" sz="2400">
                <a:latin typeface="Cambria Math" panose="02040503050406030204" charset="0"/>
                <a:cs typeface="Cambria Math" panose="02040503050406030204" charset="0"/>
              </a:rPr>
              <a:t>control plane for CATS routers.</a:t>
            </a:r>
            <a:endParaRPr lang="zh-CN" altLang="en-US" sz="2400">
              <a:latin typeface="Cambria Math" panose="02040503050406030204" charset="0"/>
              <a:cs typeface="Cambria Math" panose="02040503050406030204" charset="0"/>
            </a:endParaRPr>
          </a:p>
        </p:txBody>
      </p:sp>
      <p:sp>
        <p:nvSpPr>
          <p:cNvPr id="18" name="文本框 17"/>
          <p:cNvSpPr txBox="true"/>
          <p:nvPr/>
        </p:nvSpPr>
        <p:spPr>
          <a:xfrm>
            <a:off x="1533525" y="1496060"/>
            <a:ext cx="6443980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altLang="zh-CN" sz="1600">
                <a:solidFill>
                  <a:schemeClr val="tx1"/>
                </a:solidFill>
                <a:latin typeface="Cambria Math" panose="02040503050406030204" charset="0"/>
                <a:cs typeface="Cambria Math" panose="02040503050406030204" charset="0"/>
              </a:rPr>
              <a:t>&lt;Computing Delay, Load, Connections, Bandwidth Utilization, ...&gt;</a:t>
            </a:r>
            <a:endParaRPr lang="en-US" altLang="zh-CN" sz="1600">
              <a:solidFill>
                <a:schemeClr val="tx1"/>
              </a:solidFill>
              <a:latin typeface="Cambria Math" panose="02040503050406030204" charset="0"/>
              <a:cs typeface="Cambria Math" panose="02040503050406030204" charset="0"/>
            </a:endParaRPr>
          </a:p>
        </p:txBody>
      </p:sp>
      <p:graphicFrame>
        <p:nvGraphicFramePr>
          <p:cNvPr id="20" name="表格 19"/>
          <p:cNvGraphicFramePr/>
          <p:nvPr/>
        </p:nvGraphicFramePr>
        <p:xfrm>
          <a:off x="7818755" y="1168400"/>
          <a:ext cx="4010660" cy="3489325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1002665"/>
                <a:gridCol w="1002665"/>
                <a:gridCol w="1002665"/>
                <a:gridCol w="1002665"/>
              </a:tblGrid>
              <a:tr h="3892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Instances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  <a:tc gridSpan="3"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Metrics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  <a:tc hMerge="true">
                  <a:tcPr/>
                </a:tc>
                <a:tc hMerge="true">
                  <a:tcPr/>
                </a:tc>
              </a:tr>
              <a:tr h="389255">
                <a:tc rowSpan="4"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Instance 1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Metric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</a:rPr>
                        <a:t>1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(t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</a:rPr>
                        <a:t>1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)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Metric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2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(t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1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)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  <a:sym typeface="+mn-ea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...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</a:tr>
              <a:tr h="389255">
                <a:tc vMerge="true"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Metric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</a:rPr>
                        <a:t>1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(t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</a:rPr>
                        <a:t>2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)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Metric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2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(t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2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)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  <a:sym typeface="+mn-ea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...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</a:tr>
              <a:tr h="388620">
                <a:tc vMerge="true"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Metric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</a:rPr>
                        <a:t>1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(t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</a:rPr>
                        <a:t>3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)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Metric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2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(t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3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)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  <a:sym typeface="+mn-ea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...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</a:tr>
              <a:tr h="375920">
                <a:tc vMerge="true"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...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...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...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</a:tr>
              <a:tr h="389255">
                <a:tc rowSpan="4"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Instance 2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Metric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</a:rPr>
                        <a:t>1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(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t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1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)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Metric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2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(t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1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)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  <a:sym typeface="+mn-ea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...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</a:tr>
              <a:tr h="388620">
                <a:tc vMerge="true"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Metric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</a:rPr>
                        <a:t>1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(t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</a:rPr>
                        <a:t>2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)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Metric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2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(t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2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)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  <a:sym typeface="+mn-ea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...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</a:tr>
              <a:tr h="389890">
                <a:tc vMerge="true"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Metric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</a:rPr>
                        <a:t>1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(t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</a:rPr>
                        <a:t>3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)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Metric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2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(t</a:t>
                      </a:r>
                      <a:r>
                        <a:rPr lang="en-US" altLang="zh-CN" sz="1400" baseline="-250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3</a:t>
                      </a: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a:t>)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  <a:sym typeface="+mn-ea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...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</a:tr>
              <a:tr h="389255">
                <a:tc vMerge="true"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...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...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Cambria Math" panose="02040503050406030204" charset="0"/>
                          <a:cs typeface="Cambria Math" panose="02040503050406030204" charset="0"/>
                        </a:rPr>
                        <a:t>...</a:t>
                      </a:r>
                      <a:endParaRPr lang="en-US" altLang="zh-CN" sz="1400">
                        <a:latin typeface="Cambria Math" panose="02040503050406030204" charset="0"/>
                        <a:cs typeface="Cambria Math" panose="02040503050406030204" charset="0"/>
                      </a:endParaRPr>
                    </a:p>
                  </a:txBody>
                  <a:tcPr anchor="ctr" anchorCtr="false"/>
                </a:tc>
              </a:tr>
            </a:tbl>
          </a:graphicData>
        </a:graphic>
      </p:graphicFrame>
      <p:sp>
        <p:nvSpPr>
          <p:cNvPr id="25" name="椭圆 24"/>
          <p:cNvSpPr/>
          <p:nvPr/>
        </p:nvSpPr>
        <p:spPr>
          <a:xfrm>
            <a:off x="7628890" y="3013075"/>
            <a:ext cx="4376420" cy="576580"/>
          </a:xfrm>
          <a:prstGeom prst="ellipse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6" name="文本框 25"/>
          <p:cNvSpPr txBox="true"/>
          <p:nvPr/>
        </p:nvSpPr>
        <p:spPr>
          <a:xfrm>
            <a:off x="6022340" y="4657725"/>
            <a:ext cx="598297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 fontAlgn="auto">
              <a:spcAft>
                <a:spcPts val="600"/>
              </a:spcAft>
            </a:pPr>
            <a:r>
              <a:rPr lang="en-US" sz="2000">
                <a:latin typeface="Cambria Math" panose="02040503050406030204" charset="0"/>
                <a:cs typeface="Cambria Math" panose="02040503050406030204" charset="0"/>
              </a:rPr>
              <a:t>CATS Routers </a:t>
            </a:r>
            <a:r>
              <a:rPr lang="zh-CN" altLang="en-US" sz="2000">
                <a:latin typeface="Cambria Math" panose="02040503050406030204" charset="0"/>
                <a:cs typeface="Cambria Math" panose="02040503050406030204" charset="0"/>
              </a:rPr>
              <a:t>×</a:t>
            </a:r>
            <a:r>
              <a:rPr lang="en-US" altLang="zh-CN" sz="2000">
                <a:latin typeface="Cambria Math" panose="02040503050406030204" charset="0"/>
                <a:cs typeface="Cambria Math" panose="02040503050406030204" charset="0"/>
              </a:rPr>
              <a:t> Average Instances per CATS Router</a:t>
            </a:r>
            <a:endParaRPr lang="en-US" altLang="zh-CN" sz="2000">
              <a:latin typeface="Cambria Math" panose="02040503050406030204" charset="0"/>
              <a:cs typeface="Cambria Math" panose="02040503050406030204" charset="0"/>
            </a:endParaRPr>
          </a:p>
        </p:txBody>
      </p:sp>
      <p:cxnSp>
        <p:nvCxnSpPr>
          <p:cNvPr id="27" name="直接箭头连接符 26"/>
          <p:cNvCxnSpPr>
            <a:stCxn id="25" idx="3"/>
          </p:cNvCxnSpPr>
          <p:nvPr/>
        </p:nvCxnSpPr>
        <p:spPr>
          <a:xfrm flipH="true">
            <a:off x="7042785" y="3505200"/>
            <a:ext cx="1226820" cy="10217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1015365" y="541020"/>
            <a:ext cx="1416050" cy="3293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2431415" y="541020"/>
            <a:ext cx="1416050" cy="3293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3847465" y="541020"/>
            <a:ext cx="1416050" cy="3293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5263515" y="541020"/>
            <a:ext cx="1416050" cy="3293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6679565" y="541020"/>
            <a:ext cx="822960" cy="3293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文本框 23"/>
          <p:cNvSpPr txBox="true"/>
          <p:nvPr/>
        </p:nvSpPr>
        <p:spPr>
          <a:xfrm>
            <a:off x="1125855" y="1801495"/>
            <a:ext cx="119570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b="1">
                <a:latin typeface="Cambria Math" panose="02040503050406030204" charset="0"/>
                <a:cs typeface="Cambria Math" panose="02040503050406030204" charset="0"/>
              </a:rPr>
              <a:t>Instance 1</a:t>
            </a:r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  <a:p>
            <a:pPr algn="ctr"/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  <a:p>
            <a:pPr algn="ctr"/>
            <a:r>
              <a:rPr lang="en-US" altLang="zh-CN" b="1">
                <a:latin typeface="Cambria Math" panose="02040503050406030204" charset="0"/>
                <a:cs typeface="Cambria Math" panose="02040503050406030204" charset="0"/>
              </a:rPr>
              <a:t>0-10s</a:t>
            </a:r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</p:txBody>
      </p:sp>
      <p:sp>
        <p:nvSpPr>
          <p:cNvPr id="25" name="文本框 24"/>
          <p:cNvSpPr txBox="true"/>
          <p:nvPr/>
        </p:nvSpPr>
        <p:spPr>
          <a:xfrm>
            <a:off x="2541905" y="1801495"/>
            <a:ext cx="119570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b="1">
                <a:latin typeface="Cambria Math" panose="02040503050406030204" charset="0"/>
                <a:cs typeface="Cambria Math" panose="02040503050406030204" charset="0"/>
              </a:rPr>
              <a:t>Instance 2</a:t>
            </a:r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  <a:p>
            <a:pPr algn="ctr"/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  <a:p>
            <a:pPr algn="ctr"/>
            <a:r>
              <a:rPr lang="en-US" altLang="zh-CN" b="1">
                <a:latin typeface="Cambria Math" panose="02040503050406030204" charset="0"/>
                <a:cs typeface="Cambria Math" panose="02040503050406030204" charset="0"/>
              </a:rPr>
              <a:t>10-20s</a:t>
            </a:r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</p:txBody>
      </p:sp>
      <p:sp>
        <p:nvSpPr>
          <p:cNvPr id="26" name="文本框 25"/>
          <p:cNvSpPr txBox="true"/>
          <p:nvPr/>
        </p:nvSpPr>
        <p:spPr>
          <a:xfrm>
            <a:off x="3957320" y="1801495"/>
            <a:ext cx="119570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b="1">
                <a:latin typeface="Cambria Math" panose="02040503050406030204" charset="0"/>
                <a:cs typeface="Cambria Math" panose="02040503050406030204" charset="0"/>
              </a:rPr>
              <a:t>Instance 3</a:t>
            </a:r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  <a:p>
            <a:pPr algn="ctr"/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  <a:p>
            <a:pPr algn="ctr"/>
            <a:r>
              <a:rPr lang="en-US" altLang="zh-CN" b="1">
                <a:latin typeface="Cambria Math" panose="02040503050406030204" charset="0"/>
                <a:cs typeface="Cambria Math" panose="02040503050406030204" charset="0"/>
              </a:rPr>
              <a:t>20-30s</a:t>
            </a:r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</p:txBody>
      </p:sp>
      <p:sp>
        <p:nvSpPr>
          <p:cNvPr id="27" name="文本框 26"/>
          <p:cNvSpPr txBox="true"/>
          <p:nvPr/>
        </p:nvSpPr>
        <p:spPr>
          <a:xfrm>
            <a:off x="5373370" y="1801495"/>
            <a:ext cx="119570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b="1">
                <a:latin typeface="Cambria Math" panose="02040503050406030204" charset="0"/>
                <a:cs typeface="Cambria Math" panose="02040503050406030204" charset="0"/>
              </a:rPr>
              <a:t>Instance 4</a:t>
            </a:r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  <a:p>
            <a:pPr algn="ctr"/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  <a:p>
            <a:pPr algn="ctr"/>
            <a:r>
              <a:rPr lang="en-US" altLang="zh-CN" b="1">
                <a:latin typeface="Cambria Math" panose="02040503050406030204" charset="0"/>
                <a:cs typeface="Cambria Math" panose="02040503050406030204" charset="0"/>
              </a:rPr>
              <a:t>30-40s</a:t>
            </a:r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</p:txBody>
      </p:sp>
      <p:sp>
        <p:nvSpPr>
          <p:cNvPr id="30" name="文本框 29"/>
          <p:cNvSpPr txBox="true"/>
          <p:nvPr/>
        </p:nvSpPr>
        <p:spPr>
          <a:xfrm>
            <a:off x="6928485" y="1801495"/>
            <a:ext cx="3257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  <a:p>
            <a:pPr algn="ctr"/>
            <a:r>
              <a:rPr lang="en-US" altLang="zh-CN" b="1">
                <a:latin typeface="Cambria Math" panose="02040503050406030204" charset="0"/>
                <a:cs typeface="Cambria Math" panose="02040503050406030204" charset="0"/>
              </a:rPr>
              <a:t>...</a:t>
            </a:r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</p:txBody>
      </p:sp>
      <p:sp>
        <p:nvSpPr>
          <p:cNvPr id="38" name="文本框 37"/>
          <p:cNvSpPr txBox="true"/>
          <p:nvPr/>
        </p:nvSpPr>
        <p:spPr>
          <a:xfrm>
            <a:off x="1005205" y="247650"/>
            <a:ext cx="51187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400">
                <a:solidFill>
                  <a:schemeClr val="tx1"/>
                </a:solidFill>
                <a:latin typeface="Cambria Math" panose="02040503050406030204" charset="0"/>
                <a:cs typeface="Cambria Math" panose="02040503050406030204" charset="0"/>
              </a:rPr>
              <a:t>RR for Load Balance among Instances</a:t>
            </a:r>
            <a:endParaRPr lang="en-US" sz="2400">
              <a:solidFill>
                <a:schemeClr val="tx1"/>
              </a:solidFill>
              <a:latin typeface="Cambria Math" panose="02040503050406030204" charset="0"/>
              <a:cs typeface="Cambria Math" panose="02040503050406030204" charset="0"/>
            </a:endParaRPr>
          </a:p>
        </p:txBody>
      </p:sp>
      <p:sp>
        <p:nvSpPr>
          <p:cNvPr id="45" name="任意多边形 44"/>
          <p:cNvSpPr/>
          <p:nvPr/>
        </p:nvSpPr>
        <p:spPr>
          <a:xfrm>
            <a:off x="1845310" y="3706495"/>
            <a:ext cx="6628765" cy="1842135"/>
          </a:xfrm>
          <a:custGeom>
            <a:avLst/>
            <a:gdLst>
              <a:gd name="connisteX0" fmla="*/ 5685790 w 5685790"/>
              <a:gd name="connsiteY0" fmla="*/ 1729105 h 1842209"/>
              <a:gd name="connisteX1" fmla="*/ 3898265 w 5685790"/>
              <a:gd name="connsiteY1" fmla="*/ 1778000 h 1842209"/>
              <a:gd name="connisteX2" fmla="*/ 1983105 w 5685790"/>
              <a:gd name="connsiteY2" fmla="*/ 937895 h 1842209"/>
              <a:gd name="connisteX3" fmla="*/ 0 w 5685790"/>
              <a:gd name="connsiteY3" fmla="*/ 0 h 1842209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</a:cxnLst>
            <a:rect l="l" t="t" r="r" b="b"/>
            <a:pathLst>
              <a:path w="5685790" h="1842210">
                <a:moveTo>
                  <a:pt x="5685790" y="1729105"/>
                </a:moveTo>
                <a:cubicBezTo>
                  <a:pt x="5366385" y="1755775"/>
                  <a:pt x="4638675" y="1936115"/>
                  <a:pt x="3898265" y="1778000"/>
                </a:cubicBezTo>
                <a:cubicBezTo>
                  <a:pt x="3157855" y="1619885"/>
                  <a:pt x="2762885" y="1293495"/>
                  <a:pt x="1983105" y="937895"/>
                </a:cubicBezTo>
                <a:cubicBezTo>
                  <a:pt x="1203325" y="582295"/>
                  <a:pt x="358140" y="170815"/>
                  <a:pt x="0" y="0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lgDash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6" name="任意多边形 45"/>
          <p:cNvSpPr/>
          <p:nvPr/>
        </p:nvSpPr>
        <p:spPr>
          <a:xfrm>
            <a:off x="3164205" y="3677285"/>
            <a:ext cx="5309235" cy="1739900"/>
          </a:xfrm>
          <a:custGeom>
            <a:avLst/>
            <a:gdLst>
              <a:gd name="connisteX0" fmla="*/ 4347210 w 4347210"/>
              <a:gd name="connsiteY0" fmla="*/ 1729105 h 1739909"/>
              <a:gd name="connisteX1" fmla="*/ 2501265 w 4347210"/>
              <a:gd name="connsiteY1" fmla="*/ 1621790 h 1739909"/>
              <a:gd name="connisteX2" fmla="*/ 1026160 w 4347210"/>
              <a:gd name="connsiteY2" fmla="*/ 849630 h 1739909"/>
              <a:gd name="connisteX3" fmla="*/ 0 w 4347210"/>
              <a:gd name="connsiteY3" fmla="*/ 0 h 1739909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</a:cxnLst>
            <a:rect l="l" t="t" r="r" b="b"/>
            <a:pathLst>
              <a:path w="4347210" h="1739910">
                <a:moveTo>
                  <a:pt x="4347210" y="1729105"/>
                </a:moveTo>
                <a:cubicBezTo>
                  <a:pt x="4007485" y="1723390"/>
                  <a:pt x="3165475" y="1797685"/>
                  <a:pt x="2501265" y="1621790"/>
                </a:cubicBezTo>
                <a:cubicBezTo>
                  <a:pt x="1837055" y="1445895"/>
                  <a:pt x="1526540" y="1174115"/>
                  <a:pt x="1026160" y="849630"/>
                </a:cubicBezTo>
                <a:cubicBezTo>
                  <a:pt x="525780" y="525145"/>
                  <a:pt x="175895" y="154305"/>
                  <a:pt x="0" y="0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lgDash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true"/>
          <p:nvPr/>
        </p:nvSpPr>
        <p:spPr>
          <a:xfrm>
            <a:off x="1294130" y="6059805"/>
            <a:ext cx="96031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auto">
              <a:spcAft>
                <a:spcPts val="600"/>
              </a:spcAft>
            </a:pPr>
            <a:r>
              <a:rPr lang="en-US" sz="2400">
                <a:latin typeface="Cambria Math" panose="02040503050406030204" charset="0"/>
                <a:cs typeface="Cambria Math" panose="02040503050406030204" charset="0"/>
                <a:sym typeface="+mn-ea"/>
              </a:rPr>
              <a:t>Problem </a:t>
            </a:r>
            <a:r>
              <a:rPr sz="2400">
                <a:latin typeface="Cambria Math" panose="02040503050406030204" charset="0"/>
                <a:cs typeface="Cambria Math" panose="02040503050406030204" charset="0"/>
                <a:sym typeface="+mn-ea"/>
              </a:rPr>
              <a:t>2.  </a:t>
            </a:r>
            <a:r>
              <a:rPr sz="2400" b="1">
                <a:solidFill>
                  <a:srgbClr val="FF0000"/>
                </a:solidFill>
                <a:latin typeface="Cambria Math" panose="02040503050406030204" charset="0"/>
                <a:cs typeface="Cambria Math" panose="02040503050406030204" charset="0"/>
                <a:sym typeface="+mn-ea"/>
              </a:rPr>
              <a:t>Quick updates</a:t>
            </a:r>
            <a:r>
              <a:rPr sz="2400">
                <a:latin typeface="Cambria Math" panose="02040503050406030204" charset="0"/>
                <a:cs typeface="Cambria Math" panose="02040503050406030204" charset="0"/>
                <a:sym typeface="+mn-ea"/>
              </a:rPr>
              <a:t> for</a:t>
            </a:r>
            <a:r>
              <a:rPr lang="en-US" sz="2400">
                <a:latin typeface="Cambria Math" panose="02040503050406030204" charset="0"/>
                <a:cs typeface="Cambria Math" panose="02040503050406030204" charset="0"/>
                <a:sym typeface="+mn-ea"/>
              </a:rPr>
              <a:t> optimal service instance selection</a:t>
            </a:r>
            <a:r>
              <a:rPr sz="2400">
                <a:latin typeface="Cambria Math" panose="02040503050406030204" charset="0"/>
                <a:cs typeface="Cambria Math" panose="02040503050406030204" charset="0"/>
                <a:sym typeface="+mn-ea"/>
              </a:rPr>
              <a:t>.</a:t>
            </a:r>
            <a:endParaRPr lang="zh-CN" altLang="en-US" sz="2400">
              <a:latin typeface="Cambria Math" panose="02040503050406030204" charset="0"/>
              <a:cs typeface="Cambria Math" panose="02040503050406030204" charset="0"/>
              <a:sym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136255" y="541020"/>
            <a:ext cx="1416050" cy="3293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9552305" y="541020"/>
            <a:ext cx="1416050" cy="3293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1" name="组合 20"/>
          <p:cNvGrpSpPr/>
          <p:nvPr/>
        </p:nvGrpSpPr>
        <p:grpSpPr>
          <a:xfrm>
            <a:off x="8754110" y="4195445"/>
            <a:ext cx="1859915" cy="517525"/>
            <a:chOff x="14123" y="1653"/>
            <a:chExt cx="2513" cy="815"/>
          </a:xfrm>
          <a:solidFill>
            <a:srgbClr val="ADB9CA"/>
          </a:solidFill>
        </p:grpSpPr>
        <p:sp>
          <p:nvSpPr>
            <p:cNvPr id="22" name="圆角矩形 21"/>
            <p:cNvSpPr/>
            <p:nvPr/>
          </p:nvSpPr>
          <p:spPr>
            <a:xfrm>
              <a:off x="14123" y="1653"/>
              <a:ext cx="2506" cy="815"/>
            </a:xfrm>
            <a:prstGeom prst="roundRect">
              <a:avLst/>
            </a:prstGeom>
            <a:grpFill/>
            <a:ln>
              <a:solidFill>
                <a:srgbClr val="ADB9C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b="1">
                <a:solidFill>
                  <a:schemeClr val="tx1"/>
                </a:solidFill>
              </a:endParaRPr>
            </a:p>
          </p:txBody>
        </p:sp>
        <p:sp>
          <p:nvSpPr>
            <p:cNvPr id="23" name="文本框 22"/>
            <p:cNvSpPr txBox="true"/>
            <p:nvPr/>
          </p:nvSpPr>
          <p:spPr>
            <a:xfrm>
              <a:off x="14123" y="1770"/>
              <a:ext cx="2513" cy="58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p>
              <a:pPr algn="ctr"/>
              <a:r>
                <a:rPr lang="en-US" altLang="zh-CN" b="1">
                  <a:solidFill>
                    <a:schemeClr val="tx1"/>
                  </a:solidFill>
                  <a:latin typeface="Cambria Math" panose="02040503050406030204" charset="0"/>
                  <a:cs typeface="Cambria Math" panose="02040503050406030204" charset="0"/>
                </a:rPr>
                <a:t>Egress Router 2</a:t>
              </a:r>
              <a:endParaRPr lang="en-US" altLang="zh-CN" b="1">
                <a:solidFill>
                  <a:schemeClr val="tx1"/>
                </a:solidFill>
                <a:latin typeface="Cambria Math" panose="02040503050406030204" charset="0"/>
                <a:cs typeface="Cambria Math" panose="02040503050406030204" charset="0"/>
              </a:endParaRPr>
            </a:p>
          </p:txBody>
        </p:sp>
      </p:grpSp>
      <p:sp>
        <p:nvSpPr>
          <p:cNvPr id="28" name="文本框 27"/>
          <p:cNvSpPr txBox="true"/>
          <p:nvPr/>
        </p:nvSpPr>
        <p:spPr>
          <a:xfrm>
            <a:off x="8335645" y="1801495"/>
            <a:ext cx="101790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b="1">
                <a:latin typeface="Cambria Math" panose="02040503050406030204" charset="0"/>
                <a:cs typeface="Cambria Math" panose="02040503050406030204" charset="0"/>
              </a:rPr>
              <a:t>Instance</a:t>
            </a:r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  <a:p>
            <a:pPr algn="ctr"/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  <a:p>
            <a:pPr algn="ctr"/>
            <a:r>
              <a:rPr lang="en-US" altLang="zh-CN" b="1">
                <a:latin typeface="Cambria Math" panose="02040503050406030204" charset="0"/>
                <a:cs typeface="Cambria Math" panose="02040503050406030204" charset="0"/>
              </a:rPr>
              <a:t>...</a:t>
            </a:r>
            <a:endParaRPr lang="zh-CN" altLang="en-US" b="1">
              <a:latin typeface="Cambria Math" panose="02040503050406030204" charset="0"/>
              <a:cs typeface="Cambria Math" panose="02040503050406030204" charset="0"/>
            </a:endParaRPr>
          </a:p>
        </p:txBody>
      </p:sp>
      <p:sp>
        <p:nvSpPr>
          <p:cNvPr id="29" name="文本框 28"/>
          <p:cNvSpPr txBox="true"/>
          <p:nvPr/>
        </p:nvSpPr>
        <p:spPr>
          <a:xfrm>
            <a:off x="9751695" y="1801495"/>
            <a:ext cx="101790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b="1">
                <a:latin typeface="Cambria Math" panose="02040503050406030204" charset="0"/>
                <a:cs typeface="Cambria Math" panose="02040503050406030204" charset="0"/>
              </a:rPr>
              <a:t>Instance</a:t>
            </a:r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  <a:p>
            <a:pPr algn="ctr"/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  <a:p>
            <a:pPr algn="ctr"/>
            <a:r>
              <a:rPr lang="en-US" altLang="zh-CN" b="1">
                <a:latin typeface="Cambria Math" panose="02040503050406030204" charset="0"/>
                <a:cs typeface="Cambria Math" panose="02040503050406030204" charset="0"/>
              </a:rPr>
              <a:t>...</a:t>
            </a:r>
            <a:endParaRPr lang="en-US" altLang="zh-CN" b="1">
              <a:latin typeface="Cambria Math" panose="02040503050406030204" charset="0"/>
              <a:cs typeface="Cambria Math" panose="02040503050406030204" charset="0"/>
            </a:endParaRPr>
          </a:p>
        </p:txBody>
      </p:sp>
      <p:cxnSp>
        <p:nvCxnSpPr>
          <p:cNvPr id="32" name="直接连接符 31"/>
          <p:cNvCxnSpPr>
            <a:stCxn id="5" idx="1"/>
          </p:cNvCxnSpPr>
          <p:nvPr/>
        </p:nvCxnSpPr>
        <p:spPr>
          <a:xfrm flipH="true" flipV="true">
            <a:off x="1005205" y="3833495"/>
            <a:ext cx="2100580" cy="620395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>
            <a:stCxn id="5" idx="3"/>
          </p:cNvCxnSpPr>
          <p:nvPr/>
        </p:nvCxnSpPr>
        <p:spPr>
          <a:xfrm flipV="true">
            <a:off x="4931410" y="3843655"/>
            <a:ext cx="2560955" cy="610235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>
            <a:stCxn id="23" idx="1"/>
          </p:cNvCxnSpPr>
          <p:nvPr/>
        </p:nvCxnSpPr>
        <p:spPr>
          <a:xfrm flipH="true" flipV="true">
            <a:off x="8127365" y="3843655"/>
            <a:ext cx="626745" cy="610235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>
            <a:stCxn id="23" idx="3"/>
          </p:cNvCxnSpPr>
          <p:nvPr/>
        </p:nvCxnSpPr>
        <p:spPr>
          <a:xfrm flipV="true">
            <a:off x="10614025" y="3834130"/>
            <a:ext cx="356870" cy="61976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任意多边形 35"/>
          <p:cNvSpPr/>
          <p:nvPr/>
        </p:nvSpPr>
        <p:spPr>
          <a:xfrm>
            <a:off x="1669415" y="541020"/>
            <a:ext cx="1436370" cy="448945"/>
          </a:xfrm>
          <a:custGeom>
            <a:avLst/>
            <a:gdLst>
              <a:gd name="connisteX0" fmla="*/ 0 w 1436370"/>
              <a:gd name="connsiteY0" fmla="*/ 0 h 448945"/>
              <a:gd name="connisteX1" fmla="*/ 752475 w 1436370"/>
              <a:gd name="connsiteY1" fmla="*/ 448945 h 448945"/>
              <a:gd name="connisteX2" fmla="*/ 1436370 w 1436370"/>
              <a:gd name="connsiteY2" fmla="*/ 0 h 44894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</a:cxnLst>
            <a:rect l="l" t="t" r="r" b="b"/>
            <a:pathLst>
              <a:path w="1436370" h="448945">
                <a:moveTo>
                  <a:pt x="0" y="0"/>
                </a:moveTo>
                <a:cubicBezTo>
                  <a:pt x="136525" y="99060"/>
                  <a:pt x="465455" y="448945"/>
                  <a:pt x="752475" y="448945"/>
                </a:cubicBezTo>
                <a:cubicBezTo>
                  <a:pt x="1039495" y="448945"/>
                  <a:pt x="1314450" y="99060"/>
                  <a:pt x="1436370" y="0"/>
                </a:cubicBezTo>
              </a:path>
            </a:pathLst>
          </a:custGeom>
          <a:noFill/>
          <a:ln>
            <a:solidFill>
              <a:srgbClr val="FF0000"/>
            </a:solidFill>
            <a:prstDash val="lgDash"/>
            <a:tailEnd type="stealth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7" name="任意多边形 36"/>
          <p:cNvSpPr/>
          <p:nvPr/>
        </p:nvSpPr>
        <p:spPr>
          <a:xfrm>
            <a:off x="4545330" y="541020"/>
            <a:ext cx="1436370" cy="448945"/>
          </a:xfrm>
          <a:custGeom>
            <a:avLst/>
            <a:gdLst>
              <a:gd name="connisteX0" fmla="*/ 0 w 1436370"/>
              <a:gd name="connsiteY0" fmla="*/ 0 h 448945"/>
              <a:gd name="connisteX1" fmla="*/ 752475 w 1436370"/>
              <a:gd name="connsiteY1" fmla="*/ 448945 h 448945"/>
              <a:gd name="connisteX2" fmla="*/ 1436370 w 1436370"/>
              <a:gd name="connsiteY2" fmla="*/ 0 h 44894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</a:cxnLst>
            <a:rect l="l" t="t" r="r" b="b"/>
            <a:pathLst>
              <a:path w="1436370" h="448945">
                <a:moveTo>
                  <a:pt x="0" y="0"/>
                </a:moveTo>
                <a:cubicBezTo>
                  <a:pt x="136525" y="99060"/>
                  <a:pt x="465455" y="448945"/>
                  <a:pt x="752475" y="448945"/>
                </a:cubicBezTo>
                <a:cubicBezTo>
                  <a:pt x="1039495" y="448945"/>
                  <a:pt x="1314450" y="99060"/>
                  <a:pt x="1436370" y="0"/>
                </a:cubicBezTo>
              </a:path>
            </a:pathLst>
          </a:custGeom>
          <a:noFill/>
          <a:ln>
            <a:solidFill>
              <a:srgbClr val="FF0000"/>
            </a:solidFill>
            <a:prstDash val="lgDash"/>
            <a:tailEnd type="stealth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9" name="文本框 38"/>
          <p:cNvSpPr txBox="true"/>
          <p:nvPr/>
        </p:nvSpPr>
        <p:spPr>
          <a:xfrm>
            <a:off x="341313" y="4963160"/>
            <a:ext cx="409194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altLang="zh-CN" b="1">
                <a:latin typeface="Cambria Math" panose="02040503050406030204" charset="0"/>
                <a:cs typeface="Cambria Math" panose="02040503050406030204" charset="0"/>
              </a:rPr>
              <a:t>Time Slot = Time Slot 1+</a:t>
            </a:r>
            <a:r>
              <a:rPr lang="en-US" altLang="zh-CN" b="1">
                <a:latin typeface="Cambria Math" panose="02040503050406030204" charset="0"/>
                <a:cs typeface="Cambria Math" panose="02040503050406030204" charset="0"/>
                <a:sym typeface="+mn-ea"/>
              </a:rPr>
              <a:t>Time Slot 2+...</a:t>
            </a:r>
            <a:endParaRPr lang="zh-CN" altLang="en-US" b="1">
              <a:latin typeface="Cambria Math" panose="02040503050406030204" charset="0"/>
              <a:cs typeface="Cambria Math" panose="02040503050406030204" charset="0"/>
              <a:sym typeface="+mn-ea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5262245" y="5182235"/>
            <a:ext cx="1795145" cy="517525"/>
            <a:chOff x="14123" y="1653"/>
            <a:chExt cx="2513" cy="815"/>
          </a:xfrm>
        </p:grpSpPr>
        <p:sp>
          <p:nvSpPr>
            <p:cNvPr id="6" name="圆角矩形 5"/>
            <p:cNvSpPr/>
            <p:nvPr/>
          </p:nvSpPr>
          <p:spPr>
            <a:xfrm>
              <a:off x="14123" y="1653"/>
              <a:ext cx="2506" cy="815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b="1">
                <a:solidFill>
                  <a:schemeClr val="bg1"/>
                </a:solidFill>
              </a:endParaRPr>
            </a:p>
          </p:txBody>
        </p:sp>
        <p:sp>
          <p:nvSpPr>
            <p:cNvPr id="7" name="文本框 6"/>
            <p:cNvSpPr txBox="true"/>
            <p:nvPr/>
          </p:nvSpPr>
          <p:spPr>
            <a:xfrm>
              <a:off x="14123" y="1770"/>
              <a:ext cx="2513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altLang="zh-CN" b="1">
                  <a:solidFill>
                    <a:schemeClr val="tx1"/>
                  </a:solidFill>
                  <a:latin typeface="Cambria Math" panose="02040503050406030204" charset="0"/>
                  <a:cs typeface="Cambria Math" panose="02040503050406030204" charset="0"/>
                </a:rPr>
                <a:t>Ingress Router</a:t>
              </a:r>
              <a:endParaRPr lang="en-US" altLang="zh-CN" b="1">
                <a:solidFill>
                  <a:schemeClr val="tx1"/>
                </a:solidFill>
                <a:latin typeface="Cambria Math" panose="02040503050406030204" charset="0"/>
                <a:cs typeface="Cambria Math" panose="02040503050406030204" charset="0"/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3105785" y="4195445"/>
            <a:ext cx="1825625" cy="517525"/>
            <a:chOff x="14123" y="1653"/>
            <a:chExt cx="2513" cy="815"/>
          </a:xfrm>
          <a:solidFill>
            <a:srgbClr val="ADB9CA"/>
          </a:solidFill>
        </p:grpSpPr>
        <p:sp>
          <p:nvSpPr>
            <p:cNvPr id="3" name="圆角矩形 2"/>
            <p:cNvSpPr/>
            <p:nvPr/>
          </p:nvSpPr>
          <p:spPr>
            <a:xfrm>
              <a:off x="14123" y="1653"/>
              <a:ext cx="2506" cy="815"/>
            </a:xfrm>
            <a:prstGeom prst="roundRect">
              <a:avLst/>
            </a:prstGeom>
            <a:grpFill/>
            <a:ln>
              <a:solidFill>
                <a:srgbClr val="ADB9C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b="1">
                <a:solidFill>
                  <a:schemeClr val="tx1"/>
                </a:solidFill>
              </a:endParaRPr>
            </a:p>
          </p:txBody>
        </p:sp>
        <p:sp>
          <p:nvSpPr>
            <p:cNvPr id="5" name="文本框 4"/>
            <p:cNvSpPr txBox="true"/>
            <p:nvPr/>
          </p:nvSpPr>
          <p:spPr>
            <a:xfrm>
              <a:off x="14123" y="1770"/>
              <a:ext cx="2513" cy="58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p>
              <a:pPr algn="ctr"/>
              <a:r>
                <a:rPr lang="en-US" altLang="zh-CN" b="1">
                  <a:solidFill>
                    <a:schemeClr val="tx1"/>
                  </a:solidFill>
                  <a:latin typeface="Cambria Math" panose="02040503050406030204" charset="0"/>
                  <a:cs typeface="Cambria Math" panose="02040503050406030204" charset="0"/>
                </a:rPr>
                <a:t>Egress Router 1</a:t>
              </a:r>
              <a:endParaRPr lang="en-US" altLang="zh-CN" b="1">
                <a:solidFill>
                  <a:schemeClr val="tx1"/>
                </a:solidFill>
                <a:latin typeface="Cambria Math" panose="02040503050406030204" charset="0"/>
                <a:cs typeface="Cambria Math" panose="02040503050406030204" charset="0"/>
              </a:endParaRPr>
            </a:p>
          </p:txBody>
        </p:sp>
      </p:grpSp>
      <p:sp>
        <p:nvSpPr>
          <p:cNvPr id="16" name="文本框 15"/>
          <p:cNvSpPr txBox="true"/>
          <p:nvPr/>
        </p:nvSpPr>
        <p:spPr>
          <a:xfrm>
            <a:off x="1077596" y="3030855"/>
            <a:ext cx="129222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altLang="zh-CN" b="1">
                <a:latin typeface="Cambria Math" panose="02040503050406030204" charset="0"/>
                <a:cs typeface="Cambria Math" panose="02040503050406030204" charset="0"/>
              </a:rPr>
              <a:t>Time Slot 1</a:t>
            </a:r>
            <a:endParaRPr lang="zh-CN" altLang="en-US" b="1">
              <a:latin typeface="Cambria Math" panose="02040503050406030204" charset="0"/>
              <a:cs typeface="Cambria Math" panose="02040503050406030204" charset="0"/>
              <a:sym typeface="+mn-ea"/>
            </a:endParaRPr>
          </a:p>
        </p:txBody>
      </p:sp>
      <p:sp>
        <p:nvSpPr>
          <p:cNvPr id="18" name="文本框 17"/>
          <p:cNvSpPr txBox="true"/>
          <p:nvPr/>
        </p:nvSpPr>
        <p:spPr>
          <a:xfrm>
            <a:off x="2493011" y="3030855"/>
            <a:ext cx="129222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altLang="zh-CN" b="1">
                <a:solidFill>
                  <a:schemeClr val="tx1"/>
                </a:solidFill>
                <a:latin typeface="Cambria Math" panose="02040503050406030204" charset="0"/>
                <a:cs typeface="Cambria Math" panose="02040503050406030204" charset="0"/>
              </a:rPr>
              <a:t>Time Slot 2</a:t>
            </a:r>
            <a:endParaRPr lang="en-US" altLang="zh-CN" b="1">
              <a:solidFill>
                <a:schemeClr val="tx1"/>
              </a:solidFill>
              <a:latin typeface="Cambria Math" panose="02040503050406030204" charset="0"/>
              <a:cs typeface="Cambria Math" panose="02040503050406030204" charset="0"/>
              <a:sym typeface="+mn-ea"/>
            </a:endParaRPr>
          </a:p>
        </p:txBody>
      </p:sp>
      <p:sp>
        <p:nvSpPr>
          <p:cNvPr id="8" name="任意多边形 7"/>
          <p:cNvSpPr/>
          <p:nvPr/>
        </p:nvSpPr>
        <p:spPr>
          <a:xfrm>
            <a:off x="7052310" y="541020"/>
            <a:ext cx="1436370" cy="448945"/>
          </a:xfrm>
          <a:custGeom>
            <a:avLst/>
            <a:gdLst>
              <a:gd name="connisteX0" fmla="*/ 0 w 1436370"/>
              <a:gd name="connsiteY0" fmla="*/ 0 h 448945"/>
              <a:gd name="connisteX1" fmla="*/ 752475 w 1436370"/>
              <a:gd name="connsiteY1" fmla="*/ 448945 h 448945"/>
              <a:gd name="connisteX2" fmla="*/ 1436370 w 1436370"/>
              <a:gd name="connsiteY2" fmla="*/ 0 h 44894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</a:cxnLst>
            <a:rect l="l" t="t" r="r" b="b"/>
            <a:pathLst>
              <a:path w="1436370" h="448945">
                <a:moveTo>
                  <a:pt x="0" y="0"/>
                </a:moveTo>
                <a:cubicBezTo>
                  <a:pt x="136525" y="99060"/>
                  <a:pt x="465455" y="448945"/>
                  <a:pt x="752475" y="448945"/>
                </a:cubicBezTo>
                <a:cubicBezTo>
                  <a:pt x="1039495" y="448945"/>
                  <a:pt x="1314450" y="99060"/>
                  <a:pt x="1436370" y="0"/>
                </a:cubicBezTo>
              </a:path>
            </a:pathLst>
          </a:custGeom>
          <a:noFill/>
          <a:ln>
            <a:solidFill>
              <a:srgbClr val="FF0000"/>
            </a:solidFill>
            <a:prstDash val="lgDash"/>
            <a:tailEnd type="stealth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1" name="任意多边形 30"/>
          <p:cNvSpPr/>
          <p:nvPr/>
        </p:nvSpPr>
        <p:spPr>
          <a:xfrm>
            <a:off x="8832850" y="541020"/>
            <a:ext cx="1436370" cy="448945"/>
          </a:xfrm>
          <a:custGeom>
            <a:avLst/>
            <a:gdLst>
              <a:gd name="connisteX0" fmla="*/ 0 w 1436370"/>
              <a:gd name="connsiteY0" fmla="*/ 0 h 448945"/>
              <a:gd name="connisteX1" fmla="*/ 752475 w 1436370"/>
              <a:gd name="connsiteY1" fmla="*/ 448945 h 448945"/>
              <a:gd name="connisteX2" fmla="*/ 1436370 w 1436370"/>
              <a:gd name="connsiteY2" fmla="*/ 0 h 44894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</a:cxnLst>
            <a:rect l="l" t="t" r="r" b="b"/>
            <a:pathLst>
              <a:path w="1436370" h="448945">
                <a:moveTo>
                  <a:pt x="0" y="0"/>
                </a:moveTo>
                <a:cubicBezTo>
                  <a:pt x="136525" y="99060"/>
                  <a:pt x="465455" y="448945"/>
                  <a:pt x="752475" y="448945"/>
                </a:cubicBezTo>
                <a:cubicBezTo>
                  <a:pt x="1039495" y="448945"/>
                  <a:pt x="1314450" y="99060"/>
                  <a:pt x="1436370" y="0"/>
                </a:cubicBezTo>
              </a:path>
            </a:pathLst>
          </a:custGeom>
          <a:noFill/>
          <a:ln>
            <a:solidFill>
              <a:srgbClr val="FF0000"/>
            </a:solidFill>
            <a:prstDash val="lgDash"/>
            <a:tailEnd type="stealth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40" name="直接连接符 39"/>
          <p:cNvCxnSpPr>
            <a:stCxn id="6" idx="0"/>
            <a:endCxn id="3" idx="2"/>
          </p:cNvCxnSpPr>
          <p:nvPr/>
        </p:nvCxnSpPr>
        <p:spPr>
          <a:xfrm flipH="true" flipV="true">
            <a:off x="4016375" y="4712970"/>
            <a:ext cx="2141220" cy="46926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>
            <a:endCxn id="22" idx="2"/>
          </p:cNvCxnSpPr>
          <p:nvPr/>
        </p:nvCxnSpPr>
        <p:spPr>
          <a:xfrm flipV="true">
            <a:off x="6124575" y="4712970"/>
            <a:ext cx="3557270" cy="46863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组合 41"/>
          <p:cNvGrpSpPr/>
          <p:nvPr/>
        </p:nvGrpSpPr>
        <p:grpSpPr>
          <a:xfrm>
            <a:off x="8474075" y="5182235"/>
            <a:ext cx="1795145" cy="517525"/>
            <a:chOff x="14123" y="1653"/>
            <a:chExt cx="2513" cy="815"/>
          </a:xfrm>
        </p:grpSpPr>
        <p:sp>
          <p:nvSpPr>
            <p:cNvPr id="43" name="圆角矩形 42"/>
            <p:cNvSpPr/>
            <p:nvPr/>
          </p:nvSpPr>
          <p:spPr>
            <a:xfrm>
              <a:off x="14123" y="1653"/>
              <a:ext cx="2506" cy="815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E7D3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b="1">
                <a:solidFill>
                  <a:schemeClr val="bg1"/>
                </a:solidFill>
              </a:endParaRPr>
            </a:p>
          </p:txBody>
        </p:sp>
        <p:sp>
          <p:nvSpPr>
            <p:cNvPr id="44" name="文本框 43"/>
            <p:cNvSpPr txBox="true"/>
            <p:nvPr/>
          </p:nvSpPr>
          <p:spPr>
            <a:xfrm>
              <a:off x="14123" y="1770"/>
              <a:ext cx="2513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altLang="zh-CN" b="1">
                  <a:solidFill>
                    <a:schemeClr val="tx1"/>
                  </a:solidFill>
                  <a:latin typeface="Cambria Math" panose="02040503050406030204" charset="0"/>
                  <a:cs typeface="Cambria Math" panose="02040503050406030204" charset="0"/>
                </a:rPr>
                <a:t>Client</a:t>
              </a:r>
              <a:endParaRPr lang="en-US" altLang="zh-CN" b="1">
                <a:solidFill>
                  <a:schemeClr val="tx1"/>
                </a:solidFill>
                <a:latin typeface="Cambria Math" panose="02040503050406030204" charset="0"/>
                <a:cs typeface="Cambria Math" panose="02040503050406030204" charset="0"/>
              </a:endParaRPr>
            </a:p>
          </p:txBody>
        </p:sp>
      </p:grpSp>
      <p:cxnSp>
        <p:nvCxnSpPr>
          <p:cNvPr id="47" name="直接连接符 46"/>
          <p:cNvCxnSpPr>
            <a:stCxn id="7" idx="3"/>
            <a:endCxn id="44" idx="1"/>
          </p:cNvCxnSpPr>
          <p:nvPr/>
        </p:nvCxnSpPr>
        <p:spPr>
          <a:xfrm>
            <a:off x="7057390" y="5440680"/>
            <a:ext cx="141668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574675" y="157480"/>
            <a:ext cx="6826885" cy="2446020"/>
          </a:xfrm>
          <a:prstGeom prst="rect">
            <a:avLst/>
          </a:prstGeom>
        </p:spPr>
      </p:pic>
      <p:graphicFrame>
        <p:nvGraphicFramePr>
          <p:cNvPr id="2" name="图表 1"/>
          <p:cNvGraphicFramePr/>
          <p:nvPr/>
        </p:nvGraphicFramePr>
        <p:xfrm>
          <a:off x="459740" y="3133090"/>
          <a:ext cx="7057390" cy="3681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cxnSp>
        <p:nvCxnSpPr>
          <p:cNvPr id="6" name="直接连接符 5"/>
          <p:cNvCxnSpPr/>
          <p:nvPr/>
        </p:nvCxnSpPr>
        <p:spPr>
          <a:xfrm flipH="true">
            <a:off x="2137850" y="3649980"/>
            <a:ext cx="0" cy="2016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H="true">
            <a:off x="2932430" y="3757930"/>
            <a:ext cx="0" cy="1908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true"/>
          <p:nvPr/>
        </p:nvSpPr>
        <p:spPr>
          <a:xfrm>
            <a:off x="2521585" y="2603500"/>
            <a:ext cx="38557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400">
                <a:solidFill>
                  <a:schemeClr val="tx1"/>
                </a:solidFill>
                <a:latin typeface="Cambria Math" panose="02040503050406030204" charset="0"/>
                <a:cs typeface="Cambria Math" panose="02040503050406030204" charset="0"/>
              </a:rPr>
              <a:t>Sample and Distribute</a:t>
            </a:r>
            <a:endParaRPr lang="en-US" sz="2400">
              <a:solidFill>
                <a:schemeClr val="tx1"/>
              </a:solidFill>
              <a:latin typeface="Cambria Math" panose="02040503050406030204" charset="0"/>
              <a:cs typeface="Cambria Math" panose="02040503050406030204" charset="0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 flipH="true">
            <a:off x="2122805" y="3054985"/>
            <a:ext cx="1100455" cy="5949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true">
            <a:off x="2922905" y="3063875"/>
            <a:ext cx="1295400" cy="6940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true"/>
          <p:nvPr/>
        </p:nvSpPr>
        <p:spPr>
          <a:xfrm>
            <a:off x="7893685" y="2435860"/>
            <a:ext cx="381635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altLang="zh-CN" sz="1600">
                <a:solidFill>
                  <a:schemeClr val="tx1"/>
                </a:solidFill>
                <a:latin typeface="Cambria Math" panose="02040503050406030204" charset="0"/>
                <a:cs typeface="Cambria Math" panose="02040503050406030204" charset="0"/>
              </a:rPr>
              <a:t>Instance 1: Computing Delay</a:t>
            </a:r>
            <a:endParaRPr lang="en-US" altLang="zh-CN" sz="1600">
              <a:solidFill>
                <a:schemeClr val="tx1"/>
              </a:solidFill>
              <a:latin typeface="Cambria Math" panose="02040503050406030204" charset="0"/>
              <a:cs typeface="Cambria Math" panose="02040503050406030204" charset="0"/>
            </a:endParaRPr>
          </a:p>
          <a:p>
            <a:pPr algn="ctr"/>
            <a:r>
              <a:rPr lang="en-US" altLang="zh-CN" sz="1600">
                <a:latin typeface="Cambria Math" panose="02040503050406030204" charset="0"/>
                <a:cs typeface="Cambria Math" panose="02040503050406030204" charset="0"/>
                <a:sym typeface="+mn-ea"/>
              </a:rPr>
              <a:t>Instance 2: Computing Delay</a:t>
            </a:r>
            <a:endParaRPr lang="en-US" altLang="zh-CN" sz="1600">
              <a:latin typeface="Cambria Math" panose="02040503050406030204" charset="0"/>
              <a:cs typeface="Cambria Math" panose="02040503050406030204" charset="0"/>
              <a:sym typeface="+mn-ea"/>
            </a:endParaRPr>
          </a:p>
          <a:p>
            <a:pPr algn="ctr"/>
            <a:r>
              <a:rPr lang="en-US" altLang="zh-CN" sz="1600">
                <a:latin typeface="Cambria Math" panose="02040503050406030204" charset="0"/>
                <a:cs typeface="Cambria Math" panose="02040503050406030204" charset="0"/>
                <a:sym typeface="+mn-ea"/>
              </a:rPr>
              <a:t>Instance 3: Computing Delay</a:t>
            </a:r>
            <a:endParaRPr lang="en-US" altLang="zh-CN" sz="1600">
              <a:latin typeface="Cambria Math" panose="02040503050406030204" charset="0"/>
              <a:cs typeface="Cambria Math" panose="02040503050406030204" charset="0"/>
              <a:sym typeface="+mn-ea"/>
            </a:endParaRPr>
          </a:p>
          <a:p>
            <a:pPr algn="ctr"/>
            <a:r>
              <a:rPr lang="en-US" altLang="zh-CN" sz="1600">
                <a:latin typeface="Cambria Math" panose="02040503050406030204" charset="0"/>
                <a:cs typeface="Cambria Math" panose="02040503050406030204" charset="0"/>
                <a:sym typeface="+mn-ea"/>
              </a:rPr>
              <a:t>Instance 4: Computing Delay</a:t>
            </a:r>
            <a:endParaRPr lang="en-US" altLang="zh-CN" sz="1600">
              <a:latin typeface="Cambria Math" panose="02040503050406030204" charset="0"/>
              <a:cs typeface="Cambria Math" panose="02040503050406030204" charset="0"/>
              <a:sym typeface="+mn-ea"/>
            </a:endParaRPr>
          </a:p>
          <a:p>
            <a:pPr algn="ctr"/>
            <a:r>
              <a:rPr lang="en-US" altLang="zh-CN" sz="1600">
                <a:solidFill>
                  <a:schemeClr val="tx1"/>
                </a:solidFill>
                <a:latin typeface="Cambria Math" panose="02040503050406030204" charset="0"/>
                <a:cs typeface="Cambria Math" panose="02040503050406030204" charset="0"/>
              </a:rPr>
              <a:t>......</a:t>
            </a:r>
            <a:endParaRPr lang="en-US" altLang="zh-CN" sz="1600">
              <a:solidFill>
                <a:schemeClr val="tx1"/>
              </a:solidFill>
              <a:latin typeface="Cambria Math" panose="02040503050406030204" charset="0"/>
              <a:cs typeface="Cambria Math" panose="02040503050406030204" charset="0"/>
            </a:endParaRPr>
          </a:p>
        </p:txBody>
      </p:sp>
      <p:sp>
        <p:nvSpPr>
          <p:cNvPr id="31" name="任意多边形 30"/>
          <p:cNvSpPr/>
          <p:nvPr/>
        </p:nvSpPr>
        <p:spPr>
          <a:xfrm>
            <a:off x="6007100" y="2771775"/>
            <a:ext cx="2383790" cy="934720"/>
          </a:xfrm>
          <a:custGeom>
            <a:avLst/>
            <a:gdLst>
              <a:gd name="connisteX0" fmla="*/ 0 w 2383790"/>
              <a:gd name="connsiteY0" fmla="*/ 75079 h 934869"/>
              <a:gd name="connisteX1" fmla="*/ 1143000 w 2383790"/>
              <a:gd name="connsiteY1" fmla="*/ 65554 h 934869"/>
              <a:gd name="connisteX2" fmla="*/ 1788160 w 2383790"/>
              <a:gd name="connsiteY2" fmla="*/ 798344 h 934869"/>
              <a:gd name="connisteX3" fmla="*/ 2383790 w 2383790"/>
              <a:gd name="connsiteY3" fmla="*/ 934869 h 934869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</a:cxnLst>
            <a:rect l="l" t="t" r="r" b="b"/>
            <a:pathLst>
              <a:path w="2383790" h="934869">
                <a:moveTo>
                  <a:pt x="0" y="75079"/>
                </a:moveTo>
                <a:cubicBezTo>
                  <a:pt x="215900" y="58569"/>
                  <a:pt x="785495" y="-79226"/>
                  <a:pt x="1143000" y="65554"/>
                </a:cubicBezTo>
                <a:cubicBezTo>
                  <a:pt x="1500505" y="210334"/>
                  <a:pt x="1539875" y="624354"/>
                  <a:pt x="1788160" y="798344"/>
                </a:cubicBezTo>
                <a:cubicBezTo>
                  <a:pt x="2036445" y="972334"/>
                  <a:pt x="2277745" y="922169"/>
                  <a:pt x="2383790" y="934869"/>
                </a:cubicBezTo>
              </a:path>
            </a:pathLst>
          </a:custGeom>
          <a:noFill/>
          <a:ln>
            <a:solidFill>
              <a:srgbClr val="FF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40" name="组合 39"/>
          <p:cNvGrpSpPr/>
          <p:nvPr/>
        </p:nvGrpSpPr>
        <p:grpSpPr>
          <a:xfrm>
            <a:off x="9006205" y="4248150"/>
            <a:ext cx="1595120" cy="516890"/>
            <a:chOff x="14123" y="1653"/>
            <a:chExt cx="2512" cy="814"/>
          </a:xfrm>
        </p:grpSpPr>
        <p:sp>
          <p:nvSpPr>
            <p:cNvPr id="41" name="圆角矩形 40"/>
            <p:cNvSpPr/>
            <p:nvPr/>
          </p:nvSpPr>
          <p:spPr>
            <a:xfrm>
              <a:off x="14123" y="1653"/>
              <a:ext cx="2506" cy="81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b="1">
                <a:solidFill>
                  <a:schemeClr val="bg1"/>
                </a:solidFill>
              </a:endParaRPr>
            </a:p>
          </p:txBody>
        </p:sp>
        <p:sp>
          <p:nvSpPr>
            <p:cNvPr id="42" name="文本框 41"/>
            <p:cNvSpPr txBox="true"/>
            <p:nvPr/>
          </p:nvSpPr>
          <p:spPr>
            <a:xfrm>
              <a:off x="14123" y="1770"/>
              <a:ext cx="2513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altLang="zh-CN" b="1">
                  <a:solidFill>
                    <a:schemeClr val="bg1"/>
                  </a:solidFill>
                  <a:latin typeface="Cambria Math" panose="02040503050406030204" charset="0"/>
                  <a:cs typeface="Cambria Math" panose="02040503050406030204" charset="0"/>
                </a:rPr>
                <a:t>CATS Router</a:t>
              </a:r>
              <a:endParaRPr lang="en-US" altLang="zh-CN" b="1">
                <a:solidFill>
                  <a:schemeClr val="bg1"/>
                </a:solidFill>
                <a:latin typeface="Cambria Math" panose="02040503050406030204" charset="0"/>
                <a:cs typeface="Cambria Math" panose="02040503050406030204" charset="0"/>
              </a:endParaRPr>
            </a:p>
          </p:txBody>
        </p:sp>
      </p:grpSp>
      <p:sp>
        <p:nvSpPr>
          <p:cNvPr id="43" name="文本框 42"/>
          <p:cNvSpPr txBox="true"/>
          <p:nvPr/>
        </p:nvSpPr>
        <p:spPr>
          <a:xfrm>
            <a:off x="7896225" y="4843780"/>
            <a:ext cx="381635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altLang="zh-CN" b="1">
                <a:solidFill>
                  <a:schemeClr val="tx1"/>
                </a:solidFill>
                <a:latin typeface="Cambria Math" panose="02040503050406030204" charset="0"/>
                <a:cs typeface="Cambria Math" panose="02040503050406030204" charset="0"/>
              </a:rPr>
              <a:t>Best/Average/... Performance as the representative of a CATS Router</a:t>
            </a:r>
            <a:endParaRPr lang="en-US" altLang="zh-CN" b="1">
              <a:solidFill>
                <a:schemeClr val="tx1"/>
              </a:solidFill>
              <a:latin typeface="Cambria Math" panose="02040503050406030204" charset="0"/>
              <a:cs typeface="Cambria Math" panose="02040503050406030204" charset="0"/>
            </a:endParaRPr>
          </a:p>
        </p:txBody>
      </p:sp>
      <p:sp>
        <p:nvSpPr>
          <p:cNvPr id="44" name="文本框 43"/>
          <p:cNvSpPr txBox="true"/>
          <p:nvPr/>
        </p:nvSpPr>
        <p:spPr>
          <a:xfrm>
            <a:off x="7764780" y="5666105"/>
            <a:ext cx="407924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altLang="zh-CN" sz="2000" b="1">
                <a:solidFill>
                  <a:srgbClr val="FF0000"/>
                </a:solidFill>
                <a:latin typeface="Cambria Math" panose="02040503050406030204" charset="0"/>
                <a:cs typeface="Cambria Math" panose="02040503050406030204" charset="0"/>
              </a:rPr>
              <a:t>CATS Router 1: </a:t>
            </a:r>
            <a:endParaRPr lang="en-US" altLang="zh-CN" sz="2000" b="1">
              <a:solidFill>
                <a:srgbClr val="FF0000"/>
              </a:solidFill>
              <a:latin typeface="Cambria Math" panose="02040503050406030204" charset="0"/>
              <a:cs typeface="Cambria Math" panose="02040503050406030204" charset="0"/>
            </a:endParaRPr>
          </a:p>
          <a:p>
            <a:pPr algn="ctr"/>
            <a:r>
              <a:rPr lang="en-US" altLang="zh-CN" sz="2000" b="1">
                <a:solidFill>
                  <a:srgbClr val="FF0000"/>
                </a:solidFill>
                <a:latin typeface="Cambria Math" panose="02040503050406030204" charset="0"/>
                <a:cs typeface="Cambria Math" panose="02040503050406030204" charset="0"/>
              </a:rPr>
              <a:t>Best/Average/... </a:t>
            </a:r>
            <a:r>
              <a:rPr lang="en-US" altLang="zh-CN" sz="2000" b="1">
                <a:solidFill>
                  <a:srgbClr val="FF0000"/>
                </a:solidFill>
                <a:latin typeface="Cambria Math" panose="02040503050406030204" charset="0"/>
                <a:cs typeface="Cambria Math" panose="02040503050406030204" charset="0"/>
                <a:sym typeface="+mn-ea"/>
              </a:rPr>
              <a:t>Computing Delay</a:t>
            </a:r>
            <a:endParaRPr lang="en-US" altLang="zh-CN" sz="2000" b="1">
              <a:solidFill>
                <a:srgbClr val="FF0000"/>
              </a:solidFill>
              <a:latin typeface="Cambria Math" panose="02040503050406030204" charset="0"/>
              <a:cs typeface="Cambria Math" panose="02040503050406030204" charset="0"/>
              <a:sym typeface="+mn-ea"/>
            </a:endParaRPr>
          </a:p>
        </p:txBody>
      </p:sp>
      <p:cxnSp>
        <p:nvCxnSpPr>
          <p:cNvPr id="45" name="直接箭头连接符 44"/>
          <p:cNvCxnSpPr/>
          <p:nvPr/>
        </p:nvCxnSpPr>
        <p:spPr>
          <a:xfrm flipH="true" flipV="true">
            <a:off x="1034415" y="1605915"/>
            <a:ext cx="5148580" cy="0"/>
          </a:xfrm>
          <a:prstGeom prst="straightConnector1">
            <a:avLst/>
          </a:prstGeom>
          <a:ln w="12700">
            <a:solidFill>
              <a:srgbClr val="FF00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文本框 46"/>
          <p:cNvSpPr txBox="true"/>
          <p:nvPr/>
        </p:nvSpPr>
        <p:spPr>
          <a:xfrm>
            <a:off x="6377305" y="1375410"/>
            <a:ext cx="38557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400">
                <a:solidFill>
                  <a:schemeClr val="tx1"/>
                </a:solidFill>
                <a:latin typeface="Cambria Math" panose="02040503050406030204" charset="0"/>
                <a:cs typeface="Cambria Math" panose="02040503050406030204" charset="0"/>
              </a:rPr>
              <a:t>2)Distribute	1)Aggregate</a:t>
            </a:r>
            <a:endParaRPr lang="en-US" sz="2400">
              <a:solidFill>
                <a:schemeClr val="tx1"/>
              </a:solidFill>
              <a:latin typeface="Cambria Math" panose="02040503050406030204" charset="0"/>
              <a:cs typeface="Cambria Math" panose="02040503050406030204" charset="0"/>
            </a:endParaRPr>
          </a:p>
        </p:txBody>
      </p:sp>
      <p:cxnSp>
        <p:nvCxnSpPr>
          <p:cNvPr id="48" name="直接箭头连接符 47"/>
          <p:cNvCxnSpPr/>
          <p:nvPr/>
        </p:nvCxnSpPr>
        <p:spPr>
          <a:xfrm flipV="true">
            <a:off x="1034415" y="150495"/>
            <a:ext cx="5148000" cy="0"/>
          </a:xfrm>
          <a:prstGeom prst="straightConnector1">
            <a:avLst/>
          </a:prstGeom>
          <a:ln w="12700">
            <a:solidFill>
              <a:srgbClr val="FF00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8458200" y="3228340"/>
            <a:ext cx="1105535" cy="222885"/>
          </a:xfrm>
          <a:prstGeom prst="ellipse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椭圆 2"/>
          <p:cNvSpPr/>
          <p:nvPr/>
        </p:nvSpPr>
        <p:spPr>
          <a:xfrm>
            <a:off x="8790305" y="5665470"/>
            <a:ext cx="1925955" cy="335280"/>
          </a:xfrm>
          <a:prstGeom prst="ellipse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2111375" y="3587115"/>
            <a:ext cx="72000" cy="72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71B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2111375" y="3752215"/>
            <a:ext cx="72000" cy="72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71B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2111375" y="3866515"/>
            <a:ext cx="72000" cy="72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71B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>
            <a:off x="2111375" y="4285615"/>
            <a:ext cx="72000" cy="72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71B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文本框 11"/>
          <p:cNvSpPr txBox="true"/>
          <p:nvPr/>
        </p:nvSpPr>
        <p:spPr>
          <a:xfrm>
            <a:off x="547370" y="1196975"/>
            <a:ext cx="1102804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000">
                <a:latin typeface="Cambria" panose="02040503050406030204" charset="0"/>
                <a:cs typeface="Cambria" panose="02040503050406030204" charset="0"/>
              </a:rPr>
              <a:t>R8: MUST provide mechanisms for metric collection.</a:t>
            </a:r>
            <a:endParaRPr lang="en-US" altLang="zh-CN" sz="2000">
              <a:latin typeface="Cambria" panose="02040503050406030204" charset="0"/>
              <a:cs typeface="Cambria" panose="02040503050406030204" charset="0"/>
            </a:endParaRPr>
          </a:p>
          <a:p>
            <a:pPr algn="l"/>
            <a:r>
              <a:rPr lang="en-US" altLang="zh-CN" sz="2000">
                <a:latin typeface="Cambria" panose="02040503050406030204" charset="0"/>
                <a:cs typeface="Cambria" panose="02040503050406030204" charset="0"/>
              </a:rPr>
              <a:t>R9: MUST provide mechanisms to distribute the metrics.</a:t>
            </a:r>
            <a:endParaRPr lang="en-US" altLang="zh-CN" sz="2000">
              <a:latin typeface="Cambria" panose="02040503050406030204" charset="0"/>
              <a:cs typeface="Cambria" panose="02040503050406030204" charset="0"/>
            </a:endParaRPr>
          </a:p>
          <a:p>
            <a:pPr algn="l"/>
            <a:r>
              <a:rPr lang="en-US" altLang="zh-CN" sz="2000">
                <a:latin typeface="Cambria" panose="02040503050406030204" charset="0"/>
                <a:cs typeface="Cambria" panose="02040503050406030204" charset="0"/>
              </a:rPr>
              <a:t>R10: MUST realize means for </a:t>
            </a:r>
            <a:r>
              <a:rPr lang="en-US" altLang="zh-CN" sz="2000" b="1">
                <a:solidFill>
                  <a:srgbClr val="FF0000"/>
                </a:solidFill>
                <a:latin typeface="Cambria" panose="02040503050406030204" charset="0"/>
                <a:cs typeface="Cambria" panose="02040503050406030204" charset="0"/>
              </a:rPr>
              <a:t>rate control</a:t>
            </a:r>
            <a:r>
              <a:rPr lang="en-US" altLang="zh-CN" sz="2000">
                <a:latin typeface="Cambria" panose="02040503050406030204" charset="0"/>
                <a:cs typeface="Cambria" panose="02040503050406030204" charset="0"/>
              </a:rPr>
              <a:t> for distributing of metrics.</a:t>
            </a:r>
            <a:endParaRPr lang="en-US" altLang="zh-CN" sz="2000">
              <a:latin typeface="Cambria" panose="02040503050406030204" charset="0"/>
              <a:cs typeface="Cambria" panose="02040503050406030204" charset="0"/>
            </a:endParaRPr>
          </a:p>
        </p:txBody>
      </p:sp>
      <p:pic>
        <p:nvPicPr>
          <p:cNvPr id="2" name="图片 1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>
            <a:off x="547370" y="2373630"/>
            <a:ext cx="6770370" cy="3220720"/>
          </a:xfrm>
          <a:prstGeom prst="rect">
            <a:avLst/>
          </a:prstGeom>
        </p:spPr>
      </p:pic>
      <p:grpSp>
        <p:nvGrpSpPr>
          <p:cNvPr id="6" name="组合 5"/>
          <p:cNvGrpSpPr/>
          <p:nvPr/>
        </p:nvGrpSpPr>
        <p:grpSpPr>
          <a:xfrm>
            <a:off x="7528560" y="2414270"/>
            <a:ext cx="4203700" cy="3139440"/>
            <a:chOff x="11702" y="2489"/>
            <a:chExt cx="6620" cy="4944"/>
          </a:xfrm>
        </p:grpSpPr>
        <p:sp>
          <p:nvSpPr>
            <p:cNvPr id="4" name="文本框 3"/>
            <p:cNvSpPr txBox="true"/>
            <p:nvPr/>
          </p:nvSpPr>
          <p:spPr>
            <a:xfrm>
              <a:off x="11855" y="2769"/>
              <a:ext cx="6314" cy="43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fontAlgn="auto">
                <a:lnSpc>
                  <a:spcPct val="100000"/>
                </a:lnSpc>
                <a:spcAft>
                  <a:spcPts val="1200"/>
                </a:spcAft>
              </a:pPr>
              <a:r>
                <a:rPr lang="en-US" altLang="zh-CN" sz="2800" b="1">
                  <a:solidFill>
                    <a:srgbClr val="FF0000"/>
                  </a:solidFill>
                  <a:latin typeface="Cambria" panose="02040503050406030204" charset="0"/>
                  <a:cs typeface="Cambria" panose="02040503050406030204" charset="0"/>
                </a:rPr>
                <a:t>Values and advantages</a:t>
              </a:r>
              <a:r>
                <a:rPr lang="zh-CN" altLang="en-US" sz="2800">
                  <a:latin typeface="Cambria" panose="02040503050406030204" charset="0"/>
                  <a:cs typeface="Cambria" panose="02040503050406030204" charset="0"/>
                </a:rPr>
                <a:t>：</a:t>
              </a:r>
              <a:endParaRPr lang="en-US" altLang="zh-CN" sz="2200">
                <a:latin typeface="Cambria" panose="02040503050406030204" charset="0"/>
                <a:cs typeface="Cambria" panose="02040503050406030204" charset="0"/>
              </a:endParaRPr>
            </a:p>
            <a:p>
              <a:pPr marL="342900" indent="-342900" fontAlgn="auto">
                <a:lnSpc>
                  <a:spcPct val="100000"/>
                </a:lnSpc>
                <a:spcAft>
                  <a:spcPts val="600"/>
                </a:spcAft>
                <a:buSzPct val="60000"/>
                <a:buFont typeface="Wingdings" panose="05000000000000000000" charset="0"/>
                <a:buChar char=""/>
              </a:pPr>
              <a:r>
                <a:rPr lang="en-US" altLang="zh-CN" sz="2200">
                  <a:solidFill>
                    <a:srgbClr val="FF0000"/>
                  </a:solidFill>
                  <a:latin typeface="Cambria" panose="02040503050406030204" charset="0"/>
                  <a:cs typeface="Cambria" panose="02040503050406030204" charset="0"/>
                </a:rPr>
                <a:t>Reduce</a:t>
              </a:r>
              <a:r>
                <a:rPr lang="en-US" altLang="zh-CN" sz="2200">
                  <a:latin typeface="Cambria" panose="02040503050406030204" charset="0"/>
                  <a:cs typeface="Cambria" panose="02040503050406030204" charset="0"/>
                </a:rPr>
                <a:t> the entries collected, stored and maintained in the control plane.</a:t>
              </a:r>
              <a:endParaRPr lang="en-US" altLang="zh-CN" sz="2200">
                <a:latin typeface="Cambria" panose="02040503050406030204" charset="0"/>
                <a:cs typeface="Cambria" panose="02040503050406030204" charset="0"/>
              </a:endParaRPr>
            </a:p>
            <a:p>
              <a:pPr marL="342900" indent="-342900" fontAlgn="auto">
                <a:lnSpc>
                  <a:spcPct val="100000"/>
                </a:lnSpc>
                <a:spcAft>
                  <a:spcPts val="600"/>
                </a:spcAft>
                <a:buSzPct val="60000"/>
                <a:buFont typeface="Wingdings" panose="05000000000000000000" charset="0"/>
                <a:buChar char=""/>
              </a:pPr>
              <a:r>
                <a:rPr lang="en-US" altLang="zh-CN" sz="2200">
                  <a:solidFill>
                    <a:srgbClr val="FF0000"/>
                  </a:solidFill>
                  <a:latin typeface="Cambria" panose="02040503050406030204" charset="0"/>
                  <a:cs typeface="Cambria" panose="02040503050406030204" charset="0"/>
                </a:rPr>
                <a:t>Decline</a:t>
              </a:r>
              <a:r>
                <a:rPr lang="en-US" altLang="zh-CN" sz="2200">
                  <a:latin typeface="Cambria" panose="02040503050406030204" charset="0"/>
                  <a:cs typeface="Cambria" panose="02040503050406030204" charset="0"/>
                </a:rPr>
                <a:t> the frequency of entry updates and </a:t>
              </a:r>
              <a:r>
                <a:rPr lang="en-US" altLang="zh-CN" sz="2200">
                  <a:solidFill>
                    <a:srgbClr val="FF0000"/>
                  </a:solidFill>
                  <a:latin typeface="Cambria" panose="02040503050406030204" charset="0"/>
                  <a:cs typeface="Cambria" panose="02040503050406030204" charset="0"/>
                </a:rPr>
                <a:t>damp</a:t>
              </a:r>
              <a:r>
                <a:rPr lang="en-US" altLang="zh-CN" sz="2200">
                  <a:latin typeface="Cambria" panose="02040503050406030204" charset="0"/>
                  <a:cs typeface="Cambria" panose="02040503050406030204" charset="0"/>
                </a:rPr>
                <a:t> service route recalculation.</a:t>
              </a:r>
              <a:endParaRPr lang="en-US" altLang="zh-CN" sz="2200">
                <a:latin typeface="Cambria" panose="02040503050406030204" charset="0"/>
                <a:cs typeface="Cambria" panose="02040503050406030204" charset="0"/>
              </a:endParaRPr>
            </a:p>
          </p:txBody>
        </p:sp>
        <p:sp>
          <p:nvSpPr>
            <p:cNvPr id="13" name="圆角矩形 12"/>
            <p:cNvSpPr/>
            <p:nvPr/>
          </p:nvSpPr>
          <p:spPr>
            <a:xfrm>
              <a:off x="11702" y="2489"/>
              <a:ext cx="6620" cy="4944"/>
            </a:xfrm>
            <a:prstGeom prst="roundRect">
              <a:avLst/>
            </a:prstGeom>
            <a:noFill/>
            <a:ln>
              <a:solidFill>
                <a:srgbClr val="FF0000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7" name="文本框 6"/>
          <p:cNvSpPr txBox="true"/>
          <p:nvPr/>
        </p:nvSpPr>
        <p:spPr>
          <a:xfrm>
            <a:off x="-254000" y="6087745"/>
            <a:ext cx="126993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zh-CN" altLang="en-US" sz="2400" b="1">
                <a:solidFill>
                  <a:srgbClr val="FF0000"/>
                </a:solidFill>
                <a:latin typeface="Cambria Math" panose="02040503050406030204" charset="0"/>
                <a:cs typeface="Cambria Math" panose="02040503050406030204" charset="0"/>
              </a:rPr>
              <a:t>R: SHOULD provide mechanisms to aggregate service metrics for</a:t>
            </a:r>
            <a:r>
              <a:rPr lang="en-US" altLang="zh-CN" sz="2400" b="1">
                <a:solidFill>
                  <a:srgbClr val="FF0000"/>
                </a:solidFill>
                <a:latin typeface="Cambria Math" panose="02040503050406030204" charset="0"/>
                <a:cs typeface="Cambria Math" panose="02040503050406030204" charset="0"/>
              </a:rPr>
              <a:t> </a:t>
            </a:r>
            <a:r>
              <a:rPr lang="zh-CN" altLang="en-US" sz="2400" b="1">
                <a:solidFill>
                  <a:srgbClr val="FF0000"/>
                </a:solidFill>
                <a:latin typeface="Cambria Math" panose="02040503050406030204" charset="0"/>
                <a:cs typeface="Cambria Math" panose="02040503050406030204" charset="0"/>
              </a:rPr>
              <a:t>distribution.</a:t>
            </a:r>
            <a:endParaRPr lang="zh-CN" altLang="en-US" sz="2400" b="1">
              <a:solidFill>
                <a:srgbClr val="FF0000"/>
              </a:solidFill>
              <a:latin typeface="Cambria Math" panose="02040503050406030204" charset="0"/>
              <a:cs typeface="Cambria Math" panose="02040503050406030204" charset="0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 flipH="true">
            <a:off x="9630410" y="5357495"/>
            <a:ext cx="0" cy="5080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true"/>
          <p:nvPr/>
        </p:nvSpPr>
        <p:spPr>
          <a:xfrm>
            <a:off x="3181033" y="424815"/>
            <a:ext cx="58293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altLang="zh-CN" sz="3200">
                <a:latin typeface="Cambria" panose="02040503050406030204" charset="0"/>
                <a:cs typeface="Cambria" panose="02040503050406030204" charset="0"/>
              </a:rPr>
              <a:t>Requirements for CATS Network</a:t>
            </a:r>
            <a:endParaRPr lang="en-US" altLang="zh-CN" sz="3200">
              <a:latin typeface="Cambria" panose="02040503050406030204" charset="0"/>
              <a:cs typeface="Cambria" panose="0204050305040603020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8" name="矩形 6"/>
          <p:cNvSpPr/>
          <p:nvPr/>
        </p:nvSpPr>
        <p:spPr>
          <a:xfrm>
            <a:off x="588328" y="1611630"/>
            <a:ext cx="11014075" cy="9836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65430" marR="0" lvl="0" indent="-26543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zh-CN" sz="2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anose="02040503050406030204" charset="0"/>
                <a:ea typeface="宋体" panose="02010600030101010101" pitchFamily="2" charset="-122"/>
                <a:cs typeface="Cambria Math" panose="02040503050406030204" charset="0"/>
              </a:rPr>
              <a:t>Refine the drafts upon comments and suggestions.</a:t>
            </a:r>
            <a:endParaRPr kumimoji="0" lang="en-US" altLang="zh-CN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anose="02040503050406030204" charset="0"/>
              <a:ea typeface="宋体" panose="02010600030101010101" pitchFamily="2" charset="-122"/>
              <a:cs typeface="Cambria Math" panose="02040503050406030204" charset="0"/>
            </a:endParaRPr>
          </a:p>
          <a:p>
            <a:pPr marL="265430" marR="0" lvl="0" indent="-26543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zh-CN" sz="2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anose="02040503050406030204" charset="0"/>
                <a:ea typeface="宋体" panose="02010600030101010101" pitchFamily="2" charset="-122"/>
                <a:cs typeface="Cambria Math" panose="02040503050406030204" charset="0"/>
              </a:rPr>
              <a:t>More comments, suggestions and contributions would be welcome.</a:t>
            </a:r>
            <a:endParaRPr kumimoji="0" lang="en-US" altLang="zh-CN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anose="02040503050406030204" charset="0"/>
              <a:ea typeface="宋体" panose="02010600030101010101" pitchFamily="2" charset="-122"/>
              <a:cs typeface="Cambria Math" panose="02040503050406030204" charset="0"/>
            </a:endParaRPr>
          </a:p>
        </p:txBody>
      </p:sp>
      <p:sp>
        <p:nvSpPr>
          <p:cNvPr id="2" name="文本框 1"/>
          <p:cNvSpPr txBox="true"/>
          <p:nvPr/>
        </p:nvSpPr>
        <p:spPr>
          <a:xfrm>
            <a:off x="5085716" y="424815"/>
            <a:ext cx="20199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altLang="zh-CN" sz="3200">
                <a:latin typeface="Cambria" panose="02040503050406030204" charset="0"/>
                <a:cs typeface="Cambria" panose="02040503050406030204" charset="0"/>
              </a:rPr>
              <a:t>Next Steps</a:t>
            </a:r>
            <a:endParaRPr lang="en-US" altLang="zh-CN" sz="3200">
              <a:latin typeface="Cambria" panose="02040503050406030204" charset="0"/>
              <a:cs typeface="Cambria" panose="0204050305040603020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BEAUTIFY_FLAG" val="#wm#"/>
  <p:tag name="KSO_WM_UNIT_ID" val="custom1_3*i*2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2"/>
</p:tagLst>
</file>

<file path=ppt/tags/tag10.xml><?xml version="1.0" encoding="utf-8"?>
<p:tagLst xmlns:p="http://schemas.openxmlformats.org/presentationml/2006/main">
  <p:tag name="KSO_WM_TAG_VERSION" val="1.0"/>
  <p:tag name="KSO_WM_BEAUTIFY_FLAG" val="#wm#"/>
  <p:tag name="KSO_WM_UNIT_ID" val="custom1_3*i*5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5"/>
</p:tagLst>
</file>

<file path=ppt/tags/tag11.xml><?xml version="1.0" encoding="utf-8"?>
<p:tagLst xmlns:p="http://schemas.openxmlformats.org/presentationml/2006/main">
  <p:tag name="KSO_WM_TAG_VERSION" val="1.0"/>
  <p:tag name="KSO_WM_BEAUTIFY_FLAG" val="#wm#"/>
  <p:tag name="KSO_WM_UNIT_ID" val="custom1_3*i*6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6"/>
</p:tagLst>
</file>

<file path=ppt/tags/tag12.xml><?xml version="1.0" encoding="utf-8"?>
<p:tagLst xmlns:p="http://schemas.openxmlformats.org/presentationml/2006/main">
  <p:tag name="KSO_WM_TAG_VERSION" val="1.0"/>
  <p:tag name="KSO_WM_BEAUTIFY_FLAG" val="#wm#"/>
  <p:tag name="KSO_WM_UNIT_ID" val="custom1_3*i*7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7"/>
</p:tagLst>
</file>

<file path=ppt/tags/tag13.xml><?xml version="1.0" encoding="utf-8"?>
<p:tagLst xmlns:p="http://schemas.openxmlformats.org/presentationml/2006/main">
  <p:tag name="KSO_WM_TAG_VERSION" val="1.0"/>
  <p:tag name="KSO_WM_BEAUTIFY_FLAG" val="#wm#"/>
  <p:tag name="KSO_WM_UNIT_ID" val="custom1_3*i*2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2"/>
</p:tagLst>
</file>

<file path=ppt/tags/tag14.xml><?xml version="1.0" encoding="utf-8"?>
<p:tagLst xmlns:p="http://schemas.openxmlformats.org/presentationml/2006/main">
  <p:tag name="KSO_WM_TAG_VERSION" val="1.0"/>
  <p:tag name="KSO_WM_BEAUTIFY_FLAG" val="#wm#"/>
  <p:tag name="KSO_WM_UNIT_ID" val="custom1_3*i*3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3"/>
</p:tagLst>
</file>

<file path=ppt/tags/tag15.xml><?xml version="1.0" encoding="utf-8"?>
<p:tagLst xmlns:p="http://schemas.openxmlformats.org/presentationml/2006/main">
  <p:tag name="KSO_WM_TAG_VERSION" val="1.0"/>
  <p:tag name="KSO_WM_BEAUTIFY_FLAG" val="#wm#"/>
  <p:tag name="KSO_WM_UNIT_ID" val="custom1_3*i*4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4"/>
</p:tagLst>
</file>

<file path=ppt/tags/tag16.xml><?xml version="1.0" encoding="utf-8"?>
<p:tagLst xmlns:p="http://schemas.openxmlformats.org/presentationml/2006/main">
  <p:tag name="KSO_WM_TAG_VERSION" val="1.0"/>
  <p:tag name="KSO_WM_BEAUTIFY_FLAG" val="#wm#"/>
  <p:tag name="KSO_WM_UNIT_ID" val="custom1_3*i*5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5"/>
</p:tagLst>
</file>

<file path=ppt/tags/tag17.xml><?xml version="1.0" encoding="utf-8"?>
<p:tagLst xmlns:p="http://schemas.openxmlformats.org/presentationml/2006/main">
  <p:tag name="KSO_WM_TAG_VERSION" val="1.0"/>
  <p:tag name="KSO_WM_BEAUTIFY_FLAG" val="#wm#"/>
  <p:tag name="KSO_WM_UNIT_ID" val="custom1_3*i*6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6"/>
</p:tagLst>
</file>

<file path=ppt/tags/tag18.xml><?xml version="1.0" encoding="utf-8"?>
<p:tagLst xmlns:p="http://schemas.openxmlformats.org/presentationml/2006/main">
  <p:tag name="KSO_WM_TAG_VERSION" val="1.0"/>
  <p:tag name="KSO_WM_BEAUTIFY_FLAG" val="#wm#"/>
  <p:tag name="KSO_WM_UNIT_ID" val="custom1_3*i*7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7"/>
</p:tagLst>
</file>

<file path=ppt/tags/tag19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"/>
  <p:tag name="KSO_WM_UNIT_TYPE" val="m_h_i"/>
  <p:tag name="KSO_WM_UNIT_INDEX" val="1_4_2"/>
  <p:tag name="KSO_WM_UNIT_ID" val="custom1_5*m_h_i*1_4_2"/>
  <p:tag name="KSO_WM_UNIT_LAYERLEVEL" val="1_1_1"/>
  <p:tag name="KSO_WM_DIAGRAM_GROUP_CODE" val="m1-2"/>
  <p:tag name="KSO_WM_UNIT_FILL_FORE_SCHEMECOLOR_INDEX" val="5"/>
  <p:tag name="KSO_WM_UNIT_FILL_TYPE" val="1"/>
  <p:tag name="KSO_WM_UNIT_TEXT_FILL_FORE_SCHEMECOLOR_INDEX" val="13"/>
  <p:tag name="KSO_WM_UNIT_TEXT_FILL_TYPE" val="1"/>
  <p:tag name="KSO_WM_UNIT_USESOURCEFORMAT_APPLY" val="0"/>
  <p:tag name="KSO_WM_UNIT_HIGHLIGHT" val="0"/>
  <p:tag name="KSO_WM_UNIT_COMPATIBLE" val="0"/>
</p:tagLst>
</file>

<file path=ppt/tags/tag2.xml><?xml version="1.0" encoding="utf-8"?>
<p:tagLst xmlns:p="http://schemas.openxmlformats.org/presentationml/2006/main">
  <p:tag name="KSO_WM_TAG_VERSION" val="1.0"/>
  <p:tag name="KSO_WM_BEAUTIFY_FLAG" val="#wm#"/>
  <p:tag name="KSO_WM_UNIT_ID" val="custom1_3*i*3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3"/>
</p:tagLst>
</file>

<file path=ppt/tags/tag20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"/>
  <p:tag name="KSO_WM_UNIT_TYPE" val="m_h_i"/>
  <p:tag name="KSO_WM_UNIT_INDEX" val="1_1_2"/>
  <p:tag name="KSO_WM_UNIT_ID" val="custom1_5*m_h_i*1_1_2"/>
  <p:tag name="KSO_WM_UNIT_LAYERLEVEL" val="1_1_1"/>
  <p:tag name="KSO_WM_DIAGRAM_GROUP_CODE" val="m1-2"/>
  <p:tag name="KSO_WM_UNIT_FILL_FORE_SCHEMECOLOR_INDEX" val="5"/>
  <p:tag name="KSO_WM_UNIT_FILL_TYPE" val="1"/>
  <p:tag name="KSO_WM_UNIT_TEXT_FILL_FORE_SCHEMECOLOR_INDEX" val="13"/>
  <p:tag name="KSO_WM_UNIT_TEXT_FILL_TYPE" val="1"/>
  <p:tag name="KSO_WM_UNIT_USESOURCEFORMAT_APPLY" val="0"/>
  <p:tag name="KSO_WM_UNIT_HIGHLIGHT" val="0"/>
  <p:tag name="KSO_WM_UNIT_COMPATIBLE" val="0"/>
</p:tagLst>
</file>

<file path=ppt/tags/tag21.xml><?xml version="1.0" encoding="utf-8"?>
<p:tagLst xmlns:p="http://schemas.openxmlformats.org/presentationml/2006/main">
  <p:tag name="KSO_WM_TAG_VERSION" val="1.0"/>
  <p:tag name="KSO_WM_BEAUTIFY_FLAG" val="#wm#"/>
  <p:tag name="KSO_WM_UNIT_ID" val="custom1_3*i*2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2"/>
</p:tagLst>
</file>

<file path=ppt/tags/tag22.xml><?xml version="1.0" encoding="utf-8"?>
<p:tagLst xmlns:p="http://schemas.openxmlformats.org/presentationml/2006/main">
  <p:tag name="KSO_WM_TAG_VERSION" val="1.0"/>
  <p:tag name="KSO_WM_BEAUTIFY_FLAG" val="#wm#"/>
  <p:tag name="KSO_WM_UNIT_ID" val="custom1_3*i*3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3"/>
</p:tagLst>
</file>

<file path=ppt/tags/tag23.xml><?xml version="1.0" encoding="utf-8"?>
<p:tagLst xmlns:p="http://schemas.openxmlformats.org/presentationml/2006/main">
  <p:tag name="KSO_WM_TAG_VERSION" val="1.0"/>
  <p:tag name="KSO_WM_BEAUTIFY_FLAG" val="#wm#"/>
  <p:tag name="KSO_WM_UNIT_ID" val="custom1_3*i*4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4"/>
</p:tagLst>
</file>

<file path=ppt/tags/tag24.xml><?xml version="1.0" encoding="utf-8"?>
<p:tagLst xmlns:p="http://schemas.openxmlformats.org/presentationml/2006/main">
  <p:tag name="KSO_WM_TAG_VERSION" val="1.0"/>
  <p:tag name="KSO_WM_BEAUTIFY_FLAG" val="#wm#"/>
  <p:tag name="KSO_WM_UNIT_ID" val="custom1_3*i*5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5"/>
</p:tagLst>
</file>

<file path=ppt/tags/tag25.xml><?xml version="1.0" encoding="utf-8"?>
<p:tagLst xmlns:p="http://schemas.openxmlformats.org/presentationml/2006/main">
  <p:tag name="KSO_WM_TAG_VERSION" val="1.0"/>
  <p:tag name="KSO_WM_BEAUTIFY_FLAG" val="#wm#"/>
  <p:tag name="KSO_WM_UNIT_ID" val="custom1_3*i*6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6"/>
</p:tagLst>
</file>

<file path=ppt/tags/tag26.xml><?xml version="1.0" encoding="utf-8"?>
<p:tagLst xmlns:p="http://schemas.openxmlformats.org/presentationml/2006/main">
  <p:tag name="KSO_WM_TAG_VERSION" val="1.0"/>
  <p:tag name="KSO_WM_BEAUTIFY_FLAG" val="#wm#"/>
  <p:tag name="KSO_WM_UNIT_ID" val="custom1_3*i*7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7"/>
</p:tagLst>
</file>

<file path=ppt/tags/tag27.xml><?xml version="1.0" encoding="utf-8"?>
<p:tagLst xmlns:p="http://schemas.openxmlformats.org/presentationml/2006/main">
  <p:tag name="KSO_WM_TAG_VERSION" val="1.0"/>
  <p:tag name="KSO_WM_BEAUTIFY_FLAG" val="#wm#"/>
  <p:tag name="KSO_WM_UNIT_ID" val="custom1_3*i*2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2"/>
</p:tagLst>
</file>

<file path=ppt/tags/tag28.xml><?xml version="1.0" encoding="utf-8"?>
<p:tagLst xmlns:p="http://schemas.openxmlformats.org/presentationml/2006/main">
  <p:tag name="KSO_WM_TAG_VERSION" val="1.0"/>
  <p:tag name="KSO_WM_BEAUTIFY_FLAG" val="#wm#"/>
  <p:tag name="KSO_WM_UNIT_ID" val="custom1_3*i*3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3"/>
</p:tagLst>
</file>

<file path=ppt/tags/tag29.xml><?xml version="1.0" encoding="utf-8"?>
<p:tagLst xmlns:p="http://schemas.openxmlformats.org/presentationml/2006/main">
  <p:tag name="KSO_WM_TAG_VERSION" val="1.0"/>
  <p:tag name="KSO_WM_BEAUTIFY_FLAG" val="#wm#"/>
  <p:tag name="KSO_WM_UNIT_ID" val="custom1_3*i*4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4"/>
</p:tagLst>
</file>

<file path=ppt/tags/tag3.xml><?xml version="1.0" encoding="utf-8"?>
<p:tagLst xmlns:p="http://schemas.openxmlformats.org/presentationml/2006/main">
  <p:tag name="KSO_WM_TAG_VERSION" val="1.0"/>
  <p:tag name="KSO_WM_BEAUTIFY_FLAG" val="#wm#"/>
  <p:tag name="KSO_WM_UNIT_ID" val="custom1_3*i*4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4"/>
</p:tagLst>
</file>

<file path=ppt/tags/tag30.xml><?xml version="1.0" encoding="utf-8"?>
<p:tagLst xmlns:p="http://schemas.openxmlformats.org/presentationml/2006/main">
  <p:tag name="KSO_WM_TAG_VERSION" val="1.0"/>
  <p:tag name="KSO_WM_BEAUTIFY_FLAG" val="#wm#"/>
  <p:tag name="KSO_WM_UNIT_ID" val="custom1_3*i*5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5"/>
</p:tagLst>
</file>

<file path=ppt/tags/tag31.xml><?xml version="1.0" encoding="utf-8"?>
<p:tagLst xmlns:p="http://schemas.openxmlformats.org/presentationml/2006/main">
  <p:tag name="KSO_WM_TAG_VERSION" val="1.0"/>
  <p:tag name="KSO_WM_BEAUTIFY_FLAG" val="#wm#"/>
  <p:tag name="KSO_WM_UNIT_ID" val="custom1_3*i*6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6"/>
</p:tagLst>
</file>

<file path=ppt/tags/tag32.xml><?xml version="1.0" encoding="utf-8"?>
<p:tagLst xmlns:p="http://schemas.openxmlformats.org/presentationml/2006/main">
  <p:tag name="KSO_WM_TAG_VERSION" val="1.0"/>
  <p:tag name="KSO_WM_BEAUTIFY_FLAG" val="#wm#"/>
  <p:tag name="KSO_WM_UNIT_ID" val="custom1_3*i*7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7"/>
</p:tagLst>
</file>

<file path=ppt/tags/tag33.xml><?xml version="1.0" encoding="utf-8"?>
<p:tagLst xmlns:p="http://schemas.openxmlformats.org/presentationml/2006/main">
  <p:tag name="KSO_WM_TAG_VERSION" val="1.0"/>
  <p:tag name="KSO_WM_BEAUTIFY_FLAG" val="#wm#"/>
  <p:tag name="KSO_WM_UNIT_ID" val="custom1_3*i*2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2"/>
</p:tagLst>
</file>

<file path=ppt/tags/tag34.xml><?xml version="1.0" encoding="utf-8"?>
<p:tagLst xmlns:p="http://schemas.openxmlformats.org/presentationml/2006/main">
  <p:tag name="KSO_WM_TAG_VERSION" val="1.0"/>
  <p:tag name="KSO_WM_BEAUTIFY_FLAG" val="#wm#"/>
  <p:tag name="KSO_WM_UNIT_ID" val="custom1_3*i*3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3"/>
</p:tagLst>
</file>

<file path=ppt/tags/tag35.xml><?xml version="1.0" encoding="utf-8"?>
<p:tagLst xmlns:p="http://schemas.openxmlformats.org/presentationml/2006/main">
  <p:tag name="KSO_WM_TAG_VERSION" val="1.0"/>
  <p:tag name="KSO_WM_BEAUTIFY_FLAG" val="#wm#"/>
  <p:tag name="KSO_WM_UNIT_ID" val="custom1_3*i*4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4"/>
</p:tagLst>
</file>

<file path=ppt/tags/tag36.xml><?xml version="1.0" encoding="utf-8"?>
<p:tagLst xmlns:p="http://schemas.openxmlformats.org/presentationml/2006/main">
  <p:tag name="KSO_WM_TAG_VERSION" val="1.0"/>
  <p:tag name="KSO_WM_BEAUTIFY_FLAG" val="#wm#"/>
  <p:tag name="KSO_WM_UNIT_ID" val="custom1_3*i*5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5"/>
</p:tagLst>
</file>

<file path=ppt/tags/tag37.xml><?xml version="1.0" encoding="utf-8"?>
<p:tagLst xmlns:p="http://schemas.openxmlformats.org/presentationml/2006/main">
  <p:tag name="KSO_WM_TAG_VERSION" val="1.0"/>
  <p:tag name="KSO_WM_BEAUTIFY_FLAG" val="#wm#"/>
  <p:tag name="KSO_WM_UNIT_ID" val="custom1_3*i*6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6"/>
</p:tagLst>
</file>

<file path=ppt/tags/tag38.xml><?xml version="1.0" encoding="utf-8"?>
<p:tagLst xmlns:p="http://schemas.openxmlformats.org/presentationml/2006/main">
  <p:tag name="KSO_WM_TAG_VERSION" val="1.0"/>
  <p:tag name="KSO_WM_BEAUTIFY_FLAG" val="#wm#"/>
  <p:tag name="KSO_WM_UNIT_ID" val="custom1_3*i*7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7"/>
</p:tagLst>
</file>

<file path=ppt/tags/tag39.xml><?xml version="1.0" encoding="utf-8"?>
<p:tagLst xmlns:p="http://schemas.openxmlformats.org/presentationml/2006/main">
  <p:tag name="KSO_WM_TAG_VERSION" val="1.0"/>
  <p:tag name="KSO_WM_BEAUTIFY_FLAG" val="#wm#"/>
  <p:tag name="KSO_WM_UNIT_ID" val="custom1_3*i*2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2"/>
</p:tagLst>
</file>

<file path=ppt/tags/tag4.xml><?xml version="1.0" encoding="utf-8"?>
<p:tagLst xmlns:p="http://schemas.openxmlformats.org/presentationml/2006/main">
  <p:tag name="KSO_WM_TAG_VERSION" val="1.0"/>
  <p:tag name="KSO_WM_BEAUTIFY_FLAG" val="#wm#"/>
  <p:tag name="KSO_WM_UNIT_ID" val="custom1_3*i*5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5"/>
</p:tagLst>
</file>

<file path=ppt/tags/tag40.xml><?xml version="1.0" encoding="utf-8"?>
<p:tagLst xmlns:p="http://schemas.openxmlformats.org/presentationml/2006/main">
  <p:tag name="KSO_WM_TAG_VERSION" val="1.0"/>
  <p:tag name="KSO_WM_BEAUTIFY_FLAG" val="#wm#"/>
  <p:tag name="KSO_WM_UNIT_ID" val="custom1_3*i*3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3"/>
</p:tagLst>
</file>

<file path=ppt/tags/tag41.xml><?xml version="1.0" encoding="utf-8"?>
<p:tagLst xmlns:p="http://schemas.openxmlformats.org/presentationml/2006/main">
  <p:tag name="KSO_WM_TAG_VERSION" val="1.0"/>
  <p:tag name="KSO_WM_BEAUTIFY_FLAG" val="#wm#"/>
  <p:tag name="KSO_WM_UNIT_ID" val="custom1_3*i*4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4"/>
</p:tagLst>
</file>

<file path=ppt/tags/tag42.xml><?xml version="1.0" encoding="utf-8"?>
<p:tagLst xmlns:p="http://schemas.openxmlformats.org/presentationml/2006/main">
  <p:tag name="KSO_WM_TAG_VERSION" val="1.0"/>
  <p:tag name="KSO_WM_BEAUTIFY_FLAG" val="#wm#"/>
  <p:tag name="KSO_WM_UNIT_ID" val="custom1_3*i*5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5"/>
</p:tagLst>
</file>

<file path=ppt/tags/tag43.xml><?xml version="1.0" encoding="utf-8"?>
<p:tagLst xmlns:p="http://schemas.openxmlformats.org/presentationml/2006/main">
  <p:tag name="KSO_WM_TAG_VERSION" val="1.0"/>
  <p:tag name="KSO_WM_BEAUTIFY_FLAG" val="#wm#"/>
  <p:tag name="KSO_WM_UNIT_ID" val="custom1_3*i*6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6"/>
</p:tagLst>
</file>

<file path=ppt/tags/tag44.xml><?xml version="1.0" encoding="utf-8"?>
<p:tagLst xmlns:p="http://schemas.openxmlformats.org/presentationml/2006/main">
  <p:tag name="KSO_WM_TAG_VERSION" val="1.0"/>
  <p:tag name="KSO_WM_BEAUTIFY_FLAG" val="#wm#"/>
  <p:tag name="KSO_WM_UNIT_ID" val="custom1_3*i*7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7"/>
</p:tagLst>
</file>

<file path=ppt/tags/tag45.xml><?xml version="1.0" encoding="utf-8"?>
<p:tagLst xmlns:p="http://schemas.openxmlformats.org/presentationml/2006/main">
  <p:tag name="KSO_WM_TAG_VERSION" val="1.0"/>
  <p:tag name="KSO_WM_TEMPLATE_CATEGORY" val="custom"/>
  <p:tag name="KSO_WM_TEMPLATE_INDEX" val="1"/>
</p:tagLst>
</file>

<file path=ppt/tags/tag46.xml><?xml version="1.0" encoding="utf-8"?>
<p:tagLst xmlns:p="http://schemas.openxmlformats.org/presentationml/2006/main">
  <p:tag name="KSO_WM_TAG_VERSION" val="1.0"/>
  <p:tag name="KSO_WM_TEMPLATE_CATEGORY" val="custom"/>
  <p:tag name="KSO_WM_TEMPLATE_INDEX" val="1"/>
</p:tagLst>
</file>

<file path=ppt/tags/tag47.xml><?xml version="1.0" encoding="utf-8"?>
<p:tagLst xmlns:p="http://schemas.openxmlformats.org/presentationml/2006/main">
  <p:tag name="KSO_WM_TEMPLATE_CATEGORY" val="custom"/>
  <p:tag name="KSO_WM_TEMPLATE_INDEX" val="1"/>
  <p:tag name="KSO_WM_TAG_VERSION" val="1.0"/>
  <p:tag name="KSO_WM_BEAUTIFY_FLAG" val="#wm#"/>
  <p:tag name="KSO_WM_TEMPLATE_THUMBS_INDEX" val="1、3、4、5、7、9、11、12、15、19、21、24、25、"/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5.xml><?xml version="1.0" encoding="utf-8"?>
<p:tagLst xmlns:p="http://schemas.openxmlformats.org/presentationml/2006/main">
  <p:tag name="KSO_WM_TAG_VERSION" val="1.0"/>
  <p:tag name="KSO_WM_BEAUTIFY_FLAG" val="#wm#"/>
  <p:tag name="KSO_WM_UNIT_ID" val="custom1_3*i*6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6"/>
</p:tagLst>
</file>

<file path=ppt/tags/tag6.xml><?xml version="1.0" encoding="utf-8"?>
<p:tagLst xmlns:p="http://schemas.openxmlformats.org/presentationml/2006/main">
  <p:tag name="KSO_WM_TAG_VERSION" val="1.0"/>
  <p:tag name="KSO_WM_BEAUTIFY_FLAG" val="#wm#"/>
  <p:tag name="KSO_WM_UNIT_ID" val="custom1_3*i*7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7"/>
</p:tagLst>
</file>

<file path=ppt/tags/tag7.xml><?xml version="1.0" encoding="utf-8"?>
<p:tagLst xmlns:p="http://schemas.openxmlformats.org/presentationml/2006/main">
  <p:tag name="KSO_WM_TAG_VERSION" val="1.0"/>
  <p:tag name="KSO_WM_BEAUTIFY_FLAG" val="#wm#"/>
  <p:tag name="KSO_WM_UNIT_ID" val="custom1_3*i*2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2"/>
</p:tagLst>
</file>

<file path=ppt/tags/tag8.xml><?xml version="1.0" encoding="utf-8"?>
<p:tagLst xmlns:p="http://schemas.openxmlformats.org/presentationml/2006/main">
  <p:tag name="KSO_WM_TAG_VERSION" val="1.0"/>
  <p:tag name="KSO_WM_BEAUTIFY_FLAG" val="#wm#"/>
  <p:tag name="KSO_WM_UNIT_ID" val="custom1_3*i*3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3"/>
</p:tagLst>
</file>

<file path=ppt/tags/tag9.xml><?xml version="1.0" encoding="utf-8"?>
<p:tagLst xmlns:p="http://schemas.openxmlformats.org/presentationml/2006/main">
  <p:tag name="KSO_WM_TAG_VERSION" val="1.0"/>
  <p:tag name="KSO_WM_BEAUTIFY_FLAG" val="#wm#"/>
  <p:tag name="KSO_WM_UNIT_ID" val="custom1_3*i*4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4"/>
</p:tagLst>
</file>

<file path=ppt/theme/theme1.xml><?xml version="1.0" encoding="utf-8"?>
<a:theme xmlns:a="http://schemas.openxmlformats.org/drawingml/2006/main" name="1_team report">
  <a:themeElements>
    <a:clrScheme name="自定义 10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95959"/>
      </a:accent1>
      <a:accent2>
        <a:srgbClr val="8496B0"/>
      </a:accent2>
      <a:accent3>
        <a:srgbClr val="D7B5C6"/>
      </a:accent3>
      <a:accent4>
        <a:srgbClr val="BCBCBC"/>
      </a:accent4>
      <a:accent5>
        <a:srgbClr val="034A90"/>
      </a:accent5>
      <a:accent6>
        <a:srgbClr val="595959"/>
      </a:accent6>
      <a:hlink>
        <a:srgbClr val="0563C1"/>
      </a:hlink>
      <a:folHlink>
        <a:srgbClr val="954F72"/>
      </a:folHlink>
    </a:clrScheme>
    <a:fontScheme name="自定义 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2154</Words>
  <Application>WPS 演示</Application>
  <PresentationFormat>宽屏</PresentationFormat>
  <Paragraphs>190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9" baseType="lpstr">
      <vt:lpstr>Arial</vt:lpstr>
      <vt:lpstr>宋体</vt:lpstr>
      <vt:lpstr>Wingdings</vt:lpstr>
      <vt:lpstr>Calibri</vt:lpstr>
      <vt:lpstr>微软雅黑</vt:lpstr>
      <vt:lpstr>黑体</vt:lpstr>
      <vt:lpstr>Cambria</vt:lpstr>
      <vt:lpstr>Cambria Math</vt:lpstr>
      <vt:lpstr>Wingdings</vt:lpstr>
      <vt:lpstr>Arial Unicode MS</vt:lpstr>
      <vt:lpstr>思源黑体 CN Bold</vt:lpstr>
      <vt:lpstr>1_team report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李庆芳</dc:creator>
  <cp:lastModifiedBy>10335620@zte.intra</cp:lastModifiedBy>
  <cp:revision>561</cp:revision>
  <dcterms:created xsi:type="dcterms:W3CDTF">2023-11-02T06:13:37Z</dcterms:created>
  <dcterms:modified xsi:type="dcterms:W3CDTF">2023-11-02T06:13:37Z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2052-11.8.2.10183</vt:lpwstr>
  </property>
</Properties>
</file>