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8" roundtripDataSignature="AMtx7mhBwrCQ4xiBVEC4fztW51Y7D+asb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408" y="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8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2" Type="http://schemas.openxmlformats.org/officeDocument/2006/relationships/slide" Target="slides/slide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19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4" name="Google Shape;10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1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Google Shape;18;p8"/>
          <p:cNvCxnSpPr/>
          <p:nvPr/>
        </p:nvCxnSpPr>
        <p:spPr>
          <a:xfrm>
            <a:off x="9753600" y="1066800"/>
            <a:ext cx="0" cy="4495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" name="Google Shape;19;p8"/>
          <p:cNvCxnSpPr/>
          <p:nvPr/>
        </p:nvCxnSpPr>
        <p:spPr>
          <a:xfrm>
            <a:off x="406400" y="2819400"/>
            <a:ext cx="10972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0" name="Google Shape;20;p8" descr="ietflogo"/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9907150" y="2971799"/>
            <a:ext cx="2072977" cy="118455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8"/>
          <p:cNvSpPr txBox="1">
            <a:spLocks noGrp="1"/>
          </p:cNvSpPr>
          <p:nvPr>
            <p:ph type="ctrTitle"/>
          </p:nvPr>
        </p:nvSpPr>
        <p:spPr>
          <a:xfrm>
            <a:off x="421217" y="466725"/>
            <a:ext cx="9042400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subTitle" idx="1"/>
          </p:nvPr>
        </p:nvSpPr>
        <p:spPr>
          <a:xfrm>
            <a:off x="1132417" y="3049588"/>
            <a:ext cx="8331200" cy="23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640"/>
              </a:spcBef>
              <a:spcAft>
                <a:spcPts val="0"/>
              </a:spcAft>
              <a:buSzPts val="2240"/>
              <a:buFont typeface="Noto Sans Symbols"/>
              <a:buNone/>
              <a:defRPr sz="3200"/>
            </a:lvl1pPr>
            <a:lvl2pPr lvl="1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609600" y="122238"/>
            <a:ext cx="91440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1"/>
          </p:nvPr>
        </p:nvSpPr>
        <p:spPr>
          <a:xfrm rot="5400000">
            <a:off x="3890169" y="-1561306"/>
            <a:ext cx="4411662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3pPr>
            <a:lvl4pPr marL="1828800" lvl="3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4pPr>
            <a:lvl5pPr marL="2286000" lvl="4" indent="-320039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marL="3657600" lvl="7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marL="4114800" lvl="8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 rot="5400000">
            <a:off x="7206457" y="1754983"/>
            <a:ext cx="6008687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 rot="5400000">
            <a:off x="1618456" y="-886617"/>
            <a:ext cx="6008687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3pPr>
            <a:lvl4pPr marL="1828800" lvl="3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4pPr>
            <a:lvl5pPr marL="2286000" lvl="4" indent="-320039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marL="3657600" lvl="7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marL="4114800" lvl="8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dt" idx="10"/>
          </p:nvPr>
        </p:nvSpPr>
        <p:spPr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7" name="Google Shape;87;p18"/>
          <p:cNvSpPr txBox="1">
            <a:spLocks noGrp="1"/>
          </p:cNvSpPr>
          <p:nvPr>
            <p:ph type="ft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8" name="Google Shape;88;p18"/>
          <p:cNvSpPr txBox="1">
            <a:spLocks noGrp="1"/>
          </p:cNvSpPr>
          <p:nvPr>
            <p:ph type="sldNum" idx="12"/>
          </p:nvPr>
        </p:nvSpPr>
        <p:spPr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type="tx">
  <p:cSld name="TITLE_AND_BODY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>
            <a:spLocks noGrp="1"/>
          </p:cNvSpPr>
          <p:nvPr>
            <p:ph type="title"/>
          </p:nvPr>
        </p:nvSpPr>
        <p:spPr>
          <a:xfrm>
            <a:off x="609600" y="122238"/>
            <a:ext cx="91440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body" idx="1"/>
          </p:nvPr>
        </p:nvSpPr>
        <p:spPr>
          <a:xfrm>
            <a:off x="609600" y="1719263"/>
            <a:ext cx="109728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3pPr>
            <a:lvl4pPr marL="1828800" lvl="3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4pPr>
            <a:lvl5pPr marL="2286000" lvl="4" indent="-320039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marL="3657600" lvl="7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marL="4114800" lvl="8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dt" idx="10"/>
          </p:nvPr>
        </p:nvSpPr>
        <p:spPr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3" name="Google Shape;93;p19"/>
          <p:cNvSpPr txBox="1">
            <a:spLocks noGrp="1"/>
          </p:cNvSpPr>
          <p:nvPr>
            <p:ph type="ft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4" name="Google Shape;94;p19"/>
          <p:cNvSpPr txBox="1">
            <a:spLocks noGrp="1"/>
          </p:cNvSpPr>
          <p:nvPr>
            <p:ph type="sldNum" idx="12"/>
          </p:nvPr>
        </p:nvSpPr>
        <p:spPr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Media Clip and Text" type="mediaAndTx">
  <p:cSld name="MEDIA_AND_TEX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>
            <a:spLocks noGrp="1"/>
          </p:cNvSpPr>
          <p:nvPr>
            <p:ph type="title"/>
          </p:nvPr>
        </p:nvSpPr>
        <p:spPr>
          <a:xfrm>
            <a:off x="609600" y="122238"/>
            <a:ext cx="91440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>
            <a:spLocks noGrp="1"/>
          </p:cNvSpPr>
          <p:nvPr>
            <p:ph type="media" idx="2"/>
          </p:nvPr>
        </p:nvSpPr>
        <p:spPr>
          <a:xfrm>
            <a:off x="609600" y="1719263"/>
            <a:ext cx="53848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820"/>
              <a:buFont typeface="Noto Sans Symbols"/>
              <a:buChar char="●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Char char="●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98" name="Google Shape;98;p20"/>
          <p:cNvSpPr txBox="1">
            <a:spLocks noGrp="1"/>
          </p:cNvSpPr>
          <p:nvPr>
            <p:ph type="body" idx="1"/>
          </p:nvPr>
        </p:nvSpPr>
        <p:spPr>
          <a:xfrm>
            <a:off x="6197600" y="1719263"/>
            <a:ext cx="53848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3pPr>
            <a:lvl4pPr marL="1828800" lvl="3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4pPr>
            <a:lvl5pPr marL="2286000" lvl="4" indent="-320039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marL="3657600" lvl="7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marL="4114800" lvl="8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dt" idx="10"/>
          </p:nvPr>
        </p:nvSpPr>
        <p:spPr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00" name="Google Shape;100;p20"/>
          <p:cNvSpPr txBox="1">
            <a:spLocks noGrp="1"/>
          </p:cNvSpPr>
          <p:nvPr>
            <p:ph type="ft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01" name="Google Shape;101;p20"/>
          <p:cNvSpPr txBox="1">
            <a:spLocks noGrp="1"/>
          </p:cNvSpPr>
          <p:nvPr>
            <p:ph type="sldNum" idx="12"/>
          </p:nvPr>
        </p:nvSpPr>
        <p:spPr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9"/>
          <p:cNvSpPr txBox="1">
            <a:spLocks noGrp="1"/>
          </p:cNvSpPr>
          <p:nvPr>
            <p:ph type="title"/>
          </p:nvPr>
        </p:nvSpPr>
        <p:spPr>
          <a:xfrm>
            <a:off x="609600" y="122238"/>
            <a:ext cx="91440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body" idx="1"/>
          </p:nvPr>
        </p:nvSpPr>
        <p:spPr>
          <a:xfrm>
            <a:off x="609600" y="1719263"/>
            <a:ext cx="109728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3pPr>
            <a:lvl4pPr marL="1828800" lvl="3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/>
            </a:lvl4pPr>
            <a:lvl5pPr marL="2286000" lvl="4" indent="-320039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7pPr>
            <a:lvl8pPr marL="3657600" lvl="7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8pPr>
            <a:lvl9pPr marL="4114800" lvl="8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/>
            </a:lvl9pPr>
          </a:lstStyle>
          <a:p>
            <a:endParaRPr dirty="0"/>
          </a:p>
        </p:txBody>
      </p:sp>
      <p:sp>
        <p:nvSpPr>
          <p:cNvPr id="29" name="Google Shape;29;p9"/>
          <p:cNvSpPr txBox="1">
            <a:spLocks noGrp="1"/>
          </p:cNvSpPr>
          <p:nvPr>
            <p:ph type="dt" idx="10"/>
          </p:nvPr>
        </p:nvSpPr>
        <p:spPr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0" name="Google Shape;30;p9"/>
          <p:cNvSpPr txBox="1">
            <a:spLocks noGrp="1"/>
          </p:cNvSpPr>
          <p:nvPr>
            <p:ph type="ft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1" name="Google Shape;31;p9"/>
          <p:cNvSpPr txBox="1">
            <a:spLocks noGrp="1"/>
          </p:cNvSpPr>
          <p:nvPr>
            <p:ph type="sldNum" idx="12"/>
          </p:nvPr>
        </p:nvSpPr>
        <p:spPr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050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SzPts val="1120"/>
              <a:buNone/>
              <a:defRPr sz="1400"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dt" idx="10"/>
          </p:nvPr>
        </p:nvSpPr>
        <p:spPr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6" name="Google Shape;36;p10"/>
          <p:cNvSpPr txBox="1">
            <a:spLocks noGrp="1"/>
          </p:cNvSpPr>
          <p:nvPr>
            <p:ph type="ft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7" name="Google Shape;37;p10"/>
          <p:cNvSpPr txBox="1">
            <a:spLocks noGrp="1"/>
          </p:cNvSpPr>
          <p:nvPr>
            <p:ph type="sldNum" idx="12"/>
          </p:nvPr>
        </p:nvSpPr>
        <p:spPr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1"/>
          <p:cNvSpPr txBox="1">
            <a:spLocks noGrp="1"/>
          </p:cNvSpPr>
          <p:nvPr>
            <p:ph type="title"/>
          </p:nvPr>
        </p:nvSpPr>
        <p:spPr>
          <a:xfrm>
            <a:off x="609600" y="122238"/>
            <a:ext cx="91440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1"/>
          </p:nvPr>
        </p:nvSpPr>
        <p:spPr>
          <a:xfrm>
            <a:off x="609600" y="1719263"/>
            <a:ext cx="53848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3060" algn="l">
              <a:spcBef>
                <a:spcPts val="560"/>
              </a:spcBef>
              <a:spcAft>
                <a:spcPts val="0"/>
              </a:spcAft>
              <a:buSzPts val="1960"/>
              <a:buChar char="●"/>
              <a:defRPr sz="2800"/>
            </a:lvl1pPr>
            <a:lvl2pPr marL="914400" lvl="1" indent="-335280" algn="l">
              <a:spcBef>
                <a:spcPts val="480"/>
              </a:spcBef>
              <a:spcAft>
                <a:spcPts val="0"/>
              </a:spcAft>
              <a:buSzPts val="1680"/>
              <a:buChar char="●"/>
              <a:defRPr sz="2400"/>
            </a:lvl2pPr>
            <a:lvl3pPr marL="1371600" lvl="2" indent="-317500" algn="l">
              <a:spcBef>
                <a:spcPts val="400"/>
              </a:spcBef>
              <a:spcAft>
                <a:spcPts val="0"/>
              </a:spcAft>
              <a:buSzPts val="1400"/>
              <a:buChar char="●"/>
              <a:defRPr sz="2000"/>
            </a:lvl3pPr>
            <a:lvl4pPr marL="1828800" lvl="3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 sz="1800"/>
            </a:lvl4pPr>
            <a:lvl5pPr marL="2286000" lvl="4" indent="-320039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7pPr>
            <a:lvl8pPr marL="3657600" lvl="7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8pPr>
            <a:lvl9pPr marL="4114800" lvl="8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2"/>
          </p:nvPr>
        </p:nvSpPr>
        <p:spPr>
          <a:xfrm>
            <a:off x="6197600" y="1719263"/>
            <a:ext cx="53848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3060" algn="l">
              <a:spcBef>
                <a:spcPts val="560"/>
              </a:spcBef>
              <a:spcAft>
                <a:spcPts val="0"/>
              </a:spcAft>
              <a:buSzPts val="1960"/>
              <a:buChar char="●"/>
              <a:defRPr sz="2800"/>
            </a:lvl1pPr>
            <a:lvl2pPr marL="914400" lvl="1" indent="-335280" algn="l">
              <a:spcBef>
                <a:spcPts val="480"/>
              </a:spcBef>
              <a:spcAft>
                <a:spcPts val="0"/>
              </a:spcAft>
              <a:buSzPts val="1680"/>
              <a:buChar char="●"/>
              <a:defRPr sz="2400"/>
            </a:lvl2pPr>
            <a:lvl3pPr marL="1371600" lvl="2" indent="-317500" algn="l">
              <a:spcBef>
                <a:spcPts val="400"/>
              </a:spcBef>
              <a:spcAft>
                <a:spcPts val="0"/>
              </a:spcAft>
              <a:buSzPts val="1400"/>
              <a:buChar char="●"/>
              <a:defRPr sz="2000"/>
            </a:lvl3pPr>
            <a:lvl4pPr marL="1828800" lvl="3" indent="-314325" algn="l">
              <a:spcBef>
                <a:spcPts val="360"/>
              </a:spcBef>
              <a:spcAft>
                <a:spcPts val="0"/>
              </a:spcAft>
              <a:buSzPts val="1350"/>
              <a:buChar char="▪"/>
              <a:defRPr sz="1800"/>
            </a:lvl4pPr>
            <a:lvl5pPr marL="2286000" lvl="4" indent="-320039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7pPr>
            <a:lvl8pPr marL="3657600" lvl="7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8pPr>
            <a:lvl9pPr marL="4114800" lvl="8" indent="-320040" algn="l">
              <a:spcBef>
                <a:spcPts val="360"/>
              </a:spcBef>
              <a:spcAft>
                <a:spcPts val="0"/>
              </a:spcAft>
              <a:buSzPts val="1440"/>
              <a:buChar char="▪"/>
              <a:defRPr sz="1800"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dt" idx="10"/>
          </p:nvPr>
        </p:nvSpPr>
        <p:spPr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3" name="Google Shape;43;p11"/>
          <p:cNvSpPr txBox="1">
            <a:spLocks noGrp="1"/>
          </p:cNvSpPr>
          <p:nvPr>
            <p:ph type="ft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68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2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5280" algn="l">
              <a:spcBef>
                <a:spcPts val="480"/>
              </a:spcBef>
              <a:spcAft>
                <a:spcPts val="0"/>
              </a:spcAft>
              <a:buSzPts val="1680"/>
              <a:buChar char="●"/>
              <a:defRPr sz="2400"/>
            </a:lvl1pPr>
            <a:lvl2pPr marL="914400" lvl="1" indent="-317500" algn="l">
              <a:spcBef>
                <a:spcPts val="400"/>
              </a:spcBef>
              <a:spcAft>
                <a:spcPts val="0"/>
              </a:spcAft>
              <a:buSzPts val="1400"/>
              <a:buChar char="●"/>
              <a:defRPr sz="2000"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 sz="1800"/>
            </a:lvl3pPr>
            <a:lvl4pPr marL="1828800" lvl="3" indent="-304800" algn="l">
              <a:spcBef>
                <a:spcPts val="320"/>
              </a:spcBef>
              <a:spcAft>
                <a:spcPts val="0"/>
              </a:spcAft>
              <a:buSzPts val="1200"/>
              <a:buChar char="▪"/>
              <a:defRPr sz="1600"/>
            </a:lvl4pPr>
            <a:lvl5pPr marL="2286000" lvl="4" indent="-309879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5pPr>
            <a:lvl6pPr marL="2743200" lvl="5" indent="-309879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6pPr>
            <a:lvl7pPr marL="3200400" lvl="6" indent="-309879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7pPr>
            <a:lvl8pPr marL="3657600" lvl="7" indent="-309879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8pPr>
            <a:lvl9pPr marL="4114800" lvl="8" indent="-309879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68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2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12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5280" algn="l">
              <a:spcBef>
                <a:spcPts val="480"/>
              </a:spcBef>
              <a:spcAft>
                <a:spcPts val="0"/>
              </a:spcAft>
              <a:buSzPts val="1680"/>
              <a:buChar char="●"/>
              <a:defRPr sz="2400"/>
            </a:lvl1pPr>
            <a:lvl2pPr marL="914400" lvl="1" indent="-317500" algn="l">
              <a:spcBef>
                <a:spcPts val="400"/>
              </a:spcBef>
              <a:spcAft>
                <a:spcPts val="0"/>
              </a:spcAft>
              <a:buSzPts val="1400"/>
              <a:buChar char="●"/>
              <a:defRPr sz="2000"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●"/>
              <a:defRPr sz="1800"/>
            </a:lvl3pPr>
            <a:lvl4pPr marL="1828800" lvl="3" indent="-304800" algn="l">
              <a:spcBef>
                <a:spcPts val="320"/>
              </a:spcBef>
              <a:spcAft>
                <a:spcPts val="0"/>
              </a:spcAft>
              <a:buSzPts val="1200"/>
              <a:buChar char="▪"/>
              <a:defRPr sz="1600"/>
            </a:lvl4pPr>
            <a:lvl5pPr marL="2286000" lvl="4" indent="-309879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5pPr>
            <a:lvl6pPr marL="2743200" lvl="5" indent="-309879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6pPr>
            <a:lvl7pPr marL="3200400" lvl="6" indent="-309879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7pPr>
            <a:lvl8pPr marL="3657600" lvl="7" indent="-309879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8pPr>
            <a:lvl9pPr marL="4114800" lvl="8" indent="-309879" algn="l">
              <a:spcBef>
                <a:spcPts val="320"/>
              </a:spcBef>
              <a:spcAft>
                <a:spcPts val="0"/>
              </a:spcAft>
              <a:buSzPts val="1280"/>
              <a:buChar char="▪"/>
              <a:defRPr sz="1600"/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dt" idx="10"/>
          </p:nvPr>
        </p:nvSpPr>
        <p:spPr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2" name="Google Shape;52;p12"/>
          <p:cNvSpPr txBox="1">
            <a:spLocks noGrp="1"/>
          </p:cNvSpPr>
          <p:nvPr>
            <p:ph type="ft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609600" y="122238"/>
            <a:ext cx="91440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dt" idx="10"/>
          </p:nvPr>
        </p:nvSpPr>
        <p:spPr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7" name="Google Shape;57;p13"/>
          <p:cNvSpPr txBox="1">
            <a:spLocks noGrp="1"/>
          </p:cNvSpPr>
          <p:nvPr>
            <p:ph type="ft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8" name="Google Shape;58;p13"/>
          <p:cNvSpPr txBox="1">
            <a:spLocks noGrp="1"/>
          </p:cNvSpPr>
          <p:nvPr>
            <p:ph type="sldNum" idx="12"/>
          </p:nvPr>
        </p:nvSpPr>
        <p:spPr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dt" idx="10"/>
          </p:nvPr>
        </p:nvSpPr>
        <p:spPr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1" name="Google Shape;61;p14"/>
          <p:cNvSpPr txBox="1">
            <a:spLocks noGrp="1"/>
          </p:cNvSpPr>
          <p:nvPr>
            <p:ph type="ft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2" name="Google Shape;62;p14"/>
          <p:cNvSpPr txBox="1">
            <a:spLocks noGrp="1"/>
          </p:cNvSpPr>
          <p:nvPr>
            <p:ph type="sldNum" idx="12"/>
          </p:nvPr>
        </p:nvSpPr>
        <p:spPr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70840" algn="l">
              <a:spcBef>
                <a:spcPts val="640"/>
              </a:spcBef>
              <a:spcAft>
                <a:spcPts val="0"/>
              </a:spcAft>
              <a:buSzPts val="2240"/>
              <a:buChar char="●"/>
              <a:defRPr sz="3200"/>
            </a:lvl1pPr>
            <a:lvl2pPr marL="914400" lvl="1" indent="-353060" algn="l">
              <a:spcBef>
                <a:spcPts val="560"/>
              </a:spcBef>
              <a:spcAft>
                <a:spcPts val="0"/>
              </a:spcAft>
              <a:buSzPts val="1960"/>
              <a:buChar char="●"/>
              <a:defRPr sz="2800"/>
            </a:lvl2pPr>
            <a:lvl3pPr marL="1371600" lvl="2" indent="-335280" algn="l">
              <a:spcBef>
                <a:spcPts val="480"/>
              </a:spcBef>
              <a:spcAft>
                <a:spcPts val="0"/>
              </a:spcAft>
              <a:buSzPts val="1680"/>
              <a:buChar char="●"/>
              <a:defRPr sz="2400"/>
            </a:lvl3pPr>
            <a:lvl4pPr marL="1828800" lvl="3" indent="-323850" algn="l">
              <a:spcBef>
                <a:spcPts val="400"/>
              </a:spcBef>
              <a:spcAft>
                <a:spcPts val="0"/>
              </a:spcAft>
              <a:buSzPts val="1500"/>
              <a:buChar char="▪"/>
              <a:defRPr sz="2000"/>
            </a:lvl4pPr>
            <a:lvl5pPr marL="2286000" lvl="4" indent="-330200" algn="l"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5pPr>
            <a:lvl6pPr marL="2743200" lvl="5" indent="-330200" algn="l"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6pPr>
            <a:lvl7pPr marL="3200400" lvl="6" indent="-330200" algn="l"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7pPr>
            <a:lvl8pPr marL="3657600" lvl="7" indent="-330200" algn="l"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8pPr>
            <a:lvl9pPr marL="4114800" lvl="8" indent="-330200" algn="l">
              <a:spcBef>
                <a:spcPts val="400"/>
              </a:spcBef>
              <a:spcAft>
                <a:spcPts val="0"/>
              </a:spcAft>
              <a:buSzPts val="1600"/>
              <a:buChar char="▪"/>
              <a:defRPr sz="2000"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84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7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675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84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7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675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dt" idx="10"/>
          </p:nvPr>
        </p:nvSpPr>
        <p:spPr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5" name="Google Shape;75;p16"/>
          <p:cNvSpPr txBox="1">
            <a:spLocks noGrp="1"/>
          </p:cNvSpPr>
          <p:nvPr>
            <p:ph type="ft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6" name="Google Shape;76;p16"/>
          <p:cNvSpPr txBox="1">
            <a:spLocks noGrp="1"/>
          </p:cNvSpPr>
          <p:nvPr>
            <p:ph type="sldNum" idx="12"/>
          </p:nvPr>
        </p:nvSpPr>
        <p:spPr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7"/>
          <p:cNvCxnSpPr/>
          <p:nvPr/>
        </p:nvCxnSpPr>
        <p:spPr>
          <a:xfrm>
            <a:off x="9855200" y="0"/>
            <a:ext cx="0" cy="1524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Google Shape;11;p7"/>
          <p:cNvSpPr txBox="1">
            <a:spLocks noGrp="1"/>
          </p:cNvSpPr>
          <p:nvPr>
            <p:ph type="title"/>
          </p:nvPr>
        </p:nvSpPr>
        <p:spPr>
          <a:xfrm>
            <a:off x="609600" y="122238"/>
            <a:ext cx="91440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7"/>
          <p:cNvSpPr txBox="1">
            <a:spLocks noGrp="1"/>
          </p:cNvSpPr>
          <p:nvPr>
            <p:ph type="body" idx="1"/>
          </p:nvPr>
        </p:nvSpPr>
        <p:spPr>
          <a:xfrm>
            <a:off x="609600" y="1719263"/>
            <a:ext cx="109728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Noto Sans Symbols"/>
              <a:buChar char="●"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4169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820"/>
              <a:buFont typeface="Noto Sans Symbols"/>
              <a:buChar char="●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835" algn="l" rtl="0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Noto Sans Symbols"/>
              <a:buChar char="●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238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dt" idx="10"/>
          </p:nvPr>
        </p:nvSpPr>
        <p:spPr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4" name="Google Shape;14;p7"/>
          <p:cNvSpPr txBox="1">
            <a:spLocks noGrp="1"/>
          </p:cNvSpPr>
          <p:nvPr>
            <p:ph type="ft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5" name="Google Shape;15;p7"/>
          <p:cNvSpPr txBox="1">
            <a:spLocks noGrp="1"/>
          </p:cNvSpPr>
          <p:nvPr>
            <p:ph type="sldNum" idx="12"/>
          </p:nvPr>
        </p:nvSpPr>
        <p:spPr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pic>
        <p:nvPicPr>
          <p:cNvPr id="16" name="Google Shape;16;p7" descr="ietflogo"/>
          <p:cNvPicPr preferRelativeResize="0">
            <a:picLocks noChangeAspect="1"/>
          </p:cNvPicPr>
          <p:nvPr/>
        </p:nvPicPr>
        <p:blipFill rotWithShape="1">
          <a:blip r:embed="rId15">
            <a:alphaModFix/>
          </a:blip>
          <a:stretch/>
        </p:blipFill>
        <p:spPr>
          <a:xfrm>
            <a:off x="9986417" y="248350"/>
            <a:ext cx="2046252" cy="116928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"/>
          <p:cNvSpPr txBox="1">
            <a:spLocks noGrp="1"/>
          </p:cNvSpPr>
          <p:nvPr>
            <p:ph type="ctrTitle" idx="4294967295"/>
          </p:nvPr>
        </p:nvSpPr>
        <p:spPr>
          <a:xfrm>
            <a:off x="838201" y="2895600"/>
            <a:ext cx="8534399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draft-ietf-jose-fully-specified-algorithms</a:t>
            </a:r>
            <a:br>
              <a:rPr lang="en-US" sz="2400" b="1" i="1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2400" b="1" i="1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2400" b="1" i="1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2400" b="1" i="1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32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Mike Jones</a:t>
            </a:r>
            <a:endParaRPr sz="2400" b="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  </a:t>
            </a:r>
            <a:r>
              <a:rPr lang="en-US" sz="24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IETF 122, Bangkok</a:t>
            </a:r>
            <a:br>
              <a:rPr lang="en-US" sz="24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0" dirty="0"/>
              <a:t>March 20, 2025</a:t>
            </a:r>
            <a:endParaRPr sz="2400" b="1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"/>
          <p:cNvSpPr/>
          <p:nvPr/>
        </p:nvSpPr>
        <p:spPr>
          <a:xfrm>
            <a:off x="1143000" y="533400"/>
            <a:ext cx="7924800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Fully-Specified Algorithms for JOSE and COSE</a:t>
            </a:r>
            <a:endParaRPr dirty="0"/>
          </a:p>
        </p:txBody>
      </p:sp>
      <p:sp>
        <p:nvSpPr>
          <p:cNvPr id="108" name="Google Shape;108;p1"/>
          <p:cNvSpPr txBox="1">
            <a:spLocks noGrp="1"/>
          </p:cNvSpPr>
          <p:nvPr>
            <p:ph type="sldNum" idx="12"/>
          </p:nvPr>
        </p:nvSpPr>
        <p:spPr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 dirty="0"/>
          </a:p>
        </p:txBody>
      </p:sp>
      <p:sp>
        <p:nvSpPr>
          <p:cNvPr id="109" name="Google Shape;109;p1"/>
          <p:cNvSpPr/>
          <p:nvPr/>
        </p:nvSpPr>
        <p:spPr>
          <a:xfrm>
            <a:off x="10287000" y="457200"/>
            <a:ext cx="1524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"/>
          <p:cNvSpPr txBox="1">
            <a:spLocks noGrp="1"/>
          </p:cNvSpPr>
          <p:nvPr>
            <p:ph type="title"/>
          </p:nvPr>
        </p:nvSpPr>
        <p:spPr>
          <a:xfrm>
            <a:off x="609600" y="122238"/>
            <a:ext cx="9144000" cy="1295400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dirty="0"/>
              <a:t>Progress Since IETF 121</a:t>
            </a:r>
          </a:p>
        </p:txBody>
      </p:sp>
      <p:sp>
        <p:nvSpPr>
          <p:cNvPr id="115" name="Google Shape;115;p2"/>
          <p:cNvSpPr txBox="1">
            <a:spLocks noGrp="1"/>
          </p:cNvSpPr>
          <p:nvPr>
            <p:ph type="body" idx="1"/>
          </p:nvPr>
        </p:nvSpPr>
        <p:spPr>
          <a:xfrm>
            <a:off x="609600" y="1719263"/>
            <a:ext cx="10972800" cy="4411662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406400">
              <a:spcBef>
                <a:spcPts val="0"/>
              </a:spcBef>
              <a:buSzPts val="2800"/>
            </a:pPr>
            <a:r>
              <a:rPr lang="en-US" sz="2800" dirty="0"/>
              <a:t>Shepherd write-up by Karen O’Donoghue</a:t>
            </a:r>
          </a:p>
          <a:p>
            <a:pPr indent="-406400">
              <a:spcBef>
                <a:spcPts val="0"/>
              </a:spcBef>
              <a:buSzPts val="2800"/>
            </a:pPr>
            <a:r>
              <a:rPr lang="en-US" sz="2800" dirty="0"/>
              <a:t>Area director review by Deb Cooley</a:t>
            </a:r>
          </a:p>
          <a:p>
            <a:pPr indent="-406400">
              <a:spcBef>
                <a:spcPts val="0"/>
              </a:spcBef>
              <a:buSzPts val="2800"/>
            </a:pPr>
            <a:r>
              <a:rPr lang="en-US" sz="2800" dirty="0"/>
              <a:t>Resulting updates</a:t>
            </a:r>
          </a:p>
          <a:p>
            <a:pPr lvl="1" indent="-406400">
              <a:spcBef>
                <a:spcPts val="0"/>
              </a:spcBef>
              <a:buSzPts val="2800"/>
            </a:pPr>
            <a:r>
              <a:rPr lang="en-US" sz="2400" dirty="0"/>
              <a:t>Significantly simplified description of fully-specified encryption</a:t>
            </a:r>
          </a:p>
          <a:p>
            <a:pPr lvl="1" indent="-406400">
              <a:spcBef>
                <a:spcPts val="0"/>
              </a:spcBef>
              <a:buSzPts val="2800"/>
            </a:pPr>
            <a:r>
              <a:rPr lang="en-US" sz="2400" dirty="0"/>
              <a:t>Deleted appendix on fully-specified ECDH</a:t>
            </a:r>
          </a:p>
          <a:p>
            <a:pPr lvl="1" indent="-406400">
              <a:spcBef>
                <a:spcPts val="0"/>
              </a:spcBef>
              <a:buSzPts val="2800"/>
            </a:pPr>
            <a:r>
              <a:rPr lang="en-US" sz="2400" dirty="0"/>
              <a:t>Stated that HSS-LMS is not fully specified</a:t>
            </a:r>
          </a:p>
          <a:p>
            <a:pPr indent="-406400">
              <a:spcBef>
                <a:spcPts val="0"/>
              </a:spcBef>
              <a:buSzPts val="2800"/>
            </a:pPr>
            <a:r>
              <a:rPr lang="en-US" sz="2800" dirty="0"/>
              <a:t>Directorate reviews received</a:t>
            </a:r>
          </a:p>
          <a:p>
            <a:pPr lvl="1" indent="-406400">
              <a:spcBef>
                <a:spcPts val="0"/>
              </a:spcBef>
              <a:buSzPts val="2800"/>
            </a:pPr>
            <a:r>
              <a:rPr lang="en-US" sz="2400" dirty="0"/>
              <a:t>All saying “Ready” or “Ready with nits”</a:t>
            </a:r>
          </a:p>
          <a:p>
            <a:pPr indent="-406400">
              <a:spcBef>
                <a:spcPts val="0"/>
              </a:spcBef>
              <a:buSzPts val="2800"/>
            </a:pPr>
            <a:r>
              <a:rPr lang="en-US" sz="2800" dirty="0"/>
              <a:t>IESG ballot opened</a:t>
            </a:r>
          </a:p>
        </p:txBody>
      </p:sp>
      <p:sp>
        <p:nvSpPr>
          <p:cNvPr id="116" name="Google Shape;116;p2"/>
          <p:cNvSpPr txBox="1">
            <a:spLocks noGrp="1"/>
          </p:cNvSpPr>
          <p:nvPr>
            <p:ph type="sldNum" idx="12"/>
          </p:nvPr>
        </p:nvSpPr>
        <p:spPr>
          <a:xfrm>
            <a:off x="8737600" y="6248400"/>
            <a:ext cx="2844800" cy="45720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fld id="{00000000-1234-1234-1234-123412341234}" type="slidenum">
              <a:rPr lang="en-US"/>
              <a:pPr lvl="0"/>
              <a:t>2</a:t>
            </a:fld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ETF">
  <a:themeElements>
    <a:clrScheme name="IETF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2991</TotalTime>
  <Words>79</Words>
  <Application>Microsoft Office PowerPoint</Application>
  <PresentationFormat>Widescreen</PresentationFormat>
  <Paragraphs>16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Noto Sans Symbols</vt:lpstr>
      <vt:lpstr>Arial</vt:lpstr>
      <vt:lpstr>IETF</vt:lpstr>
      <vt:lpstr>draft-ietf-jose-fully-specified-algorithms     Mike Jones   IETF 122, Bangkok March 20, 2025</vt:lpstr>
      <vt:lpstr>Progress Since IETF 121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Michael Jones</cp:lastModifiedBy>
  <cp:revision>14</cp:revision>
  <dcterms:created xsi:type="dcterms:W3CDTF">2015-07-22T07:40:04Z</dcterms:created>
  <dcterms:modified xsi:type="dcterms:W3CDTF">2025-03-18T10:21:47Z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0x010100FEE9D35200B55442AC75C9FE724BCA31</vt:lpwstr>
  </property>
</Properties>
</file>