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1" r:id="rId2"/>
  </p:sldMasterIdLst>
  <p:notesMasterIdLst>
    <p:notesMasterId r:id="rId9"/>
  </p:notesMasterIdLst>
  <p:sldIdLst>
    <p:sldId id="256" r:id="rId3"/>
    <p:sldId id="292" r:id="rId4"/>
    <p:sldId id="293" r:id="rId5"/>
    <p:sldId id="294" r:id="rId6"/>
    <p:sldId id="261" r:id="rId7"/>
    <p:sldId id="291"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Inter" panose="020B0604020202020204" charset="0"/>
      <p:regular r:id="rId14"/>
      <p:bold r:id="rId15"/>
      <p:italic r:id="rId16"/>
      <p:boldItalic r:id="rId17"/>
    </p:embeddedFont>
    <p:embeddedFont>
      <p:font typeface="Microsoft Yahei" panose="020B0503020204020204" pitchFamily="34" charset="-122"/>
      <p:regular r:id="rId18"/>
      <p:bold r:id="rId19"/>
    </p:embeddedFont>
    <p:embeddedFont>
      <p:font typeface="Montserrat" panose="00000500000000000000" pitchFamily="2"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Open Sans Medium" panose="020B0604020202020204" charset="0"/>
      <p:regular r:id="rId28"/>
      <p:bold r:id="rId29"/>
      <p:italic r:id="rId30"/>
      <p:boldItalic r:id="rId31"/>
    </p:embeddedFont>
    <p:embeddedFont>
      <p:font typeface="Open Sans SemiBold" panose="020B0706030804020204" pitchFamily="34" charset="0"/>
      <p:bold r:id="rId32"/>
      <p:boldItalic r:id="rId33"/>
    </p:embeddedFont>
    <p:embeddedFont>
      <p:font typeface="Roboto" panose="02000000000000000000" pitchFamily="2" charset="0"/>
      <p:regular r:id="rId34"/>
      <p:bold r:id="rId35"/>
      <p:italic r:id="rId36"/>
      <p:boldItalic r:id="rId37"/>
    </p:embeddedFont>
    <p:embeddedFont>
      <p:font typeface="SimHei" panose="02010609060101010101" pitchFamily="49" charset="-122"/>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unchi Liu"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88"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9" Type="http://schemas.openxmlformats.org/officeDocument/2006/relationships/commentAuthors" Target="commentAuthors.xml"/><Relationship Id="rId21" Type="http://schemas.openxmlformats.org/officeDocument/2006/relationships/font" Target="fonts/font12.fntdata"/><Relationship Id="rId34" Type="http://schemas.openxmlformats.org/officeDocument/2006/relationships/font" Target="fonts/font25.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font" Target="fonts/font28.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font" Target="fonts/font27.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font" Target="fonts/font26.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38"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atatracker.ietf.org/meeting/120/materials/slides-120-eodir-sessb-note-well-dos-and-don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34c87eec4b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g334c87eec4b_2_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179d949db_7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7179d949db_7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rgbClr val="424242"/>
                </a:solidFill>
                <a:highlight>
                  <a:srgbClr val="FFFFFF"/>
                </a:highlight>
                <a:latin typeface="Roboto"/>
                <a:ea typeface="Roboto"/>
                <a:cs typeface="Roboto"/>
                <a:sym typeface="Roboto"/>
              </a:rPr>
              <a:t>The IETF Note Well should be shown at the start of every IETF working session. The guidance below is </a:t>
            </a:r>
            <a:r>
              <a:rPr lang="en-US" sz="1200" u="sng">
                <a:solidFill>
                  <a:srgbClr val="1976D2"/>
                </a:solidFill>
                <a:latin typeface="Roboto"/>
                <a:ea typeface="Roboto"/>
                <a:cs typeface="Roboto"/>
                <a:sym typeface="Roboto"/>
                <a:hlinkClick r:id="rId3">
                  <a:extLst>
                    <a:ext uri="{A12FA001-AC4F-418D-AE19-62706E023703}">
                      <ahyp:hlinkClr xmlns:ahyp="http://schemas.microsoft.com/office/drawing/2018/hyperlinkcolor" val="tx"/>
                    </a:ext>
                  </a:extLst>
                </a:hlinkClick>
              </a:rPr>
              <a:t>adapted from IETF legal counsel presentation during IETF 120</a:t>
            </a:r>
            <a:endParaRPr sz="1200">
              <a:solidFill>
                <a:srgbClr val="1B5E20"/>
              </a:solidFill>
              <a:highlight>
                <a:srgbClr val="E8F5E9"/>
              </a:highlight>
              <a:latin typeface="Roboto"/>
              <a:ea typeface="Roboto"/>
              <a:cs typeface="Roboto"/>
              <a:sym typeface="Roboto"/>
            </a:endParaRPr>
          </a:p>
          <a:p>
            <a:pPr marL="0" lvl="0" indent="0" algn="l" rtl="0">
              <a:lnSpc>
                <a:spcPct val="115000"/>
              </a:lnSpc>
              <a:spcBef>
                <a:spcPts val="0"/>
              </a:spcBef>
              <a:spcAft>
                <a:spcPts val="0"/>
              </a:spcAft>
              <a:buNone/>
            </a:pPr>
            <a:endParaRPr sz="1200">
              <a:solidFill>
                <a:srgbClr val="1B5E20"/>
              </a:solidFill>
              <a:highlight>
                <a:srgbClr val="E8F5E9"/>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200">
                <a:solidFill>
                  <a:srgbClr val="1B5E20"/>
                </a:solidFill>
                <a:highlight>
                  <a:srgbClr val="E8F5E9"/>
                </a:highlight>
                <a:latin typeface="Roboto"/>
                <a:ea typeface="Roboto"/>
                <a:cs typeface="Roboto"/>
                <a:sym typeface="Roboto"/>
              </a:rPr>
              <a:t>DO</a:t>
            </a:r>
            <a:endParaRPr sz="1200">
              <a:solidFill>
                <a:srgbClr val="1B5E20"/>
              </a:solidFill>
              <a:highlight>
                <a:srgbClr val="E8F5E9"/>
              </a:highlight>
              <a:latin typeface="Roboto"/>
              <a:ea typeface="Roboto"/>
              <a:cs typeface="Roboto"/>
              <a:sym typeface="Roboto"/>
            </a:endParaRPr>
          </a:p>
          <a:p>
            <a:pPr marL="457200" lvl="0" indent="-304800" algn="l" rtl="0">
              <a:lnSpc>
                <a:spcPct val="115000"/>
              </a:lnSpc>
              <a:spcBef>
                <a:spcPts val="0"/>
              </a:spcBef>
              <a:spcAft>
                <a:spcPts val="0"/>
              </a:spcAft>
              <a:buClr>
                <a:srgbClr val="424242"/>
              </a:buClr>
              <a:buSzPts val="1200"/>
              <a:buFont typeface="Roboto"/>
              <a:buAutoNum type="arabicPeriod"/>
            </a:pPr>
            <a:r>
              <a:rPr lang="en-US" sz="1200">
                <a:solidFill>
                  <a:srgbClr val="424242"/>
                </a:solidFill>
                <a:latin typeface="Roboto"/>
                <a:ea typeface="Roboto"/>
                <a:cs typeface="Roboto"/>
                <a:sym typeface="Roboto"/>
              </a:rPr>
              <a:t>Do make sure people have enough time to read through the slide before you move on,</a:t>
            </a:r>
            <a:endParaRPr sz="1200">
              <a:solidFill>
                <a:srgbClr val="424242"/>
              </a:solidFill>
              <a:latin typeface="Roboto"/>
              <a:ea typeface="Roboto"/>
              <a:cs typeface="Roboto"/>
              <a:sym typeface="Roboto"/>
            </a:endParaRPr>
          </a:p>
          <a:p>
            <a:pPr marL="457200" lvl="0" indent="-304800" algn="l" rtl="0">
              <a:lnSpc>
                <a:spcPct val="115000"/>
              </a:lnSpc>
              <a:spcBef>
                <a:spcPts val="0"/>
              </a:spcBef>
              <a:spcAft>
                <a:spcPts val="0"/>
              </a:spcAft>
              <a:buClr>
                <a:srgbClr val="424242"/>
              </a:buClr>
              <a:buSzPts val="1200"/>
              <a:buFont typeface="Roboto"/>
              <a:buAutoNum type="arabicPeriod"/>
            </a:pPr>
            <a:r>
              <a:rPr lang="en-US" sz="1200">
                <a:solidFill>
                  <a:srgbClr val="424242"/>
                </a:solidFill>
                <a:latin typeface="Roboto"/>
                <a:ea typeface="Roboto"/>
                <a:cs typeface="Roboto"/>
                <a:sym typeface="Roboto"/>
              </a:rPr>
              <a:t>Do give a high-level summary of what’s covered in the Note Well: “IETF policies on conduct, privacy and IPR.”,</a:t>
            </a:r>
            <a:endParaRPr sz="1200">
              <a:solidFill>
                <a:srgbClr val="424242"/>
              </a:solidFill>
              <a:latin typeface="Roboto"/>
              <a:ea typeface="Roboto"/>
              <a:cs typeface="Roboto"/>
              <a:sym typeface="Roboto"/>
            </a:endParaRPr>
          </a:p>
          <a:p>
            <a:pPr marL="457200" lvl="0" indent="-304800" algn="l" rtl="0">
              <a:lnSpc>
                <a:spcPct val="115000"/>
              </a:lnSpc>
              <a:spcBef>
                <a:spcPts val="0"/>
              </a:spcBef>
              <a:spcAft>
                <a:spcPts val="0"/>
              </a:spcAft>
              <a:buClr>
                <a:srgbClr val="424242"/>
              </a:buClr>
              <a:buSzPts val="1200"/>
              <a:buFont typeface="Roboto"/>
              <a:buAutoNum type="arabicPeriod"/>
            </a:pPr>
            <a:r>
              <a:rPr lang="en-US" sz="1200">
                <a:solidFill>
                  <a:srgbClr val="424242"/>
                </a:solidFill>
                <a:latin typeface="Roboto"/>
                <a:ea typeface="Roboto"/>
                <a:cs typeface="Roboto"/>
                <a:sym typeface="Roboto"/>
              </a:rPr>
              <a:t>Do encourage people to read through all the linked policies &amp; documents in detail before participating or contributing,</a:t>
            </a:r>
            <a:endParaRPr sz="1200">
              <a:solidFill>
                <a:srgbClr val="424242"/>
              </a:solidFill>
              <a:latin typeface="Roboto"/>
              <a:ea typeface="Roboto"/>
              <a:cs typeface="Roboto"/>
              <a:sym typeface="Roboto"/>
            </a:endParaRPr>
          </a:p>
          <a:p>
            <a:pPr marL="457200" lvl="0" indent="-304800" algn="l" rtl="0">
              <a:lnSpc>
                <a:spcPct val="115000"/>
              </a:lnSpc>
              <a:spcBef>
                <a:spcPts val="0"/>
              </a:spcBef>
              <a:spcAft>
                <a:spcPts val="0"/>
              </a:spcAft>
              <a:buClr>
                <a:srgbClr val="424242"/>
              </a:buClr>
              <a:buSzPts val="1200"/>
              <a:buFont typeface="Roboto"/>
              <a:buAutoNum type="arabicPeriod"/>
            </a:pPr>
            <a:r>
              <a:rPr lang="en-US" sz="1200">
                <a:solidFill>
                  <a:srgbClr val="424242"/>
                </a:solidFill>
                <a:latin typeface="Roboto"/>
                <a:ea typeface="Roboto"/>
                <a:cs typeface="Roboto"/>
                <a:sym typeface="Roboto"/>
              </a:rPr>
              <a:t>Do explain where people can direct questions or concerns (IETF Executive Director or Ombudsteam).</a:t>
            </a:r>
            <a:endParaRPr sz="1200">
              <a:solidFill>
                <a:srgbClr val="42424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200">
                <a:solidFill>
                  <a:srgbClr val="B33F00"/>
                </a:solidFill>
                <a:highlight>
                  <a:srgbClr val="FFF3E0"/>
                </a:highlight>
                <a:latin typeface="Roboto"/>
                <a:ea typeface="Roboto"/>
                <a:cs typeface="Roboto"/>
                <a:sym typeface="Roboto"/>
              </a:rPr>
              <a:t>DON'T</a:t>
            </a:r>
            <a:endParaRPr sz="1200">
              <a:solidFill>
                <a:srgbClr val="B33F00"/>
              </a:solidFill>
              <a:highlight>
                <a:srgbClr val="FFF3E0"/>
              </a:highlight>
              <a:latin typeface="Roboto"/>
              <a:ea typeface="Roboto"/>
              <a:cs typeface="Roboto"/>
              <a:sym typeface="Roboto"/>
            </a:endParaRPr>
          </a:p>
          <a:p>
            <a:pPr marL="457200" lvl="0" indent="-304800" algn="l" rtl="0">
              <a:lnSpc>
                <a:spcPct val="115000"/>
              </a:lnSpc>
              <a:spcBef>
                <a:spcPts val="0"/>
              </a:spcBef>
              <a:spcAft>
                <a:spcPts val="0"/>
              </a:spcAft>
              <a:buClr>
                <a:srgbClr val="424242"/>
              </a:buClr>
              <a:buSzPts val="1200"/>
              <a:buFont typeface="Roboto"/>
              <a:buAutoNum type="arabicPeriod"/>
            </a:pPr>
            <a:r>
              <a:rPr lang="en-US" sz="1200">
                <a:solidFill>
                  <a:srgbClr val="424242"/>
                </a:solidFill>
                <a:latin typeface="Roboto"/>
                <a:ea typeface="Roboto"/>
                <a:cs typeface="Roboto"/>
                <a:sym typeface="Roboto"/>
              </a:rPr>
              <a:t>Don’t dismiss the importance or relevance of any of the information on the Note Well.</a:t>
            </a:r>
            <a:endParaRPr sz="1200">
              <a:solidFill>
                <a:srgbClr val="424242"/>
              </a:solidFill>
              <a:latin typeface="Roboto"/>
              <a:ea typeface="Roboto"/>
              <a:cs typeface="Roboto"/>
              <a:sym typeface="Roboto"/>
            </a:endParaRPr>
          </a:p>
          <a:p>
            <a:pPr marL="457200" lvl="0" indent="-304800" algn="l" rtl="0">
              <a:lnSpc>
                <a:spcPct val="115000"/>
              </a:lnSpc>
              <a:spcBef>
                <a:spcPts val="0"/>
              </a:spcBef>
              <a:spcAft>
                <a:spcPts val="0"/>
              </a:spcAft>
              <a:buClr>
                <a:srgbClr val="424242"/>
              </a:buClr>
              <a:buSzPts val="1200"/>
              <a:buFont typeface="Roboto"/>
              <a:buAutoNum type="arabicPeriod"/>
            </a:pPr>
            <a:r>
              <a:rPr lang="en-US" sz="1200">
                <a:solidFill>
                  <a:srgbClr val="424242"/>
                </a:solidFill>
                <a:latin typeface="Roboto"/>
                <a:ea typeface="Roboto"/>
                <a:cs typeface="Roboto"/>
                <a:sym typeface="Roboto"/>
              </a:rPr>
              <a:t>Don’t interpret the meaning or get into the substance of any of the topics or content of the policies.</a:t>
            </a:r>
            <a:endParaRPr sz="1200">
              <a:solidFill>
                <a:srgbClr val="424242"/>
              </a:solidFill>
              <a:latin typeface="Roboto"/>
              <a:ea typeface="Roboto"/>
              <a:cs typeface="Roboto"/>
              <a:sym typeface="Roboto"/>
            </a:endParaRPr>
          </a:p>
          <a:p>
            <a:pPr marL="457200" lvl="0" indent="-304800" algn="l" rtl="0">
              <a:lnSpc>
                <a:spcPct val="115000"/>
              </a:lnSpc>
              <a:spcBef>
                <a:spcPts val="0"/>
              </a:spcBef>
              <a:spcAft>
                <a:spcPts val="0"/>
              </a:spcAft>
              <a:buClr>
                <a:srgbClr val="424242"/>
              </a:buClr>
              <a:buSzPts val="1200"/>
              <a:buFont typeface="Roboto"/>
              <a:buAutoNum type="arabicPeriod"/>
            </a:pPr>
            <a:r>
              <a:rPr lang="en-US" sz="1200">
                <a:solidFill>
                  <a:srgbClr val="424242"/>
                </a:solidFill>
                <a:latin typeface="Roboto"/>
                <a:ea typeface="Roboto"/>
                <a:cs typeface="Roboto"/>
                <a:sym typeface="Roboto"/>
              </a:rPr>
              <a:t>Don’t communicate that the Note Well conveys all the information participants need to know.</a:t>
            </a:r>
            <a:endParaRPr sz="1200">
              <a:solidFill>
                <a:srgbClr val="424242"/>
              </a:solidFill>
              <a:latin typeface="Roboto"/>
              <a:ea typeface="Roboto"/>
              <a:cs typeface="Roboto"/>
              <a:sym typeface="Roboto"/>
            </a:endParaRPr>
          </a:p>
          <a:p>
            <a:pPr marL="457200" lvl="0" indent="-304800" algn="l" rtl="0">
              <a:lnSpc>
                <a:spcPct val="115000"/>
              </a:lnSpc>
              <a:spcBef>
                <a:spcPts val="0"/>
              </a:spcBef>
              <a:spcAft>
                <a:spcPts val="0"/>
              </a:spcAft>
              <a:buClr>
                <a:srgbClr val="424242"/>
              </a:buClr>
              <a:buSzPts val="1200"/>
              <a:buFont typeface="Roboto"/>
              <a:buAutoNum type="arabicPeriod"/>
            </a:pPr>
            <a:r>
              <a:rPr lang="en-US" sz="1200">
                <a:solidFill>
                  <a:srgbClr val="424242"/>
                </a:solidFill>
                <a:latin typeface="Roboto"/>
                <a:ea typeface="Roboto"/>
                <a:cs typeface="Roboto"/>
                <a:sym typeface="Roboto"/>
              </a:rPr>
              <a:t>Don’t address questions or concerns in the meeting itself.</a:t>
            </a:r>
            <a:endParaRPr sz="1200">
              <a:solidFill>
                <a:srgbClr val="42424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200">
              <a:solidFill>
                <a:srgbClr val="424242"/>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32da0974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232da09745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9a795ffb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7" name="Google Shape;117;ga9a795ffbb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34c87eec4b_2_22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76" name="Google Shape;276;g334c87eec4b_2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334c87eec4b_2_4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9" name="Google Shape;499;g334c87eec4b_2_4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2D3C"/>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754464" y="2104950"/>
            <a:ext cx="7635072" cy="933600"/>
          </a:xfrm>
          <a:prstGeom prst="rect">
            <a:avLst/>
          </a:prstGeom>
          <a:noFill/>
          <a:ln>
            <a:noFill/>
          </a:ln>
        </p:spPr>
        <p:txBody>
          <a:bodyPr spcFirstLastPara="1" wrap="square" lIns="91400" tIns="91400" rIns="91400" bIns="91400" anchor="b" anchorCtr="0">
            <a:noAutofit/>
          </a:bodyPr>
          <a:lstStyle>
            <a:lvl1pPr marR="0" lvl="0" algn="l">
              <a:lnSpc>
                <a:spcPct val="100000"/>
              </a:lnSpc>
              <a:spcBef>
                <a:spcPts val="0"/>
              </a:spcBef>
              <a:spcAft>
                <a:spcPts val="0"/>
              </a:spcAft>
              <a:buClr>
                <a:srgbClr val="FFFFFF"/>
              </a:buClr>
              <a:buSzPts val="4200"/>
              <a:buFont typeface="Inter"/>
              <a:buNone/>
              <a:defRPr sz="4200" i="0" u="none" strike="noStrike" cap="none">
                <a:solidFill>
                  <a:srgbClr val="FFFFFF"/>
                </a:solidFill>
                <a:latin typeface="Inter"/>
                <a:ea typeface="Inter"/>
                <a:cs typeface="Inter"/>
                <a:sym typeface="Inter"/>
              </a:defRPr>
            </a:lvl1pPr>
            <a:lvl2pPr marR="0" lvl="1"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2pPr>
            <a:lvl3pPr marR="0" lvl="2"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3pPr>
            <a:lvl4pPr marR="0" lvl="3"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4pPr>
            <a:lvl5pPr marR="0" lvl="4"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5pPr>
            <a:lvl6pPr marR="0" lvl="5"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6pPr>
            <a:lvl7pPr marR="0" lvl="6"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7pPr>
            <a:lvl8pPr marR="0" lvl="7"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8pPr>
            <a:lvl9pPr marR="0" lvl="8"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9pPr>
          </a:lstStyle>
          <a:p>
            <a:endParaRPr/>
          </a:p>
        </p:txBody>
      </p:sp>
      <p:sp>
        <p:nvSpPr>
          <p:cNvPr id="57" name="Google Shape;57;p14"/>
          <p:cNvSpPr txBox="1">
            <a:spLocks noGrp="1"/>
          </p:cNvSpPr>
          <p:nvPr>
            <p:ph type="sldNum" idx="12"/>
          </p:nvPr>
        </p:nvSpPr>
        <p:spPr>
          <a:xfrm>
            <a:off x="8735428" y="4724798"/>
            <a:ext cx="336813" cy="335251"/>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1pPr>
            <a:lvl2pPr marL="0" marR="0" lvl="1" indent="0" algn="r">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2pPr>
            <a:lvl3pPr marL="0" marR="0" lvl="2" indent="0" algn="r">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3pPr>
            <a:lvl4pPr marL="0" marR="0" lvl="3" indent="0" algn="r">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4pPr>
            <a:lvl5pPr marL="0" marR="0" lvl="4" indent="0" algn="r">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5pPr>
            <a:lvl6pPr marL="0" marR="0" lvl="5" indent="0" algn="r">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6pPr>
            <a:lvl7pPr marL="0" marR="0" lvl="6" indent="0" algn="r">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7pPr>
            <a:lvl8pPr marL="0" marR="0" lvl="7" indent="0" algn="r">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8pPr>
            <a:lvl9pPr marL="0" marR="0" lvl="8" indent="0" algn="r">
              <a:lnSpc>
                <a:spcPct val="100000"/>
              </a:lnSpc>
              <a:spcBef>
                <a:spcPts val="0"/>
              </a:spcBef>
              <a:spcAft>
                <a:spcPts val="0"/>
              </a:spcAft>
              <a:buClr>
                <a:srgbClr val="737373"/>
              </a:buClr>
              <a:buSzPts val="1000"/>
              <a:buFont typeface="Roboto"/>
              <a:buNone/>
              <a:defRPr sz="1000" b="0" i="0" u="none" strike="noStrike" cap="none">
                <a:solidFill>
                  <a:srgbClr val="737373"/>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4"/>
          <p:cNvSpPr/>
          <p:nvPr/>
        </p:nvSpPr>
        <p:spPr>
          <a:xfrm>
            <a:off x="-125" y="4147975"/>
            <a:ext cx="9144001" cy="995701"/>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285F4"/>
              </a:solidFill>
              <a:latin typeface="Arial"/>
              <a:ea typeface="Arial"/>
              <a:cs typeface="Arial"/>
              <a:sym typeface="Arial"/>
            </a:endParaRPr>
          </a:p>
        </p:txBody>
      </p:sp>
      <p:pic>
        <p:nvPicPr>
          <p:cNvPr id="59" name="Google Shape;59;p14" descr="Shape 14"/>
          <p:cNvPicPr preferRelativeResize="0"/>
          <p:nvPr/>
        </p:nvPicPr>
        <p:blipFill rotWithShape="1">
          <a:blip r:embed="rId2">
            <a:alphaModFix/>
          </a:blip>
          <a:srcRect/>
          <a:stretch/>
        </p:blipFill>
        <p:spPr>
          <a:xfrm>
            <a:off x="7440438" y="4312261"/>
            <a:ext cx="1256176" cy="6671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幻灯片制作参考规范">
  <p:cSld name="幻灯片制作参考规范">
    <p:spTree>
      <p:nvGrpSpPr>
        <p:cNvPr id="1" name="Shape 159"/>
        <p:cNvGrpSpPr/>
        <p:nvPr/>
      </p:nvGrpSpPr>
      <p:grpSpPr>
        <a:xfrm>
          <a:off x="0" y="0"/>
          <a:ext cx="0" cy="0"/>
          <a:chOff x="0" y="0"/>
          <a:chExt cx="0" cy="0"/>
        </a:xfrm>
      </p:grpSpPr>
      <p:sp>
        <p:nvSpPr>
          <p:cNvPr id="160" name="Google Shape;160;p34"/>
          <p:cNvSpPr/>
          <p:nvPr/>
        </p:nvSpPr>
        <p:spPr>
          <a:xfrm>
            <a:off x="306394" y="1118184"/>
            <a:ext cx="1844675" cy="2373623"/>
          </a:xfrm>
          <a:prstGeom prst="rect">
            <a:avLst/>
          </a:prstGeom>
          <a:noFill/>
          <a:ln>
            <a:noFill/>
          </a:ln>
        </p:spPr>
        <p:txBody>
          <a:bodyPr spcFirstLastPara="1" wrap="square" lIns="60075" tIns="30050" rIns="60075" bIns="30050" anchor="t" anchorCtr="0">
            <a:noAutofit/>
          </a:bodyPr>
          <a:lstStyle/>
          <a:p>
            <a:pPr marL="0" marR="0" lvl="0" indent="0" algn="r" rtl="0">
              <a:lnSpc>
                <a:spcPct val="125000"/>
              </a:lnSpc>
              <a:spcBef>
                <a:spcPts val="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英文标题:32-35pt  </a:t>
            </a:r>
            <a:endParaRPr sz="900" b="1" i="0" u="none" strike="noStrike" cap="none">
              <a:solidFill>
                <a:srgbClr val="3F3F3F"/>
              </a:solidFill>
              <a:latin typeface="Microsoft Yahei"/>
              <a:ea typeface="Microsoft Yahei"/>
              <a:cs typeface="Microsoft Yahei"/>
              <a:sym typeface="Microsoft Yahei"/>
            </a:endParaRPr>
          </a:p>
          <a:p>
            <a:pPr marL="0" marR="0" lvl="0" indent="0" algn="r" rtl="0">
              <a:lnSpc>
                <a:spcPct val="125000"/>
              </a:lnSpc>
              <a:spcBef>
                <a:spcPts val="20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颜色: R153 G0 B0</a:t>
            </a:r>
            <a:endParaRPr sz="1100" b="0" i="0" u="none" strike="noStrike" cap="none">
              <a:solidFill>
                <a:srgbClr val="000000"/>
              </a:solidFill>
              <a:latin typeface="Arial"/>
              <a:ea typeface="Arial"/>
              <a:cs typeface="Arial"/>
              <a:sym typeface="Arial"/>
            </a:endParaRPr>
          </a:p>
          <a:p>
            <a:pPr marL="0" marR="0" lvl="0" indent="0" algn="r" rtl="0">
              <a:lnSpc>
                <a:spcPct val="125000"/>
              </a:lnSpc>
              <a:spcBef>
                <a:spcPts val="20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内部使用字体 :</a:t>
            </a:r>
            <a:endParaRPr sz="1100" b="0" i="0" u="none" strike="noStrike" cap="none">
              <a:solidFill>
                <a:srgbClr val="000000"/>
              </a:solidFill>
              <a:latin typeface="Arial"/>
              <a:ea typeface="Arial"/>
              <a:cs typeface="Arial"/>
              <a:sym typeface="Arial"/>
            </a:endParaRPr>
          </a:p>
          <a:p>
            <a:pPr marL="0" marR="0" lvl="0" indent="0" algn="r" rtl="0">
              <a:lnSpc>
                <a:spcPct val="125000"/>
              </a:lnSpc>
              <a:spcBef>
                <a:spcPts val="20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FrutigerNext LT Medium</a:t>
            </a:r>
            <a:endParaRPr sz="1100" b="0" i="0" u="none" strike="noStrike" cap="none">
              <a:solidFill>
                <a:srgbClr val="000000"/>
              </a:solidFill>
              <a:latin typeface="Arial"/>
              <a:ea typeface="Arial"/>
              <a:cs typeface="Arial"/>
              <a:sym typeface="Arial"/>
            </a:endParaRPr>
          </a:p>
          <a:p>
            <a:pPr marL="0" marR="0" lvl="0" indent="0" algn="r" rtl="0">
              <a:lnSpc>
                <a:spcPct val="125000"/>
              </a:lnSpc>
              <a:spcBef>
                <a:spcPts val="20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外部使用字体 : Arial</a:t>
            </a:r>
            <a:endParaRPr sz="1100" b="0" i="0" u="none" strike="noStrike" cap="none">
              <a:solidFill>
                <a:srgbClr val="000000"/>
              </a:solidFill>
              <a:latin typeface="Arial"/>
              <a:ea typeface="Arial"/>
              <a:cs typeface="Arial"/>
              <a:sym typeface="Arial"/>
            </a:endParaRPr>
          </a:p>
          <a:p>
            <a:pPr marL="0" marR="0" lvl="0" indent="0" algn="r" rtl="0">
              <a:lnSpc>
                <a:spcPct val="75000"/>
              </a:lnSpc>
              <a:spcBef>
                <a:spcPts val="200"/>
              </a:spcBef>
              <a:spcAft>
                <a:spcPts val="0"/>
              </a:spcAft>
              <a:buClr>
                <a:srgbClr val="000000"/>
              </a:buClr>
              <a:buSzPts val="900"/>
              <a:buFont typeface="Arial"/>
              <a:buNone/>
            </a:pPr>
            <a:endParaRPr sz="900" b="1" i="0" u="none" strike="noStrike" cap="none">
              <a:solidFill>
                <a:srgbClr val="3F3F3F"/>
              </a:solidFill>
              <a:latin typeface="Microsoft Yahei"/>
              <a:ea typeface="Microsoft Yahei"/>
              <a:cs typeface="Microsoft Yahei"/>
              <a:sym typeface="Microsoft Yahei"/>
            </a:endParaRPr>
          </a:p>
          <a:p>
            <a:pPr marL="0" marR="0" lvl="0" indent="0" algn="r" rtl="0">
              <a:lnSpc>
                <a:spcPct val="125000"/>
              </a:lnSpc>
              <a:spcBef>
                <a:spcPts val="20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英文正文:20-22pt</a:t>
            </a:r>
            <a:endParaRPr sz="1100" b="0" i="0" u="none" strike="noStrike" cap="none">
              <a:solidFill>
                <a:srgbClr val="000000"/>
              </a:solidFill>
              <a:latin typeface="Arial"/>
              <a:ea typeface="Arial"/>
              <a:cs typeface="Arial"/>
              <a:sym typeface="Arial"/>
            </a:endParaRPr>
          </a:p>
          <a:p>
            <a:pPr marL="0" marR="0" lvl="0" indent="0" algn="r" rtl="0">
              <a:lnSpc>
                <a:spcPct val="125000"/>
              </a:lnSpc>
              <a:spcBef>
                <a:spcPts val="20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子目录 (2-5级) :18pt  </a:t>
            </a:r>
            <a:endParaRPr sz="1100" b="0" i="0" u="none" strike="noStrike" cap="none">
              <a:solidFill>
                <a:srgbClr val="000000"/>
              </a:solidFill>
              <a:latin typeface="Arial"/>
              <a:ea typeface="Arial"/>
              <a:cs typeface="Arial"/>
              <a:sym typeface="Arial"/>
            </a:endParaRPr>
          </a:p>
          <a:p>
            <a:pPr marL="0" marR="0" lvl="0" indent="0" algn="r" rtl="0">
              <a:lnSpc>
                <a:spcPct val="125000"/>
              </a:lnSpc>
              <a:spcBef>
                <a:spcPts val="20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颜色:黑色</a:t>
            </a:r>
            <a:endParaRPr sz="1100" b="0" i="0" u="none" strike="noStrike" cap="none">
              <a:solidFill>
                <a:srgbClr val="000000"/>
              </a:solidFill>
              <a:latin typeface="Arial"/>
              <a:ea typeface="Arial"/>
              <a:cs typeface="Arial"/>
              <a:sym typeface="Arial"/>
            </a:endParaRPr>
          </a:p>
          <a:p>
            <a:pPr marL="0" marR="0" lvl="0" indent="0" algn="r" rtl="0">
              <a:lnSpc>
                <a:spcPct val="125000"/>
              </a:lnSpc>
              <a:spcBef>
                <a:spcPts val="20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内部使用字体 :</a:t>
            </a:r>
            <a:endParaRPr sz="1100" b="0" i="0" u="none" strike="noStrike" cap="none">
              <a:solidFill>
                <a:srgbClr val="000000"/>
              </a:solidFill>
              <a:latin typeface="Arial"/>
              <a:ea typeface="Arial"/>
              <a:cs typeface="Arial"/>
              <a:sym typeface="Arial"/>
            </a:endParaRPr>
          </a:p>
          <a:p>
            <a:pPr marL="0" marR="0" lvl="0" indent="0" algn="r" rtl="0">
              <a:lnSpc>
                <a:spcPct val="125000"/>
              </a:lnSpc>
              <a:spcBef>
                <a:spcPts val="20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FrutigerNext LT Regular</a:t>
            </a:r>
            <a:endParaRPr sz="1100" b="0" i="0" u="none" strike="noStrike" cap="none">
              <a:solidFill>
                <a:srgbClr val="000000"/>
              </a:solidFill>
              <a:latin typeface="Arial"/>
              <a:ea typeface="Arial"/>
              <a:cs typeface="Arial"/>
              <a:sym typeface="Arial"/>
            </a:endParaRPr>
          </a:p>
          <a:p>
            <a:pPr marL="0" marR="0" lvl="0" indent="0" algn="r" rtl="0">
              <a:lnSpc>
                <a:spcPct val="125000"/>
              </a:lnSpc>
              <a:spcBef>
                <a:spcPts val="20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外部使用字体 : Arial</a:t>
            </a:r>
            <a:endParaRPr sz="1100" b="0" i="0" u="none" strike="noStrike" cap="none">
              <a:solidFill>
                <a:srgbClr val="000000"/>
              </a:solidFill>
              <a:latin typeface="Arial"/>
              <a:ea typeface="Arial"/>
              <a:cs typeface="Arial"/>
              <a:sym typeface="Arial"/>
            </a:endParaRPr>
          </a:p>
        </p:txBody>
      </p:sp>
      <p:sp>
        <p:nvSpPr>
          <p:cNvPr id="161" name="Google Shape;161;p34"/>
          <p:cNvSpPr/>
          <p:nvPr/>
        </p:nvSpPr>
        <p:spPr>
          <a:xfrm>
            <a:off x="2410958" y="1118184"/>
            <a:ext cx="1844675" cy="1639575"/>
          </a:xfrm>
          <a:prstGeom prst="rect">
            <a:avLst/>
          </a:prstGeom>
          <a:noFill/>
          <a:ln>
            <a:noFill/>
          </a:ln>
        </p:spPr>
        <p:txBody>
          <a:bodyPr spcFirstLastPara="1" wrap="square" lIns="60075" tIns="30050" rIns="60075" bIns="30050" anchor="t" anchorCtr="0">
            <a:noAutofit/>
          </a:bodyPr>
          <a:lstStyle/>
          <a:p>
            <a:pPr marL="0" marR="0" lvl="0" indent="0" algn="r" rtl="0">
              <a:lnSpc>
                <a:spcPct val="125000"/>
              </a:lnSpc>
              <a:spcBef>
                <a:spcPts val="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中文标题:30-32pt  </a:t>
            </a:r>
            <a:endParaRPr sz="900" b="1" i="0" u="none" strike="noStrike" cap="none">
              <a:solidFill>
                <a:srgbClr val="3F3F3F"/>
              </a:solidFill>
              <a:latin typeface="Microsoft Yahei"/>
              <a:ea typeface="Microsoft Yahei"/>
              <a:cs typeface="Microsoft Yahei"/>
              <a:sym typeface="Microsoft Yahei"/>
            </a:endParaRPr>
          </a:p>
          <a:p>
            <a:pPr marL="0" marR="0" lvl="0" indent="0" algn="r" rtl="0">
              <a:lnSpc>
                <a:spcPct val="125000"/>
              </a:lnSpc>
              <a:spcBef>
                <a:spcPts val="20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颜色: R153 G0 B0</a:t>
            </a:r>
            <a:endParaRPr sz="1100" b="0" i="0" u="none" strike="noStrike" cap="none">
              <a:solidFill>
                <a:srgbClr val="000000"/>
              </a:solidFill>
              <a:latin typeface="Arial"/>
              <a:ea typeface="Arial"/>
              <a:cs typeface="Arial"/>
              <a:sym typeface="Arial"/>
            </a:endParaRPr>
          </a:p>
          <a:p>
            <a:pPr marL="0" marR="0" lvl="0" indent="0" algn="r" rtl="0">
              <a:lnSpc>
                <a:spcPct val="125000"/>
              </a:lnSpc>
              <a:spcBef>
                <a:spcPts val="20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字体:黑体 </a:t>
            </a:r>
            <a:endParaRPr sz="1100" b="0" i="0" u="none" strike="noStrike" cap="none">
              <a:solidFill>
                <a:srgbClr val="000000"/>
              </a:solidFill>
              <a:latin typeface="Arial"/>
              <a:ea typeface="Arial"/>
              <a:cs typeface="Arial"/>
              <a:sym typeface="Arial"/>
            </a:endParaRPr>
          </a:p>
          <a:p>
            <a:pPr marL="0" marR="0" lvl="0" indent="0" algn="r" rtl="0">
              <a:lnSpc>
                <a:spcPct val="125000"/>
              </a:lnSpc>
              <a:spcBef>
                <a:spcPts val="200"/>
              </a:spcBef>
              <a:spcAft>
                <a:spcPts val="0"/>
              </a:spcAft>
              <a:buClr>
                <a:srgbClr val="000000"/>
              </a:buClr>
              <a:buSzPts val="900"/>
              <a:buFont typeface="Arial"/>
              <a:buNone/>
            </a:pPr>
            <a:endParaRPr sz="900" b="1" i="0" u="none" strike="noStrike" cap="none">
              <a:solidFill>
                <a:srgbClr val="3F3F3F"/>
              </a:solidFill>
              <a:latin typeface="Microsoft Yahei"/>
              <a:ea typeface="Microsoft Yahei"/>
              <a:cs typeface="Microsoft Yahei"/>
              <a:sym typeface="Microsoft Yahei"/>
            </a:endParaRPr>
          </a:p>
          <a:p>
            <a:pPr marL="0" marR="0" lvl="0" indent="0" algn="r" rtl="0">
              <a:lnSpc>
                <a:spcPct val="125000"/>
              </a:lnSpc>
              <a:spcBef>
                <a:spcPts val="20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中文正文:18-20pt</a:t>
            </a:r>
            <a:endParaRPr sz="1100" b="0" i="0" u="none" strike="noStrike" cap="none">
              <a:solidFill>
                <a:srgbClr val="000000"/>
              </a:solidFill>
              <a:latin typeface="Arial"/>
              <a:ea typeface="Arial"/>
              <a:cs typeface="Arial"/>
              <a:sym typeface="Arial"/>
            </a:endParaRPr>
          </a:p>
          <a:p>
            <a:pPr marL="0" marR="0" lvl="0" indent="0" algn="r" rtl="0">
              <a:lnSpc>
                <a:spcPct val="125000"/>
              </a:lnSpc>
              <a:spcBef>
                <a:spcPts val="20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子目录(2-5级):18pt </a:t>
            </a:r>
            <a:endParaRPr sz="900" b="1" i="0" u="none" strike="noStrike" cap="none">
              <a:solidFill>
                <a:srgbClr val="3F3F3F"/>
              </a:solidFill>
              <a:latin typeface="Microsoft Yahei"/>
              <a:ea typeface="Microsoft Yahei"/>
              <a:cs typeface="Microsoft Yahei"/>
              <a:sym typeface="Microsoft Yahei"/>
            </a:endParaRPr>
          </a:p>
          <a:p>
            <a:pPr marL="0" marR="0" lvl="0" indent="0" algn="r" rtl="0">
              <a:lnSpc>
                <a:spcPct val="125000"/>
              </a:lnSpc>
              <a:spcBef>
                <a:spcPts val="20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颜色:黑色</a:t>
            </a:r>
            <a:endParaRPr sz="1100" b="0" i="0" u="none" strike="noStrike" cap="none">
              <a:solidFill>
                <a:srgbClr val="000000"/>
              </a:solidFill>
              <a:latin typeface="Arial"/>
              <a:ea typeface="Arial"/>
              <a:cs typeface="Arial"/>
              <a:sym typeface="Arial"/>
            </a:endParaRPr>
          </a:p>
          <a:p>
            <a:pPr marL="0" marR="0" lvl="0" indent="0" algn="r" rtl="0">
              <a:lnSpc>
                <a:spcPct val="125000"/>
              </a:lnSpc>
              <a:spcBef>
                <a:spcPts val="20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字体:细黑体</a:t>
            </a:r>
            <a:endParaRPr sz="900" b="1" i="0" u="none" strike="noStrike" cap="none">
              <a:solidFill>
                <a:srgbClr val="3F3F3F"/>
              </a:solidFill>
              <a:latin typeface="Microsoft Yahei"/>
              <a:ea typeface="Microsoft Yahei"/>
              <a:cs typeface="Microsoft Yahei"/>
              <a:sym typeface="Microsoft Yahei"/>
            </a:endParaRPr>
          </a:p>
        </p:txBody>
      </p:sp>
      <p:grpSp>
        <p:nvGrpSpPr>
          <p:cNvPr id="162" name="Google Shape;162;p34"/>
          <p:cNvGrpSpPr/>
          <p:nvPr/>
        </p:nvGrpSpPr>
        <p:grpSpPr>
          <a:xfrm>
            <a:off x="6480398" y="1037521"/>
            <a:ext cx="739775" cy="2418160"/>
            <a:chOff x="5893" y="2251"/>
            <a:chExt cx="466" cy="2031"/>
          </a:xfrm>
        </p:grpSpPr>
        <p:grpSp>
          <p:nvGrpSpPr>
            <p:cNvPr id="163" name="Google Shape;163;p34"/>
            <p:cNvGrpSpPr/>
            <p:nvPr/>
          </p:nvGrpSpPr>
          <p:grpSpPr>
            <a:xfrm>
              <a:off x="5893" y="2387"/>
              <a:ext cx="466" cy="115"/>
              <a:chOff x="5893" y="2387"/>
              <a:chExt cx="466" cy="115"/>
            </a:xfrm>
          </p:grpSpPr>
          <p:sp>
            <p:nvSpPr>
              <p:cNvPr id="164" name="Google Shape;164;p34"/>
              <p:cNvSpPr/>
              <p:nvPr/>
            </p:nvSpPr>
            <p:spPr>
              <a:xfrm rot="10800000" flipH="1">
                <a:off x="6010" y="2387"/>
                <a:ext cx="116" cy="115"/>
              </a:xfrm>
              <a:prstGeom prst="rect">
                <a:avLst/>
              </a:prstGeom>
              <a:solidFill>
                <a:srgbClr val="FFCC6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5" name="Google Shape;165;p34"/>
              <p:cNvSpPr/>
              <p:nvPr/>
            </p:nvSpPr>
            <p:spPr>
              <a:xfrm rot="10800000" flipH="1">
                <a:off x="6126" y="2387"/>
                <a:ext cx="116" cy="115"/>
              </a:xfrm>
              <a:prstGeom prst="rect">
                <a:avLst/>
              </a:prstGeom>
              <a:solidFill>
                <a:srgbClr val="FF99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 name="Google Shape;166;p34"/>
              <p:cNvSpPr/>
              <p:nvPr/>
            </p:nvSpPr>
            <p:spPr>
              <a:xfrm rot="10800000" flipH="1">
                <a:off x="6242" y="2387"/>
                <a:ext cx="117" cy="115"/>
              </a:xfrm>
              <a:prstGeom prst="rect">
                <a:avLst/>
              </a:prstGeom>
              <a:solidFill>
                <a:srgbClr val="99660A"/>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 name="Google Shape;167;p34"/>
              <p:cNvSpPr/>
              <p:nvPr/>
            </p:nvSpPr>
            <p:spPr>
              <a:xfrm rot="10800000" flipH="1">
                <a:off x="5893" y="2387"/>
                <a:ext cx="117" cy="115"/>
              </a:xfrm>
              <a:prstGeom prst="rect">
                <a:avLst/>
              </a:prstGeom>
              <a:solidFill>
                <a:srgbClr val="FFCC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168" name="Google Shape;168;p34"/>
            <p:cNvGrpSpPr/>
            <p:nvPr/>
          </p:nvGrpSpPr>
          <p:grpSpPr>
            <a:xfrm>
              <a:off x="5893" y="2523"/>
              <a:ext cx="466" cy="115"/>
              <a:chOff x="5893" y="2523"/>
              <a:chExt cx="466" cy="115"/>
            </a:xfrm>
          </p:grpSpPr>
          <p:sp>
            <p:nvSpPr>
              <p:cNvPr id="169" name="Google Shape;169;p34"/>
              <p:cNvSpPr/>
              <p:nvPr/>
            </p:nvSpPr>
            <p:spPr>
              <a:xfrm rot="10800000" flipH="1">
                <a:off x="6010" y="2523"/>
                <a:ext cx="116" cy="115"/>
              </a:xfrm>
              <a:prstGeom prst="rect">
                <a:avLst/>
              </a:prstGeom>
              <a:solidFill>
                <a:srgbClr val="99CC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0" name="Google Shape;170;p34"/>
              <p:cNvSpPr/>
              <p:nvPr/>
            </p:nvSpPr>
            <p:spPr>
              <a:xfrm rot="10800000" flipH="1">
                <a:off x="6126" y="2523"/>
                <a:ext cx="116" cy="115"/>
              </a:xfrm>
              <a:prstGeom prst="rect">
                <a:avLst/>
              </a:prstGeom>
              <a:solidFill>
                <a:srgbClr val="99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 name="Google Shape;171;p34"/>
              <p:cNvSpPr/>
              <p:nvPr/>
            </p:nvSpPr>
            <p:spPr>
              <a:xfrm rot="10800000" flipH="1">
                <a:off x="6242" y="2523"/>
                <a:ext cx="117" cy="115"/>
              </a:xfrm>
              <a:prstGeom prst="rect">
                <a:avLst/>
              </a:prstGeom>
              <a:solidFill>
                <a:srgbClr val="0099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 name="Google Shape;172;p34"/>
              <p:cNvSpPr/>
              <p:nvPr/>
            </p:nvSpPr>
            <p:spPr>
              <a:xfrm rot="10800000" flipH="1">
                <a:off x="5893" y="2523"/>
                <a:ext cx="117" cy="115"/>
              </a:xfrm>
              <a:prstGeom prst="rect">
                <a:avLst/>
              </a:prstGeom>
              <a:solidFill>
                <a:srgbClr val="CCCC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173" name="Google Shape;173;p34"/>
            <p:cNvGrpSpPr/>
            <p:nvPr/>
          </p:nvGrpSpPr>
          <p:grpSpPr>
            <a:xfrm>
              <a:off x="5893" y="2659"/>
              <a:ext cx="466" cy="115"/>
              <a:chOff x="5893" y="2659"/>
              <a:chExt cx="466" cy="115"/>
            </a:xfrm>
          </p:grpSpPr>
          <p:sp>
            <p:nvSpPr>
              <p:cNvPr id="174" name="Google Shape;174;p34"/>
              <p:cNvSpPr/>
              <p:nvPr/>
            </p:nvSpPr>
            <p:spPr>
              <a:xfrm rot="10800000" flipH="1">
                <a:off x="6010" y="2659"/>
                <a:ext cx="116" cy="115"/>
              </a:xfrm>
              <a:prstGeom prst="rect">
                <a:avLst/>
              </a:prstGeom>
              <a:solidFill>
                <a:srgbClr val="99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 name="Google Shape;175;p34"/>
              <p:cNvSpPr/>
              <p:nvPr/>
            </p:nvSpPr>
            <p:spPr>
              <a:xfrm rot="10800000" flipH="1">
                <a:off x="6126" y="2659"/>
                <a:ext cx="116" cy="115"/>
              </a:xfrm>
              <a:prstGeom prst="rect">
                <a:avLst/>
              </a:prstGeom>
              <a:solidFill>
                <a:srgbClr val="0099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 name="Google Shape;176;p34"/>
              <p:cNvSpPr/>
              <p:nvPr/>
            </p:nvSpPr>
            <p:spPr>
              <a:xfrm rot="10800000" flipH="1">
                <a:off x="6242" y="2659"/>
                <a:ext cx="117" cy="115"/>
              </a:xfrm>
              <a:prstGeom prst="rect">
                <a:avLst/>
              </a:prstGeom>
              <a:solidFill>
                <a:srgbClr val="0066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 name="Google Shape;177;p34"/>
              <p:cNvSpPr/>
              <p:nvPr/>
            </p:nvSpPr>
            <p:spPr>
              <a:xfrm rot="10800000" flipH="1">
                <a:off x="5893" y="2659"/>
                <a:ext cx="117" cy="115"/>
              </a:xfrm>
              <a:prstGeom prst="rect">
                <a:avLst/>
              </a:prstGeom>
              <a:solidFill>
                <a:srgbClr val="CCFF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178" name="Google Shape;178;p34"/>
            <p:cNvGrpSpPr/>
            <p:nvPr/>
          </p:nvGrpSpPr>
          <p:grpSpPr>
            <a:xfrm>
              <a:off x="5893" y="2251"/>
              <a:ext cx="466" cy="119"/>
              <a:chOff x="5893" y="2251"/>
              <a:chExt cx="466" cy="119"/>
            </a:xfrm>
          </p:grpSpPr>
          <p:sp>
            <p:nvSpPr>
              <p:cNvPr id="179" name="Google Shape;179;p34"/>
              <p:cNvSpPr/>
              <p:nvPr/>
            </p:nvSpPr>
            <p:spPr>
              <a:xfrm rot="10800000" flipH="1">
                <a:off x="6126" y="2251"/>
                <a:ext cx="116" cy="119"/>
              </a:xfrm>
              <a:prstGeom prst="rect">
                <a:avLst/>
              </a:prstGeom>
              <a:solidFill>
                <a:srgbClr val="FF99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 name="Google Shape;180;p34"/>
              <p:cNvSpPr/>
              <p:nvPr/>
            </p:nvSpPr>
            <p:spPr>
              <a:xfrm rot="10800000" flipH="1">
                <a:off x="6242" y="2251"/>
                <a:ext cx="117" cy="119"/>
              </a:xfrm>
              <a:prstGeom prst="rect">
                <a:avLst/>
              </a:prstGeom>
              <a:solidFill>
                <a:srgbClr val="CC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 name="Google Shape;181;p34"/>
              <p:cNvSpPr/>
              <p:nvPr/>
            </p:nvSpPr>
            <p:spPr>
              <a:xfrm rot="10800000" flipH="1">
                <a:off x="5893" y="2251"/>
                <a:ext cx="117" cy="119"/>
              </a:xfrm>
              <a:prstGeom prst="rect">
                <a:avLst/>
              </a:prstGeom>
              <a:solidFill>
                <a:srgbClr val="99CC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 name="Google Shape;182;p34"/>
              <p:cNvSpPr/>
              <p:nvPr/>
            </p:nvSpPr>
            <p:spPr>
              <a:xfrm rot="10800000" flipH="1">
                <a:off x="6010" y="2251"/>
                <a:ext cx="116" cy="119"/>
              </a:xfrm>
              <a:prstGeom prst="rect">
                <a:avLst/>
              </a:prstGeom>
              <a:solidFill>
                <a:srgbClr val="6699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183" name="Google Shape;183;p34"/>
            <p:cNvGrpSpPr/>
            <p:nvPr/>
          </p:nvGrpSpPr>
          <p:grpSpPr>
            <a:xfrm>
              <a:off x="5893" y="2886"/>
              <a:ext cx="466" cy="115"/>
              <a:chOff x="5893" y="2886"/>
              <a:chExt cx="466" cy="115"/>
            </a:xfrm>
          </p:grpSpPr>
          <p:sp>
            <p:nvSpPr>
              <p:cNvPr id="184" name="Google Shape;184;p34"/>
              <p:cNvSpPr/>
              <p:nvPr/>
            </p:nvSpPr>
            <p:spPr>
              <a:xfrm rot="10800000" flipH="1">
                <a:off x="6010" y="2886"/>
                <a:ext cx="116" cy="115"/>
              </a:xfrm>
              <a:prstGeom prst="rect">
                <a:avLst/>
              </a:prstGeom>
              <a:solidFill>
                <a:srgbClr val="FF99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 name="Google Shape;185;p34"/>
              <p:cNvSpPr/>
              <p:nvPr/>
            </p:nvSpPr>
            <p:spPr>
              <a:xfrm rot="10800000" flipH="1">
                <a:off x="6126" y="2886"/>
                <a:ext cx="116" cy="115"/>
              </a:xfrm>
              <a:prstGeom prst="rect">
                <a:avLst/>
              </a:prstGeom>
              <a:solidFill>
                <a:srgbClr val="FFCC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6" name="Google Shape;186;p34"/>
              <p:cNvSpPr/>
              <p:nvPr/>
            </p:nvSpPr>
            <p:spPr>
              <a:xfrm rot="10800000" flipH="1">
                <a:off x="6242" y="2886"/>
                <a:ext cx="117" cy="115"/>
              </a:xfrm>
              <a:prstGeom prst="rect">
                <a:avLst/>
              </a:prstGeom>
              <a:solidFill>
                <a:srgbClr val="FFCC6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 name="Google Shape;187;p34"/>
              <p:cNvSpPr/>
              <p:nvPr/>
            </p:nvSpPr>
            <p:spPr>
              <a:xfrm rot="10800000" flipH="1">
                <a:off x="5893" y="2886"/>
                <a:ext cx="117" cy="115"/>
              </a:xfrm>
              <a:prstGeom prst="rect">
                <a:avLst/>
              </a:pr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188" name="Google Shape;188;p34"/>
            <p:cNvGrpSpPr/>
            <p:nvPr/>
          </p:nvGrpSpPr>
          <p:grpSpPr>
            <a:xfrm>
              <a:off x="5893" y="3022"/>
              <a:ext cx="466" cy="115"/>
              <a:chOff x="5893" y="3022"/>
              <a:chExt cx="466" cy="115"/>
            </a:xfrm>
          </p:grpSpPr>
          <p:sp>
            <p:nvSpPr>
              <p:cNvPr id="189" name="Google Shape;189;p34"/>
              <p:cNvSpPr/>
              <p:nvPr/>
            </p:nvSpPr>
            <p:spPr>
              <a:xfrm rot="10800000" flipH="1">
                <a:off x="6010" y="3022"/>
                <a:ext cx="116" cy="115"/>
              </a:xfrm>
              <a:prstGeom prst="rect">
                <a:avLst/>
              </a:prstGeom>
              <a:solidFill>
                <a:srgbClr val="0066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 name="Google Shape;190;p34"/>
              <p:cNvSpPr/>
              <p:nvPr/>
            </p:nvSpPr>
            <p:spPr>
              <a:xfrm rot="10800000" flipH="1">
                <a:off x="6126" y="3022"/>
                <a:ext cx="116" cy="115"/>
              </a:xfrm>
              <a:prstGeom prst="rect">
                <a:avLst/>
              </a:prstGeom>
              <a:solidFill>
                <a:srgbClr val="99CC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 name="Google Shape;191;p34"/>
              <p:cNvSpPr/>
              <p:nvPr/>
            </p:nvSpPr>
            <p:spPr>
              <a:xfrm rot="10800000" flipH="1">
                <a:off x="6242" y="3022"/>
                <a:ext cx="117" cy="115"/>
              </a:xfrm>
              <a:prstGeom prst="rect">
                <a:avLst/>
              </a:prstGeom>
              <a:solidFill>
                <a:srgbClr val="CCCC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2" name="Google Shape;192;p34"/>
              <p:cNvSpPr/>
              <p:nvPr/>
            </p:nvSpPr>
            <p:spPr>
              <a:xfrm rot="10800000" flipH="1">
                <a:off x="5893" y="3022"/>
                <a:ext cx="117" cy="115"/>
              </a:xfrm>
              <a:prstGeom prst="rect">
                <a:avLst/>
              </a:prstGeom>
              <a:solidFill>
                <a:srgbClr val="99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193" name="Google Shape;193;p34"/>
            <p:cNvGrpSpPr/>
            <p:nvPr/>
          </p:nvGrpSpPr>
          <p:grpSpPr>
            <a:xfrm>
              <a:off x="5893" y="3158"/>
              <a:ext cx="466" cy="115"/>
              <a:chOff x="5893" y="3158"/>
              <a:chExt cx="466" cy="115"/>
            </a:xfrm>
          </p:grpSpPr>
          <p:sp>
            <p:nvSpPr>
              <p:cNvPr id="194" name="Google Shape;194;p34"/>
              <p:cNvSpPr/>
              <p:nvPr/>
            </p:nvSpPr>
            <p:spPr>
              <a:xfrm rot="10800000" flipH="1">
                <a:off x="6010" y="3158"/>
                <a:ext cx="116" cy="115"/>
              </a:xfrm>
              <a:prstGeom prst="rect">
                <a:avLst/>
              </a:prstGeom>
              <a:solidFill>
                <a:srgbClr val="0099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 name="Google Shape;195;p34"/>
              <p:cNvSpPr/>
              <p:nvPr/>
            </p:nvSpPr>
            <p:spPr>
              <a:xfrm rot="10800000" flipH="1">
                <a:off x="6126" y="3158"/>
                <a:ext cx="116" cy="115"/>
              </a:xfrm>
              <a:prstGeom prst="rect">
                <a:avLst/>
              </a:prstGeom>
              <a:solidFill>
                <a:srgbClr val="CCFF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 name="Google Shape;196;p34"/>
              <p:cNvSpPr/>
              <p:nvPr/>
            </p:nvSpPr>
            <p:spPr>
              <a:xfrm rot="10800000" flipH="1">
                <a:off x="6242" y="3158"/>
                <a:ext cx="117" cy="115"/>
              </a:xfrm>
              <a:prstGeom prst="rect">
                <a:avLst/>
              </a:prstGeom>
              <a:solidFill>
                <a:srgbClr val="99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7" name="Google Shape;197;p34"/>
              <p:cNvSpPr/>
              <p:nvPr/>
            </p:nvSpPr>
            <p:spPr>
              <a:xfrm rot="10800000" flipH="1">
                <a:off x="5893" y="3158"/>
                <a:ext cx="117" cy="115"/>
              </a:xfrm>
              <a:prstGeom prst="rect">
                <a:avLst/>
              </a:prstGeom>
              <a:solidFill>
                <a:srgbClr val="990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198" name="Google Shape;198;p34"/>
            <p:cNvGrpSpPr/>
            <p:nvPr/>
          </p:nvGrpSpPr>
          <p:grpSpPr>
            <a:xfrm>
              <a:off x="5893" y="3385"/>
              <a:ext cx="466" cy="115"/>
              <a:chOff x="5893" y="3385"/>
              <a:chExt cx="466" cy="115"/>
            </a:xfrm>
          </p:grpSpPr>
          <p:sp>
            <p:nvSpPr>
              <p:cNvPr id="199" name="Google Shape;199;p34"/>
              <p:cNvSpPr/>
              <p:nvPr/>
            </p:nvSpPr>
            <p:spPr>
              <a:xfrm rot="10800000" flipH="1">
                <a:off x="6010" y="3385"/>
                <a:ext cx="116" cy="115"/>
              </a:xfrm>
              <a:prstGeom prst="rect">
                <a:avLst/>
              </a:prstGeom>
              <a:solidFill>
                <a:srgbClr val="FF99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 name="Google Shape;200;p34"/>
              <p:cNvSpPr/>
              <p:nvPr/>
            </p:nvSpPr>
            <p:spPr>
              <a:xfrm rot="10800000" flipH="1">
                <a:off x="6126" y="3385"/>
                <a:ext cx="116" cy="115"/>
              </a:xfrm>
              <a:prstGeom prst="rect">
                <a:avLst/>
              </a:prstGeom>
              <a:solidFill>
                <a:srgbClr val="FFCC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 name="Google Shape;201;p34"/>
              <p:cNvSpPr/>
              <p:nvPr/>
            </p:nvSpPr>
            <p:spPr>
              <a:xfrm rot="10800000" flipH="1">
                <a:off x="6242" y="3385"/>
                <a:ext cx="117" cy="115"/>
              </a:xfrm>
              <a:prstGeom prst="rect">
                <a:avLst/>
              </a:prstGeom>
              <a:solidFill>
                <a:srgbClr val="FFCC6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 name="Google Shape;202;p34"/>
              <p:cNvSpPr/>
              <p:nvPr/>
            </p:nvSpPr>
            <p:spPr>
              <a:xfrm rot="10800000" flipH="1">
                <a:off x="5893" y="3385"/>
                <a:ext cx="117" cy="115"/>
              </a:xfrm>
              <a:prstGeom prst="rect">
                <a:avLst/>
              </a:pr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203" name="Google Shape;203;p34"/>
            <p:cNvGrpSpPr/>
            <p:nvPr/>
          </p:nvGrpSpPr>
          <p:grpSpPr>
            <a:xfrm>
              <a:off x="5893" y="3521"/>
              <a:ext cx="466" cy="115"/>
              <a:chOff x="5893" y="3521"/>
              <a:chExt cx="466" cy="115"/>
            </a:xfrm>
          </p:grpSpPr>
          <p:sp>
            <p:nvSpPr>
              <p:cNvPr id="204" name="Google Shape;204;p34"/>
              <p:cNvSpPr/>
              <p:nvPr/>
            </p:nvSpPr>
            <p:spPr>
              <a:xfrm rot="10800000" flipH="1">
                <a:off x="6010" y="3521"/>
                <a:ext cx="116" cy="115"/>
              </a:xfrm>
              <a:prstGeom prst="rect">
                <a:avLst/>
              </a:prstGeom>
              <a:solidFill>
                <a:srgbClr val="0066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 name="Google Shape;205;p34"/>
              <p:cNvSpPr/>
              <p:nvPr/>
            </p:nvSpPr>
            <p:spPr>
              <a:xfrm rot="10800000" flipH="1">
                <a:off x="6126" y="3521"/>
                <a:ext cx="116" cy="115"/>
              </a:xfrm>
              <a:prstGeom prst="rect">
                <a:avLst/>
              </a:prstGeom>
              <a:solidFill>
                <a:srgbClr val="99CC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 name="Google Shape;206;p34"/>
              <p:cNvSpPr/>
              <p:nvPr/>
            </p:nvSpPr>
            <p:spPr>
              <a:xfrm rot="10800000" flipH="1">
                <a:off x="6242" y="3521"/>
                <a:ext cx="117" cy="115"/>
              </a:xfrm>
              <a:prstGeom prst="rect">
                <a:avLst/>
              </a:prstGeom>
              <a:solidFill>
                <a:srgbClr val="CCCC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 name="Google Shape;207;p34"/>
              <p:cNvSpPr/>
              <p:nvPr/>
            </p:nvSpPr>
            <p:spPr>
              <a:xfrm rot="10800000" flipH="1">
                <a:off x="5893" y="3521"/>
                <a:ext cx="117" cy="115"/>
              </a:xfrm>
              <a:prstGeom prst="rect">
                <a:avLst/>
              </a:pr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208" name="Google Shape;208;p34"/>
            <p:cNvGrpSpPr/>
            <p:nvPr/>
          </p:nvGrpSpPr>
          <p:grpSpPr>
            <a:xfrm>
              <a:off x="5893" y="3657"/>
              <a:ext cx="466" cy="115"/>
              <a:chOff x="5893" y="3657"/>
              <a:chExt cx="466" cy="115"/>
            </a:xfrm>
          </p:grpSpPr>
          <p:sp>
            <p:nvSpPr>
              <p:cNvPr id="209" name="Google Shape;209;p34"/>
              <p:cNvSpPr/>
              <p:nvPr/>
            </p:nvSpPr>
            <p:spPr>
              <a:xfrm rot="10800000" flipH="1">
                <a:off x="6010" y="3657"/>
                <a:ext cx="116" cy="115"/>
              </a:xfrm>
              <a:prstGeom prst="rect">
                <a:avLst/>
              </a:prstGeom>
              <a:solidFill>
                <a:srgbClr val="0099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 name="Google Shape;210;p34"/>
              <p:cNvSpPr/>
              <p:nvPr/>
            </p:nvSpPr>
            <p:spPr>
              <a:xfrm rot="10800000" flipH="1">
                <a:off x="6126" y="3657"/>
                <a:ext cx="116" cy="115"/>
              </a:xfrm>
              <a:prstGeom prst="rect">
                <a:avLst/>
              </a:prstGeom>
              <a:solidFill>
                <a:srgbClr val="CCFF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 name="Google Shape;211;p34"/>
              <p:cNvSpPr/>
              <p:nvPr/>
            </p:nvSpPr>
            <p:spPr>
              <a:xfrm rot="10800000" flipH="1">
                <a:off x="6242" y="3657"/>
                <a:ext cx="117" cy="115"/>
              </a:xfrm>
              <a:prstGeom prst="rect">
                <a:avLst/>
              </a:prstGeom>
              <a:solidFill>
                <a:srgbClr val="99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 name="Google Shape;212;p34"/>
              <p:cNvSpPr/>
              <p:nvPr/>
            </p:nvSpPr>
            <p:spPr>
              <a:xfrm rot="10800000" flipH="1">
                <a:off x="5893" y="3657"/>
                <a:ext cx="117" cy="115"/>
              </a:xfrm>
              <a:prstGeom prst="rect">
                <a:avLst/>
              </a:pr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213" name="Google Shape;213;p34"/>
            <p:cNvGrpSpPr/>
            <p:nvPr/>
          </p:nvGrpSpPr>
          <p:grpSpPr>
            <a:xfrm>
              <a:off x="5893" y="3884"/>
              <a:ext cx="466" cy="115"/>
              <a:chOff x="5893" y="3884"/>
              <a:chExt cx="466" cy="115"/>
            </a:xfrm>
          </p:grpSpPr>
          <p:sp>
            <p:nvSpPr>
              <p:cNvPr id="214" name="Google Shape;214;p34"/>
              <p:cNvSpPr/>
              <p:nvPr/>
            </p:nvSpPr>
            <p:spPr>
              <a:xfrm rot="10800000" flipH="1">
                <a:off x="6010" y="3884"/>
                <a:ext cx="116" cy="115"/>
              </a:xfrm>
              <a:prstGeom prst="rect">
                <a:avLst/>
              </a:prstGeom>
              <a:solidFill>
                <a:srgbClr val="FF99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 name="Google Shape;215;p34"/>
              <p:cNvSpPr/>
              <p:nvPr/>
            </p:nvSpPr>
            <p:spPr>
              <a:xfrm rot="10800000" flipH="1">
                <a:off x="6126" y="3884"/>
                <a:ext cx="116" cy="115"/>
              </a:xfrm>
              <a:prstGeom prst="rect">
                <a:avLst/>
              </a:prstGeom>
              <a:solidFill>
                <a:srgbClr val="FFCC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 name="Google Shape;216;p34"/>
              <p:cNvSpPr/>
              <p:nvPr/>
            </p:nvSpPr>
            <p:spPr>
              <a:xfrm rot="10800000" flipH="1">
                <a:off x="6242" y="3884"/>
                <a:ext cx="117" cy="115"/>
              </a:xfrm>
              <a:prstGeom prst="rect">
                <a:avLst/>
              </a:prstGeom>
              <a:solidFill>
                <a:srgbClr val="FFCC6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 name="Google Shape;217;p34"/>
              <p:cNvSpPr/>
              <p:nvPr/>
            </p:nvSpPr>
            <p:spPr>
              <a:xfrm rot="10800000" flipH="1">
                <a:off x="5893" y="3884"/>
                <a:ext cx="117" cy="115"/>
              </a:xfrm>
              <a:prstGeom prst="rect">
                <a:avLst/>
              </a:pr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218" name="Google Shape;218;p34"/>
            <p:cNvGrpSpPr/>
            <p:nvPr/>
          </p:nvGrpSpPr>
          <p:grpSpPr>
            <a:xfrm>
              <a:off x="5893" y="4026"/>
              <a:ext cx="466" cy="115"/>
              <a:chOff x="5893" y="4026"/>
              <a:chExt cx="466" cy="115"/>
            </a:xfrm>
          </p:grpSpPr>
          <p:sp>
            <p:nvSpPr>
              <p:cNvPr id="219" name="Google Shape;219;p34"/>
              <p:cNvSpPr/>
              <p:nvPr/>
            </p:nvSpPr>
            <p:spPr>
              <a:xfrm rot="10800000" flipH="1">
                <a:off x="6010" y="4026"/>
                <a:ext cx="116" cy="115"/>
              </a:xfrm>
              <a:prstGeom prst="rect">
                <a:avLst/>
              </a:prstGeom>
              <a:solidFill>
                <a:srgbClr val="00669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0" name="Google Shape;220;p34"/>
              <p:cNvSpPr/>
              <p:nvPr/>
            </p:nvSpPr>
            <p:spPr>
              <a:xfrm rot="10800000" flipH="1">
                <a:off x="6126" y="4026"/>
                <a:ext cx="116" cy="115"/>
              </a:xfrm>
              <a:prstGeom prst="rect">
                <a:avLst/>
              </a:prstGeom>
              <a:solidFill>
                <a:srgbClr val="99CC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 name="Google Shape;221;p34"/>
              <p:cNvSpPr/>
              <p:nvPr/>
            </p:nvSpPr>
            <p:spPr>
              <a:xfrm rot="10800000" flipH="1">
                <a:off x="6242" y="4026"/>
                <a:ext cx="117" cy="115"/>
              </a:xfrm>
              <a:prstGeom prst="rect">
                <a:avLst/>
              </a:prstGeom>
              <a:solidFill>
                <a:srgbClr val="CCCC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 name="Google Shape;222;p34"/>
              <p:cNvSpPr/>
              <p:nvPr/>
            </p:nvSpPr>
            <p:spPr>
              <a:xfrm rot="10800000" flipH="1">
                <a:off x="5893" y="4026"/>
                <a:ext cx="117" cy="115"/>
              </a:xfrm>
              <a:prstGeom prst="rect">
                <a:avLst/>
              </a:pr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nvGrpSpPr>
            <p:cNvPr id="223" name="Google Shape;223;p34"/>
            <p:cNvGrpSpPr/>
            <p:nvPr/>
          </p:nvGrpSpPr>
          <p:grpSpPr>
            <a:xfrm>
              <a:off x="5893" y="4167"/>
              <a:ext cx="466" cy="115"/>
              <a:chOff x="5893" y="4167"/>
              <a:chExt cx="466" cy="115"/>
            </a:xfrm>
          </p:grpSpPr>
          <p:sp>
            <p:nvSpPr>
              <p:cNvPr id="224" name="Google Shape;224;p34"/>
              <p:cNvSpPr/>
              <p:nvPr/>
            </p:nvSpPr>
            <p:spPr>
              <a:xfrm rot="10800000" flipH="1">
                <a:off x="6010" y="4167"/>
                <a:ext cx="116" cy="115"/>
              </a:xfrm>
              <a:prstGeom prst="rect">
                <a:avLst/>
              </a:prstGeom>
              <a:solidFill>
                <a:schemeClr val="hlink"/>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5" name="Google Shape;225;p34"/>
              <p:cNvSpPr/>
              <p:nvPr/>
            </p:nvSpPr>
            <p:spPr>
              <a:xfrm rot="10800000" flipH="1">
                <a:off x="6126" y="4167"/>
                <a:ext cx="116" cy="115"/>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6" name="Google Shape;226;p34"/>
              <p:cNvSpPr/>
              <p:nvPr/>
            </p:nvSpPr>
            <p:spPr>
              <a:xfrm rot="10800000" flipH="1">
                <a:off x="6242" y="4167"/>
                <a:ext cx="117" cy="115"/>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7" name="Google Shape;227;p34"/>
              <p:cNvSpPr/>
              <p:nvPr/>
            </p:nvSpPr>
            <p:spPr>
              <a:xfrm rot="10800000" flipH="1">
                <a:off x="5893" y="4167"/>
                <a:ext cx="117" cy="115"/>
              </a:xfrm>
              <a:prstGeom prst="rect">
                <a:avLst/>
              </a:pr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grpSp>
      <p:sp>
        <p:nvSpPr>
          <p:cNvPr id="228" name="Google Shape;228;p34"/>
          <p:cNvSpPr/>
          <p:nvPr/>
        </p:nvSpPr>
        <p:spPr>
          <a:xfrm>
            <a:off x="7431463" y="2384194"/>
            <a:ext cx="1192213" cy="1071488"/>
          </a:xfrm>
          <a:prstGeom prst="rect">
            <a:avLst/>
          </a:prstGeom>
          <a:noFill/>
          <a:ln>
            <a:noFill/>
          </a:ln>
        </p:spPr>
        <p:txBody>
          <a:bodyPr spcFirstLastPara="1" wrap="square" lIns="60075" tIns="30050" rIns="60075" bIns="30050" anchor="t" anchorCtr="0">
            <a:noAutofit/>
          </a:bodyPr>
          <a:lstStyle/>
          <a:p>
            <a:pPr marL="0" marR="0" lvl="0" indent="0" algn="l" rtl="0">
              <a:lnSpc>
                <a:spcPct val="120000"/>
              </a:lnSpc>
              <a:spcBef>
                <a:spcPts val="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配色参考方案：</a:t>
            </a:r>
            <a:endParaRPr sz="1100" b="0" i="0" u="none" strike="noStrike" cap="none">
              <a:solidFill>
                <a:srgbClr val="000000"/>
              </a:solidFill>
              <a:latin typeface="Arial"/>
              <a:ea typeface="Arial"/>
              <a:cs typeface="Arial"/>
              <a:sym typeface="Arial"/>
            </a:endParaRPr>
          </a:p>
          <a:p>
            <a:pPr marL="0" marR="0" lvl="0" indent="0" algn="l" rtl="0">
              <a:lnSpc>
                <a:spcPct val="120000"/>
              </a:lnSpc>
              <a:spcBef>
                <a:spcPts val="20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建议同一页面内不超过四种颜色，以下是13组配色方案，同一页面内只选择一组使用。（仅供参考）</a:t>
            </a:r>
            <a:endParaRPr sz="1100" b="0" i="0" u="none" strike="noStrike" cap="none">
              <a:solidFill>
                <a:srgbClr val="000000"/>
              </a:solidFill>
              <a:latin typeface="Arial"/>
              <a:ea typeface="Arial"/>
              <a:cs typeface="Arial"/>
              <a:sym typeface="Arial"/>
            </a:endParaRPr>
          </a:p>
        </p:txBody>
      </p:sp>
      <p:sp>
        <p:nvSpPr>
          <p:cNvPr id="229" name="Google Shape;229;p34"/>
          <p:cNvSpPr/>
          <p:nvPr/>
        </p:nvSpPr>
        <p:spPr>
          <a:xfrm>
            <a:off x="7399712" y="1010132"/>
            <a:ext cx="1120775" cy="378990"/>
          </a:xfrm>
          <a:prstGeom prst="rect">
            <a:avLst/>
          </a:prstGeom>
          <a:noFill/>
          <a:ln>
            <a:noFill/>
          </a:ln>
        </p:spPr>
        <p:txBody>
          <a:bodyPr spcFirstLastPara="1" wrap="square" lIns="60075" tIns="30050" rIns="60075" bIns="30050" anchor="t" anchorCtr="0">
            <a:noAutofit/>
          </a:bodyPr>
          <a:lstStyle/>
          <a:p>
            <a:pPr marL="0" marR="0" lvl="0" indent="0" algn="l" rtl="0">
              <a:lnSpc>
                <a:spcPct val="120000"/>
              </a:lnSpc>
              <a:spcBef>
                <a:spcPts val="0"/>
              </a:spcBef>
              <a:spcAft>
                <a:spcPts val="0"/>
              </a:spcAft>
              <a:buClr>
                <a:srgbClr val="000000"/>
              </a:buClr>
              <a:buSzPts val="900"/>
              <a:buFont typeface="Arial"/>
              <a:buNone/>
            </a:pPr>
            <a:r>
              <a:rPr lang="en" sz="900" b="1" i="0" u="none" strike="noStrike" cap="none">
                <a:solidFill>
                  <a:srgbClr val="3F3F3F"/>
                </a:solidFill>
                <a:latin typeface="Microsoft Yahei"/>
                <a:ea typeface="Microsoft Yahei"/>
                <a:cs typeface="Microsoft Yahei"/>
                <a:sym typeface="Microsoft Yahei"/>
              </a:rPr>
              <a:t>客户或者合作伙伴的标志放在右上角.</a:t>
            </a:r>
            <a:endParaRPr sz="900" b="1" i="0" u="none" strike="noStrike" cap="none">
              <a:solidFill>
                <a:srgbClr val="3F3F3F"/>
              </a:solidFill>
              <a:latin typeface="Microsoft Yahei"/>
              <a:ea typeface="Microsoft Yahei"/>
              <a:cs typeface="Microsoft Yahei"/>
              <a:sym typeface="Microsoft Yahei"/>
            </a:endParaRPr>
          </a:p>
        </p:txBody>
      </p:sp>
      <p:sp>
        <p:nvSpPr>
          <p:cNvPr id="230" name="Google Shape;230;p34"/>
          <p:cNvSpPr/>
          <p:nvPr/>
        </p:nvSpPr>
        <p:spPr>
          <a:xfrm>
            <a:off x="165326" y="168236"/>
            <a:ext cx="3860678" cy="532590"/>
          </a:xfrm>
          <a:prstGeom prst="rect">
            <a:avLst/>
          </a:prstGeom>
          <a:noFill/>
          <a:ln>
            <a:noFill/>
          </a:ln>
        </p:spPr>
        <p:txBody>
          <a:bodyPr spcFirstLastPara="1" wrap="square" lIns="60075" tIns="30050" rIns="60075" bIns="30050" anchor="t" anchorCtr="0">
            <a:noAutofit/>
          </a:bodyPr>
          <a:lstStyle/>
          <a:p>
            <a:pPr marL="0" marR="0" lvl="0" indent="0" algn="l" rtl="0">
              <a:lnSpc>
                <a:spcPct val="125000"/>
              </a:lnSpc>
              <a:spcBef>
                <a:spcPts val="0"/>
              </a:spcBef>
              <a:spcAft>
                <a:spcPts val="0"/>
              </a:spcAft>
              <a:buClr>
                <a:srgbClr val="000000"/>
              </a:buClr>
              <a:buSzPts val="2700"/>
              <a:buFont typeface="Arial"/>
              <a:buNone/>
            </a:pPr>
            <a:r>
              <a:rPr lang="en" sz="2700" b="1" i="0" u="none" strike="noStrike" cap="none">
                <a:solidFill>
                  <a:srgbClr val="C80000"/>
                </a:solidFill>
                <a:latin typeface="Microsoft Yahei"/>
                <a:ea typeface="Microsoft Yahei"/>
                <a:cs typeface="Microsoft Yahei"/>
                <a:sym typeface="Microsoft Yahei"/>
              </a:rPr>
              <a:t>幻灯片制作参考规范</a:t>
            </a:r>
            <a:endParaRPr sz="900" b="1" i="0" u="none" strike="noStrike" cap="none">
              <a:solidFill>
                <a:srgbClr val="3F3F3F"/>
              </a:solidFill>
              <a:latin typeface="Microsoft Yahei"/>
              <a:ea typeface="Microsoft Yahei"/>
              <a:cs typeface="Microsoft Yahei"/>
              <a:sym typeface="Microsoft Yahei"/>
            </a:endParaRPr>
          </a:p>
        </p:txBody>
      </p:sp>
      <p:sp>
        <p:nvSpPr>
          <p:cNvPr id="231" name="Google Shape;231;p34"/>
          <p:cNvSpPr txBox="1"/>
          <p:nvPr/>
        </p:nvSpPr>
        <p:spPr>
          <a:xfrm>
            <a:off x="492353" y="3747495"/>
            <a:ext cx="8178119" cy="1096454"/>
          </a:xfrm>
          <a:prstGeom prst="rect">
            <a:avLst/>
          </a:prstGeom>
          <a:no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Microsoft Yahei"/>
                <a:ea typeface="Microsoft Yahei"/>
                <a:cs typeface="Microsoft Yahei"/>
                <a:sym typeface="Microsoft Yahei"/>
              </a:rPr>
              <a:t>Copyright©2011 Huawei Technologies Co., Ltd. All Rights Reserved.</a:t>
            </a:r>
            <a:endParaRPr sz="1100" b="0" i="0" u="none" strike="noStrike" cap="none">
              <a:solidFill>
                <a:schemeClr val="dk1"/>
              </a:solidFill>
              <a:latin typeface="Microsoft Yahei"/>
              <a:ea typeface="Microsoft Yahei"/>
              <a:cs typeface="Microsoft Yahei"/>
              <a:sym typeface="Microsoft Yahei"/>
            </a:endParaRPr>
          </a:p>
          <a:p>
            <a:pPr marL="0" marR="0" lvl="0" indent="0" algn="just" rtl="0">
              <a:lnSpc>
                <a:spcPct val="100000"/>
              </a:lnSpc>
              <a:spcBef>
                <a:spcPts val="500"/>
              </a:spcBef>
              <a:spcAft>
                <a:spcPts val="0"/>
              </a:spcAft>
              <a:buClr>
                <a:srgbClr val="000000"/>
              </a:buClr>
              <a:buSzPts val="1100"/>
              <a:buFont typeface="Arial"/>
              <a:buNone/>
            </a:pPr>
            <a:r>
              <a:rPr lang="en" sz="1100" b="0" i="0" u="none" strike="noStrike" cap="none">
                <a:solidFill>
                  <a:schemeClr val="dk1"/>
                </a:solidFill>
                <a:latin typeface="Microsoft Yahei"/>
                <a:ea typeface="Microsoft Yahei"/>
                <a:cs typeface="Microsoft Yahei"/>
                <a:sym typeface="Microsoft Yahei"/>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sz="1100" b="0" i="0" u="none" strike="noStrike" cap="none">
              <a:solidFill>
                <a:schemeClr val="dk1"/>
              </a:solidFill>
              <a:latin typeface="Microsoft Yahei"/>
              <a:ea typeface="Microsoft Yahei"/>
              <a:cs typeface="Microsoft Yahei"/>
              <a:sym typeface="Microsoft Yahe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bg>
      <p:bgPr>
        <a:solidFill>
          <a:srgbClr val="002D3C"/>
        </a:solidFill>
        <a:effectLst/>
      </p:bgPr>
    </p:bg>
    <p:spTree>
      <p:nvGrpSpPr>
        <p:cNvPr id="1" name="Shape 60"/>
        <p:cNvGrpSpPr/>
        <p:nvPr/>
      </p:nvGrpSpPr>
      <p:grpSpPr>
        <a:xfrm>
          <a:off x="0" y="0"/>
          <a:ext cx="0" cy="0"/>
          <a:chOff x="0" y="0"/>
          <a:chExt cx="0" cy="0"/>
        </a:xfrm>
      </p:grpSpPr>
      <p:sp>
        <p:nvSpPr>
          <p:cNvPr id="61" name="Google Shape;61;p15"/>
          <p:cNvSpPr/>
          <p:nvPr/>
        </p:nvSpPr>
        <p:spPr>
          <a:xfrm rot="10800000" flipH="1">
            <a:off x="0" y="1686000"/>
            <a:ext cx="9144000" cy="3457500"/>
          </a:xfrm>
          <a:prstGeom prst="rect">
            <a:avLst/>
          </a:prstGeom>
          <a:solidFill>
            <a:schemeClr val="accent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285F4"/>
              </a:solidFill>
              <a:latin typeface="Arial"/>
              <a:ea typeface="Arial"/>
              <a:cs typeface="Arial"/>
              <a:sym typeface="Arial"/>
            </a:endParaRPr>
          </a:p>
        </p:txBody>
      </p:sp>
      <p:sp>
        <p:nvSpPr>
          <p:cNvPr id="62" name="Google Shape;62;p15"/>
          <p:cNvSpPr/>
          <p:nvPr/>
        </p:nvSpPr>
        <p:spPr>
          <a:xfrm>
            <a:off x="0" y="1685999"/>
            <a:ext cx="9144000" cy="108601"/>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285F4"/>
              </a:solidFill>
              <a:latin typeface="Arial"/>
              <a:ea typeface="Arial"/>
              <a:cs typeface="Arial"/>
              <a:sym typeface="Arial"/>
            </a:endParaRPr>
          </a:p>
        </p:txBody>
      </p:sp>
      <p:sp>
        <p:nvSpPr>
          <p:cNvPr id="63" name="Google Shape;63;p15"/>
          <p:cNvSpPr txBox="1">
            <a:spLocks noGrp="1"/>
          </p:cNvSpPr>
          <p:nvPr>
            <p:ph type="title"/>
          </p:nvPr>
        </p:nvSpPr>
        <p:spPr>
          <a:xfrm>
            <a:off x="471900" y="218223"/>
            <a:ext cx="8222100" cy="1288203"/>
          </a:xfrm>
          <a:prstGeom prst="rect">
            <a:avLst/>
          </a:prstGeom>
          <a:noFill/>
          <a:ln>
            <a:noFill/>
          </a:ln>
        </p:spPr>
        <p:txBody>
          <a:bodyPr spcFirstLastPara="1" wrap="square" lIns="91400" tIns="91400" rIns="91400" bIns="91400" anchor="b" anchorCtr="0">
            <a:noAutofit/>
          </a:bodyPr>
          <a:lstStyle>
            <a:lvl1pPr marR="0" lvl="0" algn="l">
              <a:lnSpc>
                <a:spcPct val="100000"/>
              </a:lnSpc>
              <a:spcBef>
                <a:spcPts val="0"/>
              </a:spcBef>
              <a:spcAft>
                <a:spcPts val="0"/>
              </a:spcAft>
              <a:buClr>
                <a:srgbClr val="FFFFFF"/>
              </a:buClr>
              <a:buSzPts val="3600"/>
              <a:buFont typeface="Inter"/>
              <a:buNone/>
              <a:defRPr sz="3600" i="0" u="none" strike="noStrike" cap="none">
                <a:solidFill>
                  <a:srgbClr val="FFFFFF"/>
                </a:solidFill>
                <a:latin typeface="Inter"/>
                <a:ea typeface="Inter"/>
                <a:cs typeface="Inter"/>
                <a:sym typeface="Inter"/>
              </a:defRPr>
            </a:lvl1pPr>
            <a:lvl2pPr marR="0" lvl="1"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2pPr>
            <a:lvl3pPr marR="0" lvl="2"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3pPr>
            <a:lvl4pPr marR="0" lvl="3"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4pPr>
            <a:lvl5pPr marR="0" lvl="4"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5pPr>
            <a:lvl6pPr marR="0" lvl="5"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6pPr>
            <a:lvl7pPr marR="0" lvl="6"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7pPr>
            <a:lvl8pPr marR="0" lvl="7"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8pPr>
            <a:lvl9pPr marR="0" lvl="8"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9pPr>
          </a:lstStyle>
          <a:p>
            <a:endParaRPr/>
          </a:p>
        </p:txBody>
      </p:sp>
      <p:sp>
        <p:nvSpPr>
          <p:cNvPr id="64" name="Google Shape;64;p15"/>
          <p:cNvSpPr txBox="1">
            <a:spLocks noGrp="1"/>
          </p:cNvSpPr>
          <p:nvPr>
            <p:ph type="body" idx="1"/>
          </p:nvPr>
        </p:nvSpPr>
        <p:spPr>
          <a:xfrm>
            <a:off x="471900" y="1919074"/>
            <a:ext cx="8222100" cy="2710201"/>
          </a:xfrm>
          <a:prstGeom prst="rect">
            <a:avLst/>
          </a:prstGeom>
          <a:noFill/>
          <a:ln>
            <a:noFill/>
          </a:ln>
        </p:spPr>
        <p:txBody>
          <a:bodyPr spcFirstLastPara="1" wrap="square" lIns="91400" tIns="91400" rIns="91400" bIns="91400" anchor="t" anchorCtr="0">
            <a:noAutofit/>
          </a:bodyPr>
          <a:lstStyle>
            <a:lvl1pPr marL="457200" marR="0" lvl="0" indent="-342900" algn="l">
              <a:lnSpc>
                <a:spcPct val="115000"/>
              </a:lnSpc>
              <a:spcBef>
                <a:spcPts val="0"/>
              </a:spcBef>
              <a:spcAft>
                <a:spcPts val="0"/>
              </a:spcAft>
              <a:buClr>
                <a:srgbClr val="002D3C"/>
              </a:buClr>
              <a:buSzPts val="1800"/>
              <a:buFont typeface="Inter"/>
              <a:buChar char="●"/>
              <a:defRPr sz="1800" i="0" u="none" strike="noStrike" cap="none">
                <a:solidFill>
                  <a:srgbClr val="002D3C"/>
                </a:solidFill>
                <a:latin typeface="Inter"/>
                <a:ea typeface="Inter"/>
                <a:cs typeface="Inter"/>
                <a:sym typeface="Inter"/>
              </a:defRPr>
            </a:lvl1pPr>
            <a:lvl2pPr marL="914400" marR="0" lvl="1" indent="-342900" algn="l">
              <a:lnSpc>
                <a:spcPct val="115000"/>
              </a:lnSpc>
              <a:spcBef>
                <a:spcPts val="0"/>
              </a:spcBef>
              <a:spcAft>
                <a:spcPts val="0"/>
              </a:spcAft>
              <a:buClr>
                <a:srgbClr val="002D3C"/>
              </a:buClr>
              <a:buSzPts val="1800"/>
              <a:buFont typeface="Inter"/>
              <a:buChar char="○"/>
              <a:defRPr sz="1800" i="0" u="none" strike="noStrike" cap="none">
                <a:solidFill>
                  <a:srgbClr val="002D3C"/>
                </a:solidFill>
                <a:latin typeface="Inter"/>
                <a:ea typeface="Inter"/>
                <a:cs typeface="Inter"/>
                <a:sym typeface="Inter"/>
              </a:defRPr>
            </a:lvl2pPr>
            <a:lvl3pPr marL="1371600" marR="0" lvl="2" indent="-342900" algn="l">
              <a:lnSpc>
                <a:spcPct val="115000"/>
              </a:lnSpc>
              <a:spcBef>
                <a:spcPts val="0"/>
              </a:spcBef>
              <a:spcAft>
                <a:spcPts val="0"/>
              </a:spcAft>
              <a:buClr>
                <a:srgbClr val="002D3C"/>
              </a:buClr>
              <a:buSzPts val="1800"/>
              <a:buFont typeface="Inter"/>
              <a:buChar char="■"/>
              <a:defRPr sz="1800" i="0" u="none" strike="noStrike" cap="none">
                <a:solidFill>
                  <a:srgbClr val="002D3C"/>
                </a:solidFill>
                <a:latin typeface="Inter"/>
                <a:ea typeface="Inter"/>
                <a:cs typeface="Inter"/>
                <a:sym typeface="Inter"/>
              </a:defRPr>
            </a:lvl3pPr>
            <a:lvl4pPr marL="1828800" marR="0" lvl="3" indent="-342900" algn="l">
              <a:lnSpc>
                <a:spcPct val="115000"/>
              </a:lnSpc>
              <a:spcBef>
                <a:spcPts val="0"/>
              </a:spcBef>
              <a:spcAft>
                <a:spcPts val="0"/>
              </a:spcAft>
              <a:buClr>
                <a:srgbClr val="002D3C"/>
              </a:buClr>
              <a:buSzPts val="1800"/>
              <a:buFont typeface="Inter"/>
              <a:buChar char="●"/>
              <a:defRPr sz="1800" i="0" u="none" strike="noStrike" cap="none">
                <a:solidFill>
                  <a:srgbClr val="002D3C"/>
                </a:solidFill>
                <a:latin typeface="Inter"/>
                <a:ea typeface="Inter"/>
                <a:cs typeface="Inter"/>
                <a:sym typeface="Inter"/>
              </a:defRPr>
            </a:lvl4pPr>
            <a:lvl5pPr marL="2286000" marR="0" lvl="4" indent="-342900" algn="l">
              <a:lnSpc>
                <a:spcPct val="115000"/>
              </a:lnSpc>
              <a:spcBef>
                <a:spcPts val="0"/>
              </a:spcBef>
              <a:spcAft>
                <a:spcPts val="0"/>
              </a:spcAft>
              <a:buClr>
                <a:srgbClr val="002D3C"/>
              </a:buClr>
              <a:buSzPts val="1800"/>
              <a:buFont typeface="Inter"/>
              <a:buChar char="○"/>
              <a:defRPr sz="1800" i="0" u="none" strike="noStrike" cap="none">
                <a:solidFill>
                  <a:srgbClr val="002D3C"/>
                </a:solidFill>
                <a:latin typeface="Inter"/>
                <a:ea typeface="Inter"/>
                <a:cs typeface="Inter"/>
                <a:sym typeface="Inter"/>
              </a:defRPr>
            </a:lvl5pPr>
            <a:lvl6pPr marL="2743200" marR="0" lvl="5" indent="-342900" algn="l">
              <a:lnSpc>
                <a:spcPct val="115000"/>
              </a:lnSpc>
              <a:spcBef>
                <a:spcPts val="0"/>
              </a:spcBef>
              <a:spcAft>
                <a:spcPts val="0"/>
              </a:spcAft>
              <a:buClr>
                <a:srgbClr val="737373"/>
              </a:buClr>
              <a:buSzPts val="1800"/>
              <a:buFont typeface="Inter"/>
              <a:buChar char="■"/>
              <a:defRPr sz="1800" i="0" u="none" strike="noStrike" cap="none">
                <a:solidFill>
                  <a:srgbClr val="737373"/>
                </a:solidFill>
                <a:latin typeface="Inter"/>
                <a:ea typeface="Inter"/>
                <a:cs typeface="Inter"/>
                <a:sym typeface="Inter"/>
              </a:defRPr>
            </a:lvl6pPr>
            <a:lvl7pPr marL="3200400" marR="0" lvl="6" indent="-342900" algn="l">
              <a:lnSpc>
                <a:spcPct val="115000"/>
              </a:lnSpc>
              <a:spcBef>
                <a:spcPts val="0"/>
              </a:spcBef>
              <a:spcAft>
                <a:spcPts val="0"/>
              </a:spcAft>
              <a:buClr>
                <a:srgbClr val="737373"/>
              </a:buClr>
              <a:buSzPts val="1800"/>
              <a:buFont typeface="Inter"/>
              <a:buChar char="●"/>
              <a:defRPr sz="1800" i="0" u="none" strike="noStrike" cap="none">
                <a:solidFill>
                  <a:srgbClr val="737373"/>
                </a:solidFill>
                <a:latin typeface="Inter"/>
                <a:ea typeface="Inter"/>
                <a:cs typeface="Inter"/>
                <a:sym typeface="Inter"/>
              </a:defRPr>
            </a:lvl7pPr>
            <a:lvl8pPr marL="3657600" marR="0" lvl="7" indent="-342900" algn="l">
              <a:lnSpc>
                <a:spcPct val="115000"/>
              </a:lnSpc>
              <a:spcBef>
                <a:spcPts val="0"/>
              </a:spcBef>
              <a:spcAft>
                <a:spcPts val="0"/>
              </a:spcAft>
              <a:buClr>
                <a:srgbClr val="737373"/>
              </a:buClr>
              <a:buSzPts val="1800"/>
              <a:buFont typeface="Inter"/>
              <a:buChar char="○"/>
              <a:defRPr sz="1800" i="0" u="none" strike="noStrike" cap="none">
                <a:solidFill>
                  <a:srgbClr val="737373"/>
                </a:solidFill>
                <a:latin typeface="Inter"/>
                <a:ea typeface="Inter"/>
                <a:cs typeface="Inter"/>
                <a:sym typeface="Inter"/>
              </a:defRPr>
            </a:lvl8pPr>
            <a:lvl9pPr marL="4114800" marR="0" lvl="8" indent="-342900" algn="l">
              <a:lnSpc>
                <a:spcPct val="115000"/>
              </a:lnSpc>
              <a:spcBef>
                <a:spcPts val="0"/>
              </a:spcBef>
              <a:spcAft>
                <a:spcPts val="0"/>
              </a:spcAft>
              <a:buClr>
                <a:srgbClr val="737373"/>
              </a:buClr>
              <a:buSzPts val="1800"/>
              <a:buFont typeface="Inter"/>
              <a:buChar char="■"/>
              <a:defRPr sz="1800" i="0" u="none" strike="noStrike" cap="none">
                <a:solidFill>
                  <a:srgbClr val="737373"/>
                </a:solidFill>
                <a:latin typeface="Inter"/>
                <a:ea typeface="Inter"/>
                <a:cs typeface="Inter"/>
                <a:sym typeface="Inter"/>
              </a:defRPr>
            </a:lvl9pPr>
          </a:lstStyle>
          <a:p>
            <a:endParaRPr/>
          </a:p>
        </p:txBody>
      </p:sp>
      <p:sp>
        <p:nvSpPr>
          <p:cNvPr id="65" name="Google Shape;65;p15"/>
          <p:cNvSpPr txBox="1">
            <a:spLocks noGrp="1"/>
          </p:cNvSpPr>
          <p:nvPr>
            <p:ph type="sldNum" idx="12"/>
          </p:nvPr>
        </p:nvSpPr>
        <p:spPr>
          <a:xfrm>
            <a:off x="8735428" y="4724798"/>
            <a:ext cx="336813" cy="335251"/>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Medium"/>
                <a:ea typeface="Open Sans Medium"/>
                <a:cs typeface="Open Sans Medium"/>
                <a:sym typeface="Open Sans Medium"/>
              </a:defRPr>
            </a:lvl1pPr>
            <a:lvl2pPr marL="0" marR="0" lvl="1"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Medium"/>
                <a:ea typeface="Open Sans Medium"/>
                <a:cs typeface="Open Sans Medium"/>
                <a:sym typeface="Open Sans Medium"/>
              </a:defRPr>
            </a:lvl2pPr>
            <a:lvl3pPr marL="0" marR="0" lvl="2"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Medium"/>
                <a:ea typeface="Open Sans Medium"/>
                <a:cs typeface="Open Sans Medium"/>
                <a:sym typeface="Open Sans Medium"/>
              </a:defRPr>
            </a:lvl3pPr>
            <a:lvl4pPr marL="0" marR="0" lvl="3"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Medium"/>
                <a:ea typeface="Open Sans Medium"/>
                <a:cs typeface="Open Sans Medium"/>
                <a:sym typeface="Open Sans Medium"/>
              </a:defRPr>
            </a:lvl4pPr>
            <a:lvl5pPr marL="0" marR="0" lvl="4"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Medium"/>
                <a:ea typeface="Open Sans Medium"/>
                <a:cs typeface="Open Sans Medium"/>
                <a:sym typeface="Open Sans Medium"/>
              </a:defRPr>
            </a:lvl5pPr>
            <a:lvl6pPr marL="0" marR="0" lvl="5"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Medium"/>
                <a:ea typeface="Open Sans Medium"/>
                <a:cs typeface="Open Sans Medium"/>
                <a:sym typeface="Open Sans Medium"/>
              </a:defRPr>
            </a:lvl6pPr>
            <a:lvl7pPr marL="0" marR="0" lvl="6"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Medium"/>
                <a:ea typeface="Open Sans Medium"/>
                <a:cs typeface="Open Sans Medium"/>
                <a:sym typeface="Open Sans Medium"/>
              </a:defRPr>
            </a:lvl7pPr>
            <a:lvl8pPr marL="0" marR="0" lvl="7"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Medium"/>
                <a:ea typeface="Open Sans Medium"/>
                <a:cs typeface="Open Sans Medium"/>
                <a:sym typeface="Open Sans Medium"/>
              </a:defRPr>
            </a:lvl8pPr>
            <a:lvl9pPr marL="0" marR="0" lvl="8"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Medium"/>
                <a:ea typeface="Open Sans Medium"/>
                <a:cs typeface="Open Sans Medium"/>
                <a:sym typeface="Open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9AD4C"/>
          </p15:clr>
        </p15:guide>
        <p15:guide id="2" pos="2880">
          <p15:clr>
            <a:srgbClr val="F9AD4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bg>
      <p:bgPr>
        <a:solidFill>
          <a:srgbClr val="002D3C"/>
        </a:solidFill>
        <a:effectLst/>
      </p:bgPr>
    </p:bg>
    <p:spTree>
      <p:nvGrpSpPr>
        <p:cNvPr id="1" name="Shape 66"/>
        <p:cNvGrpSpPr/>
        <p:nvPr/>
      </p:nvGrpSpPr>
      <p:grpSpPr>
        <a:xfrm>
          <a:off x="0" y="0"/>
          <a:ext cx="0" cy="0"/>
          <a:chOff x="0" y="0"/>
          <a:chExt cx="0" cy="0"/>
        </a:xfrm>
      </p:grpSpPr>
      <p:sp>
        <p:nvSpPr>
          <p:cNvPr id="67" name="Google Shape;67;p16"/>
          <p:cNvSpPr txBox="1">
            <a:spLocks noGrp="1"/>
          </p:cNvSpPr>
          <p:nvPr>
            <p:ph type="sldNum" idx="12"/>
          </p:nvPr>
        </p:nvSpPr>
        <p:spPr>
          <a:xfrm>
            <a:off x="8735428" y="4724798"/>
            <a:ext cx="336813" cy="335251"/>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FFFFFF"/>
              </a:buClr>
              <a:buSzPts val="1000"/>
              <a:buFont typeface="Roboto"/>
              <a:buNone/>
              <a:defRPr sz="1100" b="0" i="0" u="none" strike="noStrike" cap="none">
                <a:solidFill>
                  <a:srgbClr val="FFFFFF"/>
                </a:solidFill>
                <a:latin typeface="Open Sans"/>
                <a:ea typeface="Open Sans"/>
                <a:cs typeface="Open Sans"/>
                <a:sym typeface="Open Sans"/>
              </a:defRPr>
            </a:lvl1pPr>
            <a:lvl2pPr marL="0" marR="0" lvl="1" indent="0" algn="r">
              <a:lnSpc>
                <a:spcPct val="100000"/>
              </a:lnSpc>
              <a:spcBef>
                <a:spcPts val="0"/>
              </a:spcBef>
              <a:spcAft>
                <a:spcPts val="0"/>
              </a:spcAft>
              <a:buClr>
                <a:srgbClr val="FFFFFF"/>
              </a:buClr>
              <a:buSzPts val="1000"/>
              <a:buFont typeface="Roboto"/>
              <a:buNone/>
              <a:defRPr sz="1100" b="0" i="0" u="none" strike="noStrike" cap="none">
                <a:solidFill>
                  <a:srgbClr val="FFFFFF"/>
                </a:solidFill>
                <a:latin typeface="Open Sans"/>
                <a:ea typeface="Open Sans"/>
                <a:cs typeface="Open Sans"/>
                <a:sym typeface="Open Sans"/>
              </a:defRPr>
            </a:lvl2pPr>
            <a:lvl3pPr marL="0" marR="0" lvl="2" indent="0" algn="r">
              <a:lnSpc>
                <a:spcPct val="100000"/>
              </a:lnSpc>
              <a:spcBef>
                <a:spcPts val="0"/>
              </a:spcBef>
              <a:spcAft>
                <a:spcPts val="0"/>
              </a:spcAft>
              <a:buClr>
                <a:srgbClr val="FFFFFF"/>
              </a:buClr>
              <a:buSzPts val="1000"/>
              <a:buFont typeface="Roboto"/>
              <a:buNone/>
              <a:defRPr sz="1100" b="0" i="0" u="none" strike="noStrike" cap="none">
                <a:solidFill>
                  <a:srgbClr val="FFFFFF"/>
                </a:solidFill>
                <a:latin typeface="Open Sans"/>
                <a:ea typeface="Open Sans"/>
                <a:cs typeface="Open Sans"/>
                <a:sym typeface="Open Sans"/>
              </a:defRPr>
            </a:lvl3pPr>
            <a:lvl4pPr marL="0" marR="0" lvl="3" indent="0" algn="r">
              <a:lnSpc>
                <a:spcPct val="100000"/>
              </a:lnSpc>
              <a:spcBef>
                <a:spcPts val="0"/>
              </a:spcBef>
              <a:spcAft>
                <a:spcPts val="0"/>
              </a:spcAft>
              <a:buClr>
                <a:srgbClr val="FFFFFF"/>
              </a:buClr>
              <a:buSzPts val="1000"/>
              <a:buFont typeface="Roboto"/>
              <a:buNone/>
              <a:defRPr sz="1100" b="0" i="0" u="none" strike="noStrike" cap="none">
                <a:solidFill>
                  <a:srgbClr val="FFFFFF"/>
                </a:solidFill>
                <a:latin typeface="Open Sans"/>
                <a:ea typeface="Open Sans"/>
                <a:cs typeface="Open Sans"/>
                <a:sym typeface="Open Sans"/>
              </a:defRPr>
            </a:lvl4pPr>
            <a:lvl5pPr marL="0" marR="0" lvl="4" indent="0" algn="r">
              <a:lnSpc>
                <a:spcPct val="100000"/>
              </a:lnSpc>
              <a:spcBef>
                <a:spcPts val="0"/>
              </a:spcBef>
              <a:spcAft>
                <a:spcPts val="0"/>
              </a:spcAft>
              <a:buClr>
                <a:srgbClr val="FFFFFF"/>
              </a:buClr>
              <a:buSzPts val="1000"/>
              <a:buFont typeface="Roboto"/>
              <a:buNone/>
              <a:defRPr sz="1100" b="0" i="0" u="none" strike="noStrike" cap="none">
                <a:solidFill>
                  <a:srgbClr val="FFFFFF"/>
                </a:solidFill>
                <a:latin typeface="Open Sans"/>
                <a:ea typeface="Open Sans"/>
                <a:cs typeface="Open Sans"/>
                <a:sym typeface="Open Sans"/>
              </a:defRPr>
            </a:lvl5pPr>
            <a:lvl6pPr marL="0" marR="0" lvl="5" indent="0" algn="r">
              <a:lnSpc>
                <a:spcPct val="100000"/>
              </a:lnSpc>
              <a:spcBef>
                <a:spcPts val="0"/>
              </a:spcBef>
              <a:spcAft>
                <a:spcPts val="0"/>
              </a:spcAft>
              <a:buClr>
                <a:srgbClr val="FFFFFF"/>
              </a:buClr>
              <a:buSzPts val="1000"/>
              <a:buFont typeface="Roboto"/>
              <a:buNone/>
              <a:defRPr sz="1100" b="0" i="0" u="none" strike="noStrike" cap="none">
                <a:solidFill>
                  <a:srgbClr val="FFFFFF"/>
                </a:solidFill>
                <a:latin typeface="Open Sans"/>
                <a:ea typeface="Open Sans"/>
                <a:cs typeface="Open Sans"/>
                <a:sym typeface="Open Sans"/>
              </a:defRPr>
            </a:lvl6pPr>
            <a:lvl7pPr marL="0" marR="0" lvl="6" indent="0" algn="r">
              <a:lnSpc>
                <a:spcPct val="100000"/>
              </a:lnSpc>
              <a:spcBef>
                <a:spcPts val="0"/>
              </a:spcBef>
              <a:spcAft>
                <a:spcPts val="0"/>
              </a:spcAft>
              <a:buClr>
                <a:srgbClr val="FFFFFF"/>
              </a:buClr>
              <a:buSzPts val="1000"/>
              <a:buFont typeface="Roboto"/>
              <a:buNone/>
              <a:defRPr sz="1100" b="0" i="0" u="none" strike="noStrike" cap="none">
                <a:solidFill>
                  <a:srgbClr val="FFFFFF"/>
                </a:solidFill>
                <a:latin typeface="Open Sans"/>
                <a:ea typeface="Open Sans"/>
                <a:cs typeface="Open Sans"/>
                <a:sym typeface="Open Sans"/>
              </a:defRPr>
            </a:lvl7pPr>
            <a:lvl8pPr marL="0" marR="0" lvl="7" indent="0" algn="r">
              <a:lnSpc>
                <a:spcPct val="100000"/>
              </a:lnSpc>
              <a:spcBef>
                <a:spcPts val="0"/>
              </a:spcBef>
              <a:spcAft>
                <a:spcPts val="0"/>
              </a:spcAft>
              <a:buClr>
                <a:srgbClr val="FFFFFF"/>
              </a:buClr>
              <a:buSzPts val="1000"/>
              <a:buFont typeface="Roboto"/>
              <a:buNone/>
              <a:defRPr sz="1100" b="0" i="0" u="none" strike="noStrike" cap="none">
                <a:solidFill>
                  <a:srgbClr val="FFFFFF"/>
                </a:solidFill>
                <a:latin typeface="Open Sans"/>
                <a:ea typeface="Open Sans"/>
                <a:cs typeface="Open Sans"/>
                <a:sym typeface="Open Sans"/>
              </a:defRPr>
            </a:lvl8pPr>
            <a:lvl9pPr marL="0" marR="0" lvl="8" indent="0" algn="r">
              <a:lnSpc>
                <a:spcPct val="100000"/>
              </a:lnSpc>
              <a:spcBef>
                <a:spcPts val="0"/>
              </a:spcBef>
              <a:spcAft>
                <a:spcPts val="0"/>
              </a:spcAft>
              <a:buClr>
                <a:srgbClr val="FFFFFF"/>
              </a:buClr>
              <a:buSzPts val="1000"/>
              <a:buFont typeface="Roboto"/>
              <a:buNone/>
              <a:defRPr sz="1100" b="0" i="0" u="none" strike="noStrike" cap="none">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bg>
      <p:bgPr>
        <a:solidFill>
          <a:srgbClr val="002D3C"/>
        </a:solidFill>
        <a:effectLst/>
      </p:bgPr>
    </p:bg>
    <p:spTree>
      <p:nvGrpSpPr>
        <p:cNvPr id="1" name="Shape 68"/>
        <p:cNvGrpSpPr/>
        <p:nvPr/>
      </p:nvGrpSpPr>
      <p:grpSpPr>
        <a:xfrm>
          <a:off x="0" y="0"/>
          <a:ext cx="0" cy="0"/>
          <a:chOff x="0" y="0"/>
          <a:chExt cx="0" cy="0"/>
        </a:xfrm>
      </p:grpSpPr>
      <p:sp>
        <p:nvSpPr>
          <p:cNvPr id="69" name="Google Shape;69;p17"/>
          <p:cNvSpPr/>
          <p:nvPr/>
        </p:nvSpPr>
        <p:spPr>
          <a:xfrm rot="10800000" flipH="1">
            <a:off x="0" y="1686000"/>
            <a:ext cx="9144000" cy="3457500"/>
          </a:xfrm>
          <a:prstGeom prst="rect">
            <a:avLst/>
          </a:prstGeom>
          <a:solidFill>
            <a:schemeClr val="accent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285F4"/>
              </a:solidFill>
              <a:latin typeface="Arial"/>
              <a:ea typeface="Arial"/>
              <a:cs typeface="Arial"/>
              <a:sym typeface="Arial"/>
            </a:endParaRPr>
          </a:p>
        </p:txBody>
      </p:sp>
      <p:sp>
        <p:nvSpPr>
          <p:cNvPr id="70" name="Google Shape;70;p17"/>
          <p:cNvSpPr/>
          <p:nvPr/>
        </p:nvSpPr>
        <p:spPr>
          <a:xfrm>
            <a:off x="0" y="1685999"/>
            <a:ext cx="9144000" cy="108601"/>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285F4"/>
              </a:solidFill>
              <a:latin typeface="Arial"/>
              <a:ea typeface="Arial"/>
              <a:cs typeface="Arial"/>
              <a:sym typeface="Arial"/>
            </a:endParaRPr>
          </a:p>
        </p:txBody>
      </p:sp>
      <p:sp>
        <p:nvSpPr>
          <p:cNvPr id="71" name="Google Shape;71;p17"/>
          <p:cNvSpPr txBox="1">
            <a:spLocks noGrp="1"/>
          </p:cNvSpPr>
          <p:nvPr>
            <p:ph type="title"/>
          </p:nvPr>
        </p:nvSpPr>
        <p:spPr>
          <a:xfrm>
            <a:off x="471900" y="738725"/>
            <a:ext cx="8222100" cy="767701"/>
          </a:xfrm>
          <a:prstGeom prst="rect">
            <a:avLst/>
          </a:prstGeom>
          <a:noFill/>
          <a:ln>
            <a:noFill/>
          </a:ln>
        </p:spPr>
        <p:txBody>
          <a:bodyPr spcFirstLastPara="1" wrap="square" lIns="91400" tIns="91400" rIns="91400" bIns="91400" anchor="b" anchorCtr="0">
            <a:noAutofit/>
          </a:bodyPr>
          <a:lstStyle>
            <a:lvl1pPr marR="0" lvl="0"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1pPr>
            <a:lvl2pPr marR="0" lvl="1"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2pPr>
            <a:lvl3pPr marR="0" lvl="2"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3pPr>
            <a:lvl4pPr marR="0" lvl="3"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4pPr>
            <a:lvl5pPr marR="0" lvl="4"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5pPr>
            <a:lvl6pPr marR="0" lvl="5"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6pPr>
            <a:lvl7pPr marR="0" lvl="6"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7pPr>
            <a:lvl8pPr marR="0" lvl="7"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8pPr>
            <a:lvl9pPr marR="0" lvl="8" algn="l">
              <a:lnSpc>
                <a:spcPct val="100000"/>
              </a:lnSpc>
              <a:spcBef>
                <a:spcPts val="0"/>
              </a:spcBef>
              <a:spcAft>
                <a:spcPts val="0"/>
              </a:spcAft>
              <a:buClr>
                <a:srgbClr val="FFFFFF"/>
              </a:buClr>
              <a:buSzPts val="3200"/>
              <a:buFont typeface="Inter"/>
              <a:buNone/>
              <a:defRPr sz="3200" i="0" u="none" strike="noStrike" cap="none">
                <a:solidFill>
                  <a:srgbClr val="FFFFFF"/>
                </a:solidFill>
                <a:latin typeface="Inter"/>
                <a:ea typeface="Inter"/>
                <a:cs typeface="Inter"/>
                <a:sym typeface="Inter"/>
              </a:defRPr>
            </a:lvl9pPr>
          </a:lstStyle>
          <a:p>
            <a:endParaRPr/>
          </a:p>
        </p:txBody>
      </p:sp>
      <p:sp>
        <p:nvSpPr>
          <p:cNvPr id="72" name="Google Shape;72;p17"/>
          <p:cNvSpPr txBox="1">
            <a:spLocks noGrp="1"/>
          </p:cNvSpPr>
          <p:nvPr>
            <p:ph type="body" idx="1"/>
          </p:nvPr>
        </p:nvSpPr>
        <p:spPr>
          <a:xfrm>
            <a:off x="471900" y="1919074"/>
            <a:ext cx="3999901" cy="2710201"/>
          </a:xfrm>
          <a:prstGeom prst="rect">
            <a:avLst/>
          </a:prstGeom>
          <a:noFill/>
          <a:ln>
            <a:noFill/>
          </a:ln>
        </p:spPr>
        <p:txBody>
          <a:bodyPr spcFirstLastPara="1" wrap="square" lIns="91400" tIns="91400" rIns="91400" bIns="91400" anchor="t" anchorCtr="0">
            <a:noAutofit/>
          </a:bodyPr>
          <a:lstStyle>
            <a:lvl1pPr marL="457200" marR="0" lvl="0" indent="-317500" algn="l">
              <a:lnSpc>
                <a:spcPct val="115000"/>
              </a:lnSpc>
              <a:spcBef>
                <a:spcPts val="0"/>
              </a:spcBef>
              <a:spcAft>
                <a:spcPts val="0"/>
              </a:spcAft>
              <a:buClr>
                <a:srgbClr val="000000"/>
              </a:buClr>
              <a:buSzPts val="1400"/>
              <a:buFont typeface="Inter"/>
              <a:buChar char="●"/>
              <a:defRPr sz="1400" i="0" u="none" strike="noStrike" cap="none">
                <a:solidFill>
                  <a:srgbClr val="000000"/>
                </a:solidFill>
                <a:latin typeface="Inter"/>
                <a:ea typeface="Inter"/>
                <a:cs typeface="Inter"/>
                <a:sym typeface="Inter"/>
              </a:defRPr>
            </a:lvl1pPr>
            <a:lvl2pPr marL="914400" marR="0" lvl="1" indent="-317500" algn="l">
              <a:lnSpc>
                <a:spcPct val="115000"/>
              </a:lnSpc>
              <a:spcBef>
                <a:spcPts val="0"/>
              </a:spcBef>
              <a:spcAft>
                <a:spcPts val="0"/>
              </a:spcAft>
              <a:buClr>
                <a:srgbClr val="000000"/>
              </a:buClr>
              <a:buSzPts val="1400"/>
              <a:buFont typeface="Inter"/>
              <a:buChar char="○"/>
              <a:defRPr sz="1400" i="0" u="none" strike="noStrike" cap="none">
                <a:solidFill>
                  <a:srgbClr val="000000"/>
                </a:solidFill>
                <a:latin typeface="Inter"/>
                <a:ea typeface="Inter"/>
                <a:cs typeface="Inter"/>
                <a:sym typeface="Inter"/>
              </a:defRPr>
            </a:lvl2pPr>
            <a:lvl3pPr marL="1371600" marR="0" lvl="2" indent="-317500" algn="l">
              <a:lnSpc>
                <a:spcPct val="115000"/>
              </a:lnSpc>
              <a:spcBef>
                <a:spcPts val="0"/>
              </a:spcBef>
              <a:spcAft>
                <a:spcPts val="0"/>
              </a:spcAft>
              <a:buClr>
                <a:srgbClr val="000000"/>
              </a:buClr>
              <a:buSzPts val="1400"/>
              <a:buFont typeface="Inter"/>
              <a:buChar char="■"/>
              <a:defRPr sz="1400" i="0" u="none" strike="noStrike" cap="none">
                <a:solidFill>
                  <a:srgbClr val="000000"/>
                </a:solidFill>
                <a:latin typeface="Inter"/>
                <a:ea typeface="Inter"/>
                <a:cs typeface="Inter"/>
                <a:sym typeface="Inter"/>
              </a:defRPr>
            </a:lvl3pPr>
            <a:lvl4pPr marL="1828800" marR="0" lvl="3" indent="-317500" algn="l">
              <a:lnSpc>
                <a:spcPct val="115000"/>
              </a:lnSpc>
              <a:spcBef>
                <a:spcPts val="0"/>
              </a:spcBef>
              <a:spcAft>
                <a:spcPts val="0"/>
              </a:spcAft>
              <a:buClr>
                <a:srgbClr val="000000"/>
              </a:buClr>
              <a:buSzPts val="1400"/>
              <a:buFont typeface="Inter"/>
              <a:buChar char="●"/>
              <a:defRPr sz="1400" i="0" u="none" strike="noStrike" cap="none">
                <a:solidFill>
                  <a:srgbClr val="000000"/>
                </a:solidFill>
                <a:latin typeface="Inter"/>
                <a:ea typeface="Inter"/>
                <a:cs typeface="Inter"/>
                <a:sym typeface="Inter"/>
              </a:defRPr>
            </a:lvl4pPr>
            <a:lvl5pPr marL="2286000" marR="0" lvl="4" indent="-317500" algn="l">
              <a:lnSpc>
                <a:spcPct val="115000"/>
              </a:lnSpc>
              <a:spcBef>
                <a:spcPts val="0"/>
              </a:spcBef>
              <a:spcAft>
                <a:spcPts val="0"/>
              </a:spcAft>
              <a:buClr>
                <a:srgbClr val="000000"/>
              </a:buClr>
              <a:buSzPts val="1400"/>
              <a:buFont typeface="Inter"/>
              <a:buChar char="○"/>
              <a:defRPr sz="1400" i="0" u="none" strike="noStrike" cap="none">
                <a:solidFill>
                  <a:srgbClr val="000000"/>
                </a:solidFill>
                <a:latin typeface="Inter"/>
                <a:ea typeface="Inter"/>
                <a:cs typeface="Inter"/>
                <a:sym typeface="Inter"/>
              </a:defRPr>
            </a:lvl5pPr>
            <a:lvl6pPr marL="2743200" marR="0" lvl="5" indent="-342900" algn="l">
              <a:lnSpc>
                <a:spcPct val="115000"/>
              </a:lnSpc>
              <a:spcBef>
                <a:spcPts val="0"/>
              </a:spcBef>
              <a:spcAft>
                <a:spcPts val="0"/>
              </a:spcAft>
              <a:buClr>
                <a:srgbClr val="737373"/>
              </a:buClr>
              <a:buSzPts val="1800"/>
              <a:buFont typeface="Inter"/>
              <a:buChar char="■"/>
              <a:defRPr sz="1800" i="0" u="none" strike="noStrike" cap="none">
                <a:solidFill>
                  <a:srgbClr val="737373"/>
                </a:solidFill>
                <a:latin typeface="Inter"/>
                <a:ea typeface="Inter"/>
                <a:cs typeface="Inter"/>
                <a:sym typeface="Inter"/>
              </a:defRPr>
            </a:lvl6pPr>
            <a:lvl7pPr marL="3200400" marR="0" lvl="6" indent="-342900" algn="l">
              <a:lnSpc>
                <a:spcPct val="115000"/>
              </a:lnSpc>
              <a:spcBef>
                <a:spcPts val="0"/>
              </a:spcBef>
              <a:spcAft>
                <a:spcPts val="0"/>
              </a:spcAft>
              <a:buClr>
                <a:srgbClr val="737373"/>
              </a:buClr>
              <a:buSzPts val="1800"/>
              <a:buFont typeface="Inter"/>
              <a:buChar char="●"/>
              <a:defRPr sz="1800" i="0" u="none" strike="noStrike" cap="none">
                <a:solidFill>
                  <a:srgbClr val="737373"/>
                </a:solidFill>
                <a:latin typeface="Inter"/>
                <a:ea typeface="Inter"/>
                <a:cs typeface="Inter"/>
                <a:sym typeface="Inter"/>
              </a:defRPr>
            </a:lvl7pPr>
            <a:lvl8pPr marL="3657600" marR="0" lvl="7" indent="-342900" algn="l">
              <a:lnSpc>
                <a:spcPct val="115000"/>
              </a:lnSpc>
              <a:spcBef>
                <a:spcPts val="0"/>
              </a:spcBef>
              <a:spcAft>
                <a:spcPts val="0"/>
              </a:spcAft>
              <a:buClr>
                <a:srgbClr val="737373"/>
              </a:buClr>
              <a:buSzPts val="1800"/>
              <a:buFont typeface="Inter"/>
              <a:buChar char="○"/>
              <a:defRPr sz="1800" i="0" u="none" strike="noStrike" cap="none">
                <a:solidFill>
                  <a:srgbClr val="737373"/>
                </a:solidFill>
                <a:latin typeface="Inter"/>
                <a:ea typeface="Inter"/>
                <a:cs typeface="Inter"/>
                <a:sym typeface="Inter"/>
              </a:defRPr>
            </a:lvl8pPr>
            <a:lvl9pPr marL="4114800" marR="0" lvl="8" indent="-342900" algn="l">
              <a:lnSpc>
                <a:spcPct val="115000"/>
              </a:lnSpc>
              <a:spcBef>
                <a:spcPts val="0"/>
              </a:spcBef>
              <a:spcAft>
                <a:spcPts val="0"/>
              </a:spcAft>
              <a:buClr>
                <a:srgbClr val="737373"/>
              </a:buClr>
              <a:buSzPts val="1800"/>
              <a:buFont typeface="Inter"/>
              <a:buChar char="■"/>
              <a:defRPr sz="1800" i="0" u="none" strike="noStrike" cap="none">
                <a:solidFill>
                  <a:srgbClr val="737373"/>
                </a:solidFill>
                <a:latin typeface="Inter"/>
                <a:ea typeface="Inter"/>
                <a:cs typeface="Inter"/>
                <a:sym typeface="Inter"/>
              </a:defRPr>
            </a:lvl9pPr>
          </a:lstStyle>
          <a:p>
            <a:endParaRPr/>
          </a:p>
        </p:txBody>
      </p:sp>
      <p:sp>
        <p:nvSpPr>
          <p:cNvPr id="73" name="Google Shape;73;p17"/>
          <p:cNvSpPr txBox="1">
            <a:spLocks noGrp="1"/>
          </p:cNvSpPr>
          <p:nvPr>
            <p:ph type="body" idx="2"/>
          </p:nvPr>
        </p:nvSpPr>
        <p:spPr>
          <a:xfrm>
            <a:off x="4694249" y="1919074"/>
            <a:ext cx="3999901" cy="2710201"/>
          </a:xfrm>
          <a:prstGeom prst="rect">
            <a:avLst/>
          </a:prstGeom>
          <a:noFill/>
          <a:ln>
            <a:noFill/>
          </a:ln>
        </p:spPr>
        <p:txBody>
          <a:bodyPr spcFirstLastPara="1" wrap="square" lIns="91400" tIns="91400" rIns="91400" bIns="91400" anchor="t" anchorCtr="0">
            <a:noAutofit/>
          </a:bodyPr>
          <a:lstStyle>
            <a:lvl1pPr marL="457200" marR="0" lvl="0" indent="-342900" algn="l">
              <a:lnSpc>
                <a:spcPct val="115000"/>
              </a:lnSpc>
              <a:spcBef>
                <a:spcPts val="0"/>
              </a:spcBef>
              <a:spcAft>
                <a:spcPts val="0"/>
              </a:spcAft>
              <a:buClr>
                <a:srgbClr val="737373"/>
              </a:buClr>
              <a:buSzPts val="1800"/>
              <a:buFont typeface="Inter"/>
              <a:buChar char="●"/>
              <a:defRPr sz="1800" i="0" u="none" strike="noStrike" cap="none">
                <a:solidFill>
                  <a:srgbClr val="737373"/>
                </a:solidFill>
                <a:latin typeface="Inter"/>
                <a:ea typeface="Inter"/>
                <a:cs typeface="Inter"/>
                <a:sym typeface="Inter"/>
              </a:defRPr>
            </a:lvl1pPr>
            <a:lvl2pPr marL="914400" marR="0" lvl="1" indent="-342900" algn="l">
              <a:lnSpc>
                <a:spcPct val="115000"/>
              </a:lnSpc>
              <a:spcBef>
                <a:spcPts val="0"/>
              </a:spcBef>
              <a:spcAft>
                <a:spcPts val="0"/>
              </a:spcAft>
              <a:buClr>
                <a:srgbClr val="737373"/>
              </a:buClr>
              <a:buSzPts val="1800"/>
              <a:buFont typeface="Inter"/>
              <a:buChar char="○"/>
              <a:defRPr sz="1800" i="0" u="none" strike="noStrike" cap="none">
                <a:solidFill>
                  <a:srgbClr val="737373"/>
                </a:solidFill>
                <a:latin typeface="Inter"/>
                <a:ea typeface="Inter"/>
                <a:cs typeface="Inter"/>
                <a:sym typeface="Inter"/>
              </a:defRPr>
            </a:lvl2pPr>
            <a:lvl3pPr marL="1371600" marR="0" lvl="2" indent="-342900" algn="l">
              <a:lnSpc>
                <a:spcPct val="115000"/>
              </a:lnSpc>
              <a:spcBef>
                <a:spcPts val="0"/>
              </a:spcBef>
              <a:spcAft>
                <a:spcPts val="0"/>
              </a:spcAft>
              <a:buClr>
                <a:srgbClr val="737373"/>
              </a:buClr>
              <a:buSzPts val="1800"/>
              <a:buFont typeface="Inter"/>
              <a:buChar char="■"/>
              <a:defRPr sz="1800" i="0" u="none" strike="noStrike" cap="none">
                <a:solidFill>
                  <a:srgbClr val="737373"/>
                </a:solidFill>
                <a:latin typeface="Inter"/>
                <a:ea typeface="Inter"/>
                <a:cs typeface="Inter"/>
                <a:sym typeface="Inter"/>
              </a:defRPr>
            </a:lvl3pPr>
            <a:lvl4pPr marL="1828800" marR="0" lvl="3" indent="-342900" algn="l">
              <a:lnSpc>
                <a:spcPct val="115000"/>
              </a:lnSpc>
              <a:spcBef>
                <a:spcPts val="0"/>
              </a:spcBef>
              <a:spcAft>
                <a:spcPts val="0"/>
              </a:spcAft>
              <a:buClr>
                <a:srgbClr val="737373"/>
              </a:buClr>
              <a:buSzPts val="1800"/>
              <a:buFont typeface="Inter"/>
              <a:buChar char="●"/>
              <a:defRPr sz="1800" i="0" u="none" strike="noStrike" cap="none">
                <a:solidFill>
                  <a:srgbClr val="737373"/>
                </a:solidFill>
                <a:latin typeface="Inter"/>
                <a:ea typeface="Inter"/>
                <a:cs typeface="Inter"/>
                <a:sym typeface="Inter"/>
              </a:defRPr>
            </a:lvl4pPr>
            <a:lvl5pPr marL="2286000" marR="0" lvl="4" indent="-342900" algn="l">
              <a:lnSpc>
                <a:spcPct val="115000"/>
              </a:lnSpc>
              <a:spcBef>
                <a:spcPts val="0"/>
              </a:spcBef>
              <a:spcAft>
                <a:spcPts val="0"/>
              </a:spcAft>
              <a:buClr>
                <a:srgbClr val="737373"/>
              </a:buClr>
              <a:buSzPts val="1800"/>
              <a:buFont typeface="Inter"/>
              <a:buChar char="○"/>
              <a:defRPr sz="1800" i="0" u="none" strike="noStrike" cap="none">
                <a:solidFill>
                  <a:srgbClr val="737373"/>
                </a:solidFill>
                <a:latin typeface="Inter"/>
                <a:ea typeface="Inter"/>
                <a:cs typeface="Inter"/>
                <a:sym typeface="Inter"/>
              </a:defRPr>
            </a:lvl5pPr>
            <a:lvl6pPr marL="2743200" marR="0" lvl="5" indent="-342900" algn="l">
              <a:lnSpc>
                <a:spcPct val="115000"/>
              </a:lnSpc>
              <a:spcBef>
                <a:spcPts val="0"/>
              </a:spcBef>
              <a:spcAft>
                <a:spcPts val="0"/>
              </a:spcAft>
              <a:buClr>
                <a:srgbClr val="737373"/>
              </a:buClr>
              <a:buSzPts val="1800"/>
              <a:buFont typeface="Inter"/>
              <a:buChar char="■"/>
              <a:defRPr sz="1800" i="0" u="none" strike="noStrike" cap="none">
                <a:solidFill>
                  <a:srgbClr val="737373"/>
                </a:solidFill>
                <a:latin typeface="Inter"/>
                <a:ea typeface="Inter"/>
                <a:cs typeface="Inter"/>
                <a:sym typeface="Inter"/>
              </a:defRPr>
            </a:lvl6pPr>
            <a:lvl7pPr marL="3200400" marR="0" lvl="6" indent="-342900" algn="l">
              <a:lnSpc>
                <a:spcPct val="115000"/>
              </a:lnSpc>
              <a:spcBef>
                <a:spcPts val="0"/>
              </a:spcBef>
              <a:spcAft>
                <a:spcPts val="0"/>
              </a:spcAft>
              <a:buClr>
                <a:srgbClr val="737373"/>
              </a:buClr>
              <a:buSzPts val="1800"/>
              <a:buFont typeface="Inter"/>
              <a:buChar char="●"/>
              <a:defRPr sz="1800" i="0" u="none" strike="noStrike" cap="none">
                <a:solidFill>
                  <a:srgbClr val="737373"/>
                </a:solidFill>
                <a:latin typeface="Inter"/>
                <a:ea typeface="Inter"/>
                <a:cs typeface="Inter"/>
                <a:sym typeface="Inter"/>
              </a:defRPr>
            </a:lvl7pPr>
            <a:lvl8pPr marL="3657600" marR="0" lvl="7" indent="-342900" algn="l">
              <a:lnSpc>
                <a:spcPct val="115000"/>
              </a:lnSpc>
              <a:spcBef>
                <a:spcPts val="0"/>
              </a:spcBef>
              <a:spcAft>
                <a:spcPts val="0"/>
              </a:spcAft>
              <a:buClr>
                <a:srgbClr val="737373"/>
              </a:buClr>
              <a:buSzPts val="1800"/>
              <a:buFont typeface="Inter"/>
              <a:buChar char="○"/>
              <a:defRPr sz="1800" i="0" u="none" strike="noStrike" cap="none">
                <a:solidFill>
                  <a:srgbClr val="737373"/>
                </a:solidFill>
                <a:latin typeface="Inter"/>
                <a:ea typeface="Inter"/>
                <a:cs typeface="Inter"/>
                <a:sym typeface="Inter"/>
              </a:defRPr>
            </a:lvl8pPr>
            <a:lvl9pPr marL="4114800" marR="0" lvl="8" indent="-342900" algn="l">
              <a:lnSpc>
                <a:spcPct val="115000"/>
              </a:lnSpc>
              <a:spcBef>
                <a:spcPts val="0"/>
              </a:spcBef>
              <a:spcAft>
                <a:spcPts val="0"/>
              </a:spcAft>
              <a:buClr>
                <a:srgbClr val="737373"/>
              </a:buClr>
              <a:buSzPts val="1800"/>
              <a:buFont typeface="Inter"/>
              <a:buChar char="■"/>
              <a:defRPr sz="1800" i="0" u="none" strike="noStrike" cap="none">
                <a:solidFill>
                  <a:srgbClr val="737373"/>
                </a:solidFill>
                <a:latin typeface="Inter"/>
                <a:ea typeface="Inter"/>
                <a:cs typeface="Inter"/>
                <a:sym typeface="Inter"/>
              </a:defRPr>
            </a:lvl9pPr>
          </a:lstStyle>
          <a:p>
            <a:endParaRPr/>
          </a:p>
        </p:txBody>
      </p:sp>
      <p:sp>
        <p:nvSpPr>
          <p:cNvPr id="74" name="Google Shape;74;p17"/>
          <p:cNvSpPr txBox="1">
            <a:spLocks noGrp="1"/>
          </p:cNvSpPr>
          <p:nvPr>
            <p:ph type="sldNum" idx="12"/>
          </p:nvPr>
        </p:nvSpPr>
        <p:spPr>
          <a:xfrm>
            <a:off x="8735428" y="4724798"/>
            <a:ext cx="336813" cy="335251"/>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1pPr>
            <a:lvl2pPr marL="0" marR="0" lvl="1"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2pPr>
            <a:lvl3pPr marL="0" marR="0" lvl="2"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3pPr>
            <a:lvl4pPr marL="0" marR="0" lvl="3"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4pPr>
            <a:lvl5pPr marL="0" marR="0" lvl="4"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5pPr>
            <a:lvl6pPr marL="0" marR="0" lvl="5"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6pPr>
            <a:lvl7pPr marL="0" marR="0" lvl="6"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7pPr>
            <a:lvl8pPr marL="0" marR="0" lvl="7"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8pPr>
            <a:lvl9pPr marL="0" marR="0" lvl="8" indent="0" algn="r">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
        <p:cNvGrpSpPr/>
        <p:nvPr/>
      </p:nvGrpSpPr>
      <p:grpSpPr>
        <a:xfrm>
          <a:off x="0" y="0"/>
          <a:ext cx="0" cy="0"/>
          <a:chOff x="0" y="0"/>
          <a:chExt cx="0" cy="0"/>
        </a:xfrm>
      </p:grpSpPr>
      <p:sp>
        <p:nvSpPr>
          <p:cNvPr id="40" name="Google Shape;40;p9"/>
          <p:cNvSpPr/>
          <p:nvPr/>
        </p:nvSpPr>
        <p:spPr>
          <a:xfrm rot="10800000" flipH="1">
            <a:off x="0" y="656300"/>
            <a:ext cx="9144000" cy="44784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9"/>
          <p:cNvSpPr/>
          <p:nvPr/>
        </p:nvSpPr>
        <p:spPr>
          <a:xfrm>
            <a:off x="0" y="656350"/>
            <a:ext cx="9144000" cy="108675"/>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9"/>
          <p:cNvSpPr txBox="1">
            <a:spLocks noGrp="1"/>
          </p:cNvSpPr>
          <p:nvPr>
            <p:ph type="title"/>
          </p:nvPr>
        </p:nvSpPr>
        <p:spPr>
          <a:xfrm>
            <a:off x="401925" y="16350"/>
            <a:ext cx="8523000" cy="60277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1"/>
              </a:buClr>
              <a:buSzPts val="1800"/>
              <a:buFont typeface="Open Sans"/>
              <a:buNone/>
              <a:defRPr sz="2000" b="0" i="0" u="none" strike="noStrike" cap="none">
                <a:solidFill>
                  <a:schemeClr val="lt1"/>
                </a:solidFill>
                <a:latin typeface="Open Sans"/>
                <a:ea typeface="Open Sans"/>
                <a:cs typeface="Open Sans"/>
                <a:sym typeface="Open Sans"/>
              </a:defRPr>
            </a:lvl1pPr>
            <a:lvl2pPr marR="0" lvl="1"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43" name="Google Shape;43;p9"/>
          <p:cNvSpPr txBox="1">
            <a:spLocks noGrp="1"/>
          </p:cNvSpPr>
          <p:nvPr>
            <p:ph type="sldNum" idx="12"/>
          </p:nvPr>
        </p:nvSpPr>
        <p:spPr>
          <a:xfrm>
            <a:off x="78789" y="4689588"/>
            <a:ext cx="548700" cy="393525"/>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800" b="0" i="0" u="none" strike="noStrike" cap="none">
                <a:solidFill>
                  <a:schemeClr val="lt2"/>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1000"/>
              <a:buFont typeface="Arial"/>
              <a:buNone/>
              <a:defRPr sz="800" b="0" i="0" u="none" strike="noStrike" cap="none">
                <a:solidFill>
                  <a:schemeClr val="lt2"/>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1000"/>
              <a:buFont typeface="Arial"/>
              <a:buNone/>
              <a:defRPr sz="800" b="0" i="0" u="none" strike="noStrike" cap="none">
                <a:solidFill>
                  <a:schemeClr val="lt2"/>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1000"/>
              <a:buFont typeface="Arial"/>
              <a:buNone/>
              <a:defRPr sz="800" b="0" i="0" u="none" strike="noStrike" cap="none">
                <a:solidFill>
                  <a:schemeClr val="lt2"/>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1000"/>
              <a:buFont typeface="Arial"/>
              <a:buNone/>
              <a:defRPr sz="800" b="0" i="0" u="none" strike="noStrike" cap="none">
                <a:solidFill>
                  <a:schemeClr val="lt2"/>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1000"/>
              <a:buFont typeface="Arial"/>
              <a:buNone/>
              <a:defRPr sz="800" b="0" i="0" u="none" strike="noStrike" cap="none">
                <a:solidFill>
                  <a:schemeClr val="lt2"/>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1000"/>
              <a:buFont typeface="Arial"/>
              <a:buNone/>
              <a:defRPr sz="800" b="0" i="0" u="none" strike="noStrike" cap="none">
                <a:solidFill>
                  <a:schemeClr val="lt2"/>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1000"/>
              <a:buFont typeface="Arial"/>
              <a:buNone/>
              <a:defRPr sz="800" b="0" i="0" u="none" strike="noStrike" cap="none">
                <a:solidFill>
                  <a:schemeClr val="lt2"/>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1000"/>
              <a:buFont typeface="Arial"/>
              <a:buNone/>
              <a:defRPr sz="800" b="0" i="0" u="none" strike="noStrike" cap="none">
                <a:solidFill>
                  <a:schemeClr val="lt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US"/>
              <a:t>‹#›</a:t>
            </a:fld>
            <a:endParaRPr/>
          </a:p>
        </p:txBody>
      </p:sp>
      <p:pic>
        <p:nvPicPr>
          <p:cNvPr id="44" name="Google Shape;44;p9"/>
          <p:cNvPicPr preferRelativeResize="0"/>
          <p:nvPr/>
        </p:nvPicPr>
        <p:blipFill rotWithShape="1">
          <a:blip r:embed="rId2">
            <a:alphaModFix/>
          </a:blip>
          <a:srcRect/>
          <a:stretch/>
        </p:blipFill>
        <p:spPr>
          <a:xfrm>
            <a:off x="7922625" y="4520234"/>
            <a:ext cx="830437" cy="474506"/>
          </a:xfrm>
          <a:prstGeom prst="rect">
            <a:avLst/>
          </a:prstGeom>
          <a:noFill/>
          <a:ln>
            <a:noFill/>
          </a:ln>
        </p:spPr>
      </p:pic>
    </p:spTree>
    <p:extLst>
      <p:ext uri="{BB962C8B-B14F-4D97-AF65-F5344CB8AC3E}">
        <p14:creationId xmlns:p14="http://schemas.microsoft.com/office/powerpoint/2010/main" val="170297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内容" type="obj">
  <p:cSld name="OBJECT">
    <p:spTree>
      <p:nvGrpSpPr>
        <p:cNvPr id="1" name="Shape 142"/>
        <p:cNvGrpSpPr/>
        <p:nvPr/>
      </p:nvGrpSpPr>
      <p:grpSpPr>
        <a:xfrm>
          <a:off x="0" y="0"/>
          <a:ext cx="0" cy="0"/>
          <a:chOff x="0" y="0"/>
          <a:chExt cx="0" cy="0"/>
        </a:xfrm>
      </p:grpSpPr>
      <p:sp>
        <p:nvSpPr>
          <p:cNvPr id="143" name="Google Shape;143;p31"/>
          <p:cNvSpPr txBox="1">
            <a:spLocks noGrp="1"/>
          </p:cNvSpPr>
          <p:nvPr>
            <p:ph type="title"/>
          </p:nvPr>
        </p:nvSpPr>
        <p:spPr>
          <a:xfrm>
            <a:off x="165326" y="88354"/>
            <a:ext cx="8805182" cy="45403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C80000"/>
              </a:buClr>
              <a:buSzPts val="2100"/>
              <a:buFont typeface="Microsoft Yahei"/>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31"/>
          <p:cNvSpPr txBox="1">
            <a:spLocks noGrp="1"/>
          </p:cNvSpPr>
          <p:nvPr>
            <p:ph type="body" idx="1"/>
          </p:nvPr>
        </p:nvSpPr>
        <p:spPr>
          <a:xfrm>
            <a:off x="165326" y="596069"/>
            <a:ext cx="8805182" cy="4167461"/>
          </a:xfrm>
          <a:prstGeom prst="rect">
            <a:avLst/>
          </a:prstGeom>
          <a:noFill/>
          <a:ln>
            <a:noFill/>
          </a:ln>
        </p:spPr>
        <p:txBody>
          <a:bodyPr spcFirstLastPara="1" wrap="square" lIns="68575" tIns="34275" rIns="68575" bIns="34275" anchor="t" anchorCtr="0">
            <a:normAutofit/>
          </a:bodyPr>
          <a:lstStyle>
            <a:lvl1pPr marL="457200" lvl="0" indent="-323850" algn="l">
              <a:lnSpc>
                <a:spcPct val="100000"/>
              </a:lnSpc>
              <a:spcBef>
                <a:spcPts val="800"/>
              </a:spcBef>
              <a:spcAft>
                <a:spcPts val="0"/>
              </a:spcAft>
              <a:buClr>
                <a:srgbClr val="3F3F3F"/>
              </a:buClr>
              <a:buSzPts val="1500"/>
              <a:buChar char="•"/>
              <a:defRPr sz="1500">
                <a:latin typeface="Microsoft Yahei"/>
                <a:ea typeface="Microsoft Yahei"/>
                <a:cs typeface="Microsoft Yahei"/>
                <a:sym typeface="Microsoft Yahei"/>
              </a:defRPr>
            </a:lvl1pPr>
            <a:lvl2pPr marL="914400" lvl="1" indent="-317500" algn="l">
              <a:lnSpc>
                <a:spcPct val="100000"/>
              </a:lnSpc>
              <a:spcBef>
                <a:spcPts val="400"/>
              </a:spcBef>
              <a:spcAft>
                <a:spcPts val="0"/>
              </a:spcAft>
              <a:buClr>
                <a:srgbClr val="3F3F3F"/>
              </a:buClr>
              <a:buSzPts val="1400"/>
              <a:buChar char="•"/>
              <a:defRPr sz="1400">
                <a:latin typeface="Microsoft Yahei"/>
                <a:ea typeface="Microsoft Yahei"/>
                <a:cs typeface="Microsoft Yahei"/>
                <a:sym typeface="Microsoft Yahei"/>
              </a:defRPr>
            </a:lvl2pPr>
            <a:lvl3pPr marL="1371600" lvl="2" indent="-298450" algn="l">
              <a:lnSpc>
                <a:spcPct val="100000"/>
              </a:lnSpc>
              <a:spcBef>
                <a:spcPts val="400"/>
              </a:spcBef>
              <a:spcAft>
                <a:spcPts val="0"/>
              </a:spcAft>
              <a:buClr>
                <a:srgbClr val="3F3F3F"/>
              </a:buClr>
              <a:buSzPts val="1100"/>
              <a:buChar char="•"/>
              <a:defRPr sz="1100">
                <a:latin typeface="Microsoft Yahei"/>
                <a:ea typeface="Microsoft Yahei"/>
                <a:cs typeface="Microsoft Yahei"/>
                <a:sym typeface="Microsoft Yahei"/>
              </a:defRPr>
            </a:lvl3pPr>
            <a:lvl4pPr marL="1828800" lvl="3" indent="-304800" algn="l">
              <a:lnSpc>
                <a:spcPct val="100000"/>
              </a:lnSpc>
              <a:spcBef>
                <a:spcPts val="400"/>
              </a:spcBef>
              <a:spcAft>
                <a:spcPts val="0"/>
              </a:spcAft>
              <a:buClr>
                <a:srgbClr val="3F3F3F"/>
              </a:buClr>
              <a:buSzPts val="1200"/>
              <a:buChar char="•"/>
              <a:defRPr sz="1200">
                <a:latin typeface="Microsoft Yahei"/>
                <a:ea typeface="Microsoft Yahei"/>
                <a:cs typeface="Microsoft Yahei"/>
                <a:sym typeface="Microsoft Yahei"/>
              </a:defRPr>
            </a:lvl4pPr>
            <a:lvl5pPr marL="2286000" lvl="4" indent="-304800" algn="l">
              <a:lnSpc>
                <a:spcPct val="100000"/>
              </a:lnSpc>
              <a:spcBef>
                <a:spcPts val="400"/>
              </a:spcBef>
              <a:spcAft>
                <a:spcPts val="0"/>
              </a:spcAft>
              <a:buClr>
                <a:srgbClr val="3F3F3F"/>
              </a:buClr>
              <a:buSzPts val="1200"/>
              <a:buChar char="•"/>
              <a:defRPr sz="1200">
                <a:latin typeface="Microsoft Yahei"/>
                <a:ea typeface="Microsoft Yahei"/>
                <a:cs typeface="Microsoft Yahei"/>
                <a:sym typeface="Microsoft Yahei"/>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 name="Google Shape;145;p31"/>
          <p:cNvSpPr txBox="1">
            <a:spLocks noGrp="1"/>
          </p:cNvSpPr>
          <p:nvPr>
            <p:ph type="ftr" idx="11"/>
          </p:nvPr>
        </p:nvSpPr>
        <p:spPr>
          <a:xfrm>
            <a:off x="3024867" y="4824255"/>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31"/>
          <p:cNvSpPr txBox="1">
            <a:spLocks noGrp="1"/>
          </p:cNvSpPr>
          <p:nvPr>
            <p:ph type="sldNum" idx="12"/>
          </p:nvPr>
        </p:nvSpPr>
        <p:spPr>
          <a:xfrm>
            <a:off x="6913108" y="4824255"/>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封面">
  <p:cSld name="封面">
    <p:spTree>
      <p:nvGrpSpPr>
        <p:cNvPr id="1" name="Shape 147"/>
        <p:cNvGrpSpPr/>
        <p:nvPr/>
      </p:nvGrpSpPr>
      <p:grpSpPr>
        <a:xfrm>
          <a:off x="0" y="0"/>
          <a:ext cx="0" cy="0"/>
          <a:chOff x="0" y="0"/>
          <a:chExt cx="0" cy="0"/>
        </a:xfrm>
      </p:grpSpPr>
      <p:pic>
        <p:nvPicPr>
          <p:cNvPr id="148" name="Google Shape;148;p32" descr="图片1"/>
          <p:cNvPicPr preferRelativeResize="0"/>
          <p:nvPr/>
        </p:nvPicPr>
        <p:blipFill rotWithShape="1">
          <a:blip r:embed="rId2">
            <a:alphaModFix/>
          </a:blip>
          <a:srcRect t="23448" b="30649"/>
          <a:stretch/>
        </p:blipFill>
        <p:spPr>
          <a:xfrm>
            <a:off x="0" y="1206062"/>
            <a:ext cx="9144000" cy="2360886"/>
          </a:xfrm>
          <a:prstGeom prst="rect">
            <a:avLst/>
          </a:prstGeom>
          <a:noFill/>
          <a:ln>
            <a:noFill/>
          </a:ln>
        </p:spPr>
      </p:pic>
      <p:sp>
        <p:nvSpPr>
          <p:cNvPr id="149" name="Google Shape;149;p32"/>
          <p:cNvSpPr txBox="1"/>
          <p:nvPr/>
        </p:nvSpPr>
        <p:spPr>
          <a:xfrm>
            <a:off x="747743" y="4613206"/>
            <a:ext cx="3104207" cy="15004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rgbClr val="3F3F3F"/>
                </a:solidFill>
                <a:latin typeface="Microsoft Yahei"/>
                <a:ea typeface="Microsoft Yahei"/>
                <a:cs typeface="Microsoft Yahei"/>
                <a:sym typeface="Microsoft Yahei"/>
              </a:rPr>
              <a:t>HUAWEI TECHNOLOGIES CO., LTD.</a:t>
            </a:r>
            <a:endParaRPr sz="1100" b="0" i="0" u="none" strike="noStrike" cap="none">
              <a:solidFill>
                <a:srgbClr val="000000"/>
              </a:solidFill>
              <a:latin typeface="Arial"/>
              <a:ea typeface="Arial"/>
              <a:cs typeface="Arial"/>
              <a:sym typeface="Arial"/>
            </a:endParaRPr>
          </a:p>
        </p:txBody>
      </p:sp>
      <p:pic>
        <p:nvPicPr>
          <p:cNvPr id="150" name="Google Shape;150;p32" descr="\\Mac\Home\Desktop\Huawei.png"/>
          <p:cNvPicPr preferRelativeResize="0"/>
          <p:nvPr/>
        </p:nvPicPr>
        <p:blipFill rotWithShape="1">
          <a:blip r:embed="rId3">
            <a:alphaModFix/>
          </a:blip>
          <a:srcRect/>
          <a:stretch/>
        </p:blipFill>
        <p:spPr>
          <a:xfrm>
            <a:off x="7604282" y="4137676"/>
            <a:ext cx="658050" cy="660196"/>
          </a:xfrm>
          <a:prstGeom prst="rect">
            <a:avLst/>
          </a:prstGeom>
          <a:noFill/>
          <a:ln>
            <a:noFill/>
          </a:ln>
        </p:spPr>
      </p:pic>
      <p:sp>
        <p:nvSpPr>
          <p:cNvPr id="151" name="Google Shape;151;p32"/>
          <p:cNvSpPr txBox="1">
            <a:spLocks noGrp="1"/>
          </p:cNvSpPr>
          <p:nvPr>
            <p:ph type="title"/>
          </p:nvPr>
        </p:nvSpPr>
        <p:spPr>
          <a:xfrm>
            <a:off x="90163" y="1465714"/>
            <a:ext cx="8963675" cy="1877627"/>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2700"/>
              <a:buFont typeface="SimHei"/>
              <a:buNone/>
              <a:defRPr sz="2700" b="1">
                <a:solidFill>
                  <a:schemeClr val="lt1"/>
                </a:solidFill>
                <a:latin typeface="SimHei"/>
                <a:ea typeface="SimHei"/>
                <a:cs typeface="SimHei"/>
                <a:sym typeface="SimHe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目录">
  <p:cSld name="目录">
    <p:spTree>
      <p:nvGrpSpPr>
        <p:cNvPr id="1" name="Shape 152"/>
        <p:cNvGrpSpPr/>
        <p:nvPr/>
      </p:nvGrpSpPr>
      <p:grpSpPr>
        <a:xfrm>
          <a:off x="0" y="0"/>
          <a:ext cx="0" cy="0"/>
          <a:chOff x="0" y="0"/>
          <a:chExt cx="0" cy="0"/>
        </a:xfrm>
      </p:grpSpPr>
      <p:sp>
        <p:nvSpPr>
          <p:cNvPr id="153" name="Google Shape;153;p3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54" name="Google Shape;154;p33"/>
          <p:cNvSpPr txBox="1">
            <a:spLocks noGrp="1"/>
          </p:cNvSpPr>
          <p:nvPr>
            <p:ph type="sldNum" idx="12"/>
          </p:nvPr>
        </p:nvSpPr>
        <p:spPr>
          <a:xfrm>
            <a:off x="6749041" y="4767261"/>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55" name="Google Shape;155;p33" descr="图片1"/>
          <p:cNvPicPr preferRelativeResize="0"/>
          <p:nvPr/>
        </p:nvPicPr>
        <p:blipFill rotWithShape="1">
          <a:blip r:embed="rId2">
            <a:alphaModFix/>
          </a:blip>
          <a:srcRect t="23448" b="30649"/>
          <a:stretch/>
        </p:blipFill>
        <p:spPr>
          <a:xfrm>
            <a:off x="0" y="0"/>
            <a:ext cx="3028214" cy="5143500"/>
          </a:xfrm>
          <a:prstGeom prst="rect">
            <a:avLst/>
          </a:prstGeom>
          <a:noFill/>
          <a:ln>
            <a:noFill/>
          </a:ln>
        </p:spPr>
      </p:pic>
      <p:sp>
        <p:nvSpPr>
          <p:cNvPr id="156" name="Google Shape;156;p33"/>
          <p:cNvSpPr txBox="1">
            <a:spLocks noGrp="1"/>
          </p:cNvSpPr>
          <p:nvPr>
            <p:ph type="ftr" idx="11"/>
          </p:nvPr>
        </p:nvSpPr>
        <p:spPr>
          <a:xfrm>
            <a:off x="321283" y="4767262"/>
            <a:ext cx="2385647"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b="1">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7" name="Google Shape;157;p33"/>
          <p:cNvSpPr txBox="1">
            <a:spLocks noGrp="1"/>
          </p:cNvSpPr>
          <p:nvPr>
            <p:ph type="body" idx="1"/>
          </p:nvPr>
        </p:nvSpPr>
        <p:spPr>
          <a:xfrm>
            <a:off x="3441820" y="459241"/>
            <a:ext cx="5364621" cy="3936547"/>
          </a:xfrm>
          <a:prstGeom prst="rect">
            <a:avLst/>
          </a:prstGeom>
          <a:noFill/>
          <a:ln>
            <a:noFill/>
          </a:ln>
        </p:spPr>
        <p:txBody>
          <a:bodyPr spcFirstLastPara="1" wrap="square" lIns="68575" tIns="34275" rIns="68575" bIns="34275" anchor="ctr" anchorCtr="0">
            <a:normAutofit/>
          </a:bodyPr>
          <a:lstStyle>
            <a:lvl1pPr marL="457200" lvl="0" indent="-361950" algn="l">
              <a:lnSpc>
                <a:spcPct val="100000"/>
              </a:lnSpc>
              <a:spcBef>
                <a:spcPts val="800"/>
              </a:spcBef>
              <a:spcAft>
                <a:spcPts val="0"/>
              </a:spcAft>
              <a:buClr>
                <a:srgbClr val="3F3F3F"/>
              </a:buClr>
              <a:buSzPts val="2100"/>
              <a:buFont typeface="Calibri"/>
              <a:buAutoNum type="arabicPeriod"/>
              <a:defRPr sz="2100">
                <a:solidFill>
                  <a:srgbClr val="3F3F3F"/>
                </a:solidFill>
              </a:defRPr>
            </a:lvl1pPr>
            <a:lvl2pPr marL="914400" lvl="1" indent="-342900" algn="l">
              <a:lnSpc>
                <a:spcPct val="100000"/>
              </a:lnSpc>
              <a:spcBef>
                <a:spcPts val="400"/>
              </a:spcBef>
              <a:spcAft>
                <a:spcPts val="0"/>
              </a:spcAft>
              <a:buClr>
                <a:srgbClr val="3F3F3F"/>
              </a:buClr>
              <a:buSzPts val="1800"/>
              <a:buFont typeface="Calibri"/>
              <a:buAutoNum type="arabicPeriod"/>
              <a:defRPr sz="1800">
                <a:solidFill>
                  <a:srgbClr val="3F3F3F"/>
                </a:solidFill>
              </a:defRPr>
            </a:lvl2pPr>
            <a:lvl3pPr marL="1371600" lvl="2" indent="-323850" algn="l">
              <a:lnSpc>
                <a:spcPct val="100000"/>
              </a:lnSpc>
              <a:spcBef>
                <a:spcPts val="400"/>
              </a:spcBef>
              <a:spcAft>
                <a:spcPts val="0"/>
              </a:spcAft>
              <a:buClr>
                <a:srgbClr val="3F3F3F"/>
              </a:buClr>
              <a:buSzPts val="1500"/>
              <a:buFont typeface="Calibri"/>
              <a:buAutoNum type="arabicPeriod"/>
              <a:defRPr sz="1500">
                <a:solidFill>
                  <a:srgbClr val="3F3F3F"/>
                </a:solidFill>
              </a:defRPr>
            </a:lvl3pPr>
            <a:lvl4pPr marL="1828800" lvl="3" indent="-317500" algn="l">
              <a:lnSpc>
                <a:spcPct val="100000"/>
              </a:lnSpc>
              <a:spcBef>
                <a:spcPts val="400"/>
              </a:spcBef>
              <a:spcAft>
                <a:spcPts val="0"/>
              </a:spcAft>
              <a:buClr>
                <a:srgbClr val="3F3F3F"/>
              </a:buClr>
              <a:buSzPts val="1400"/>
              <a:buFont typeface="Calibri"/>
              <a:buAutoNum type="arabicPeriod"/>
              <a:defRPr sz="1400">
                <a:solidFill>
                  <a:srgbClr val="3F3F3F"/>
                </a:solidFill>
              </a:defRPr>
            </a:lvl4pPr>
            <a:lvl5pPr marL="2286000" lvl="4" indent="-317500" algn="l">
              <a:lnSpc>
                <a:spcPct val="100000"/>
              </a:lnSpc>
              <a:spcBef>
                <a:spcPts val="400"/>
              </a:spcBef>
              <a:spcAft>
                <a:spcPts val="0"/>
              </a:spcAft>
              <a:buClr>
                <a:srgbClr val="3F3F3F"/>
              </a:buClr>
              <a:buSzPts val="1400"/>
              <a:buFont typeface="Calibri"/>
              <a:buAutoNum type="arabicPeriod"/>
              <a:defRPr sz="1400">
                <a:solidFill>
                  <a:srgbClr val="3F3F3F"/>
                </a:solidFill>
              </a:defRPr>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58" name="Google Shape;158;p33"/>
          <p:cNvSpPr txBox="1">
            <a:spLocks noGrp="1"/>
          </p:cNvSpPr>
          <p:nvPr>
            <p:ph type="body" idx="2"/>
          </p:nvPr>
        </p:nvSpPr>
        <p:spPr>
          <a:xfrm>
            <a:off x="143242" y="2294174"/>
            <a:ext cx="2741728" cy="555153"/>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800"/>
              </a:spcBef>
              <a:spcAft>
                <a:spcPts val="0"/>
              </a:spcAft>
              <a:buClr>
                <a:schemeClr val="lt1"/>
              </a:buClr>
              <a:buSzPts val="3300"/>
              <a:buNone/>
              <a:defRPr sz="3300">
                <a:solidFill>
                  <a:schemeClr val="lt1"/>
                </a:solidFill>
              </a:defRPr>
            </a:lvl1pPr>
            <a:lvl2pPr marL="914400" lvl="1" indent="-228600" algn="l">
              <a:lnSpc>
                <a:spcPct val="100000"/>
              </a:lnSpc>
              <a:spcBef>
                <a:spcPts val="400"/>
              </a:spcBef>
              <a:spcAft>
                <a:spcPts val="0"/>
              </a:spcAft>
              <a:buClr>
                <a:srgbClr val="3F3F3F"/>
              </a:buClr>
              <a:buSzPts val="1100"/>
              <a:buNone/>
              <a:defRPr sz="1100"/>
            </a:lvl2pPr>
            <a:lvl3pPr marL="1371600" lvl="2" indent="-228600" algn="l">
              <a:lnSpc>
                <a:spcPct val="100000"/>
              </a:lnSpc>
              <a:spcBef>
                <a:spcPts val="400"/>
              </a:spcBef>
              <a:spcAft>
                <a:spcPts val="0"/>
              </a:spcAft>
              <a:buClr>
                <a:srgbClr val="3F3F3F"/>
              </a:buClr>
              <a:buSzPts val="900"/>
              <a:buNone/>
              <a:defRPr sz="900"/>
            </a:lvl3pPr>
            <a:lvl4pPr marL="1828800" lvl="3" indent="-228600" algn="l">
              <a:lnSpc>
                <a:spcPct val="100000"/>
              </a:lnSpc>
              <a:spcBef>
                <a:spcPts val="400"/>
              </a:spcBef>
              <a:spcAft>
                <a:spcPts val="0"/>
              </a:spcAft>
              <a:buClr>
                <a:srgbClr val="3F3F3F"/>
              </a:buClr>
              <a:buSzPts val="800"/>
              <a:buNone/>
              <a:defRPr sz="800"/>
            </a:lvl4pPr>
            <a:lvl5pPr marL="2286000" lvl="4" indent="-228600" algn="l">
              <a:lnSpc>
                <a:spcPct val="100000"/>
              </a:lnSpc>
              <a:spcBef>
                <a:spcPts val="400"/>
              </a:spcBef>
              <a:spcAft>
                <a:spcPts val="0"/>
              </a:spcAft>
              <a:buClr>
                <a:srgbClr val="3F3F3F"/>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735428" y="4724798"/>
            <a:ext cx="336813" cy="335251"/>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1pPr>
            <a:lvl2pPr marL="0" marR="0" lvl="1" indent="0" algn="r" rtl="0">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2pPr>
            <a:lvl3pPr marL="0" marR="0" lvl="2" indent="0" algn="r" rtl="0">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3pPr>
            <a:lvl4pPr marL="0" marR="0" lvl="3" indent="0" algn="r" rtl="0">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4pPr>
            <a:lvl5pPr marL="0" marR="0" lvl="4" indent="0" algn="r" rtl="0">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5pPr>
            <a:lvl6pPr marL="0" marR="0" lvl="5" indent="0" algn="r" rtl="0">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6pPr>
            <a:lvl7pPr marL="0" marR="0" lvl="6" indent="0" algn="r" rtl="0">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7pPr>
            <a:lvl8pPr marL="0" marR="0" lvl="7" indent="0" algn="r" rtl="0">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8pPr>
            <a:lvl9pPr marL="0" marR="0" lvl="8" indent="0" algn="r" rtl="0">
              <a:lnSpc>
                <a:spcPct val="100000"/>
              </a:lnSpc>
              <a:spcBef>
                <a:spcPts val="0"/>
              </a:spcBef>
              <a:spcAft>
                <a:spcPts val="0"/>
              </a:spcAft>
              <a:buClr>
                <a:srgbClr val="737373"/>
              </a:buClr>
              <a:buSzPts val="1000"/>
              <a:buFont typeface="Roboto"/>
              <a:buNone/>
              <a:defRPr sz="1100" b="0" i="0" u="none" strike="noStrike" cap="none">
                <a:solidFill>
                  <a:srgbClr val="737373"/>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13"/>
          <p:cNvSpPr txBox="1">
            <a:spLocks noGrp="1"/>
          </p:cNvSpPr>
          <p:nvPr>
            <p:ph type="title"/>
          </p:nvPr>
        </p:nvSpPr>
        <p:spPr>
          <a:xfrm>
            <a:off x="457200" y="0"/>
            <a:ext cx="8229600" cy="1063229"/>
          </a:xfrm>
          <a:prstGeom prst="rect">
            <a:avLst/>
          </a:prstGeom>
          <a:noFill/>
          <a:ln>
            <a:noFill/>
          </a:ln>
        </p:spPr>
        <p:txBody>
          <a:bodyPr spcFirstLastPara="1" wrap="square" lIns="91400" tIns="91400" rIns="91400" bIns="91400" anchor="b" anchorCtr="0">
            <a:noAutofit/>
          </a:bodyPr>
          <a:lstStyle>
            <a:lvl1pPr marR="0" lvl="0" algn="l" rtl="0">
              <a:lnSpc>
                <a:spcPct val="10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457200" y="1200150"/>
            <a:ext cx="8229600" cy="3943350"/>
          </a:xfrm>
          <a:prstGeom prst="rect">
            <a:avLst/>
          </a:prstGeom>
          <a:noFill/>
          <a:ln>
            <a:noFill/>
          </a:ln>
        </p:spPr>
        <p:txBody>
          <a:bodyPr spcFirstLastPara="1" wrap="square" lIns="91400" tIns="91400" rIns="91400" bIns="91400" anchor="t" anchorCtr="0">
            <a:noAutofit/>
          </a:bodyPr>
          <a:lstStyle>
            <a:lvl1pPr marL="457200" marR="0" lvl="0" indent="-342900" algn="l" rtl="0">
              <a:lnSpc>
                <a:spcPct val="115000"/>
              </a:lnSpc>
              <a:spcBef>
                <a:spcPts val="0"/>
              </a:spcBef>
              <a:spcAft>
                <a:spcPts val="0"/>
              </a:spcAft>
              <a:buClr>
                <a:srgbClr val="737373"/>
              </a:buClr>
              <a:buSzPts val="1800"/>
              <a:buFont typeface="Montserrat"/>
              <a:buChar char="●"/>
              <a:defRPr sz="1800" b="0" i="0" u="none" strike="noStrike" cap="none">
                <a:solidFill>
                  <a:srgbClr val="737373"/>
                </a:solidFill>
                <a:latin typeface="Montserrat"/>
                <a:ea typeface="Montserrat"/>
                <a:cs typeface="Montserrat"/>
                <a:sym typeface="Montserrat"/>
              </a:defRPr>
            </a:lvl1pPr>
            <a:lvl2pPr marL="914400" marR="0" lvl="1" indent="-342900" algn="l" rtl="0">
              <a:lnSpc>
                <a:spcPct val="115000"/>
              </a:lnSpc>
              <a:spcBef>
                <a:spcPts val="0"/>
              </a:spcBef>
              <a:spcAft>
                <a:spcPts val="0"/>
              </a:spcAft>
              <a:buClr>
                <a:srgbClr val="737373"/>
              </a:buClr>
              <a:buSzPts val="1800"/>
              <a:buFont typeface="Montserrat"/>
              <a:buChar char="○"/>
              <a:defRPr sz="1800" b="0" i="0" u="none" strike="noStrike" cap="none">
                <a:solidFill>
                  <a:srgbClr val="737373"/>
                </a:solidFill>
                <a:latin typeface="Montserrat"/>
                <a:ea typeface="Montserrat"/>
                <a:cs typeface="Montserrat"/>
                <a:sym typeface="Montserrat"/>
              </a:defRPr>
            </a:lvl2pPr>
            <a:lvl3pPr marL="1371600" marR="0" lvl="2" indent="-342900" algn="l" rtl="0">
              <a:lnSpc>
                <a:spcPct val="115000"/>
              </a:lnSpc>
              <a:spcBef>
                <a:spcPts val="0"/>
              </a:spcBef>
              <a:spcAft>
                <a:spcPts val="0"/>
              </a:spcAft>
              <a:buClr>
                <a:srgbClr val="737373"/>
              </a:buClr>
              <a:buSzPts val="1800"/>
              <a:buFont typeface="Montserrat"/>
              <a:buChar char="■"/>
              <a:defRPr sz="1800" b="0" i="0" u="none" strike="noStrike" cap="none">
                <a:solidFill>
                  <a:srgbClr val="737373"/>
                </a:solidFill>
                <a:latin typeface="Montserrat"/>
                <a:ea typeface="Montserrat"/>
                <a:cs typeface="Montserrat"/>
                <a:sym typeface="Montserrat"/>
              </a:defRPr>
            </a:lvl3pPr>
            <a:lvl4pPr marL="1828800" marR="0" lvl="3" indent="-342900" algn="l" rtl="0">
              <a:lnSpc>
                <a:spcPct val="115000"/>
              </a:lnSpc>
              <a:spcBef>
                <a:spcPts val="0"/>
              </a:spcBef>
              <a:spcAft>
                <a:spcPts val="0"/>
              </a:spcAft>
              <a:buClr>
                <a:srgbClr val="737373"/>
              </a:buClr>
              <a:buSzPts val="1800"/>
              <a:buFont typeface="Montserrat"/>
              <a:buChar char="●"/>
              <a:defRPr sz="1800" b="0" i="0" u="none" strike="noStrike" cap="none">
                <a:solidFill>
                  <a:srgbClr val="737373"/>
                </a:solidFill>
                <a:latin typeface="Montserrat"/>
                <a:ea typeface="Montserrat"/>
                <a:cs typeface="Montserrat"/>
                <a:sym typeface="Montserrat"/>
              </a:defRPr>
            </a:lvl4pPr>
            <a:lvl5pPr marL="2286000" marR="0" lvl="4" indent="-342900" algn="l" rtl="0">
              <a:lnSpc>
                <a:spcPct val="115000"/>
              </a:lnSpc>
              <a:spcBef>
                <a:spcPts val="0"/>
              </a:spcBef>
              <a:spcAft>
                <a:spcPts val="0"/>
              </a:spcAft>
              <a:buClr>
                <a:srgbClr val="737373"/>
              </a:buClr>
              <a:buSzPts val="1800"/>
              <a:buFont typeface="Montserrat"/>
              <a:buChar char="○"/>
              <a:defRPr sz="1800" b="0" i="0" u="none" strike="noStrike" cap="none">
                <a:solidFill>
                  <a:srgbClr val="737373"/>
                </a:solidFill>
                <a:latin typeface="Montserrat"/>
                <a:ea typeface="Montserrat"/>
                <a:cs typeface="Montserrat"/>
                <a:sym typeface="Montserrat"/>
              </a:defRPr>
            </a:lvl5pPr>
            <a:lvl6pPr marL="2743200" marR="0" lvl="5" indent="-342900" algn="l" rtl="0">
              <a:lnSpc>
                <a:spcPct val="115000"/>
              </a:lnSpc>
              <a:spcBef>
                <a:spcPts val="0"/>
              </a:spcBef>
              <a:spcAft>
                <a:spcPts val="0"/>
              </a:spcAft>
              <a:buClr>
                <a:srgbClr val="737373"/>
              </a:buClr>
              <a:buSzPts val="1800"/>
              <a:buFont typeface="Montserrat"/>
              <a:buChar char="■"/>
              <a:defRPr sz="1800" b="0" i="0" u="none" strike="noStrike" cap="none">
                <a:solidFill>
                  <a:srgbClr val="737373"/>
                </a:solidFill>
                <a:latin typeface="Montserrat"/>
                <a:ea typeface="Montserrat"/>
                <a:cs typeface="Montserrat"/>
                <a:sym typeface="Montserrat"/>
              </a:defRPr>
            </a:lvl6pPr>
            <a:lvl7pPr marL="3200400" marR="0" lvl="6" indent="-342900" algn="l" rtl="0">
              <a:lnSpc>
                <a:spcPct val="115000"/>
              </a:lnSpc>
              <a:spcBef>
                <a:spcPts val="0"/>
              </a:spcBef>
              <a:spcAft>
                <a:spcPts val="0"/>
              </a:spcAft>
              <a:buClr>
                <a:srgbClr val="737373"/>
              </a:buClr>
              <a:buSzPts val="1800"/>
              <a:buFont typeface="Montserrat"/>
              <a:buChar char="●"/>
              <a:defRPr sz="1800" b="0" i="0" u="none" strike="noStrike" cap="none">
                <a:solidFill>
                  <a:srgbClr val="737373"/>
                </a:solidFill>
                <a:latin typeface="Montserrat"/>
                <a:ea typeface="Montserrat"/>
                <a:cs typeface="Montserrat"/>
                <a:sym typeface="Montserrat"/>
              </a:defRPr>
            </a:lvl7pPr>
            <a:lvl8pPr marL="3657600" marR="0" lvl="7" indent="-342900" algn="l" rtl="0">
              <a:lnSpc>
                <a:spcPct val="115000"/>
              </a:lnSpc>
              <a:spcBef>
                <a:spcPts val="0"/>
              </a:spcBef>
              <a:spcAft>
                <a:spcPts val="0"/>
              </a:spcAft>
              <a:buClr>
                <a:srgbClr val="737373"/>
              </a:buClr>
              <a:buSzPts val="1800"/>
              <a:buFont typeface="Montserrat"/>
              <a:buChar char="○"/>
              <a:defRPr sz="1800" b="0" i="0" u="none" strike="noStrike" cap="none">
                <a:solidFill>
                  <a:srgbClr val="737373"/>
                </a:solidFill>
                <a:latin typeface="Montserrat"/>
                <a:ea typeface="Montserrat"/>
                <a:cs typeface="Montserrat"/>
                <a:sym typeface="Montserrat"/>
              </a:defRPr>
            </a:lvl8pPr>
            <a:lvl9pPr marL="4114800" marR="0" lvl="8" indent="-342900" algn="l" rtl="0">
              <a:lnSpc>
                <a:spcPct val="115000"/>
              </a:lnSpc>
              <a:spcBef>
                <a:spcPts val="0"/>
              </a:spcBef>
              <a:spcAft>
                <a:spcPts val="0"/>
              </a:spcAft>
              <a:buClr>
                <a:srgbClr val="737373"/>
              </a:buClr>
              <a:buSzPts val="1800"/>
              <a:buFont typeface="Montserrat"/>
              <a:buChar char="■"/>
              <a:defRPr sz="1800" b="0" i="0" u="none" strike="noStrike" cap="none">
                <a:solidFill>
                  <a:srgbClr val="737373"/>
                </a:solidFill>
                <a:latin typeface="Montserrat"/>
                <a:ea typeface="Montserrat"/>
                <a:cs typeface="Montserrat"/>
                <a:sym typeface="Montserrat"/>
              </a:defRPr>
            </a:lvl9pPr>
          </a:lstStyle>
          <a:p>
            <a:endParaRPr/>
          </a:p>
        </p:txBody>
      </p:sp>
      <p:sp>
        <p:nvSpPr>
          <p:cNvPr id="54" name="Google Shape;54;p13"/>
          <p:cNvSpPr txBox="1"/>
          <p:nvPr/>
        </p:nvSpPr>
        <p:spPr>
          <a:xfrm>
            <a:off x="8337550" y="4958080"/>
            <a:ext cx="765175" cy="12192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Calibri"/>
                <a:ea typeface="Calibri"/>
                <a:cs typeface="Calibri"/>
                <a:sym typeface="Calibri"/>
              </a:rPr>
              <a:t>Cisco Confidential</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8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xfrm>
            <a:off x="165326" y="78771"/>
            <a:ext cx="8805182" cy="454035"/>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C80000"/>
              </a:buClr>
              <a:buSzPts val="2100"/>
              <a:buFont typeface="Microsoft Yahei"/>
              <a:buNone/>
              <a:defRPr sz="2100" b="1" i="0" u="none" strike="noStrike" cap="none">
                <a:solidFill>
                  <a:srgbClr val="C80000"/>
                </a:solidFill>
                <a:latin typeface="Microsoft Yahei"/>
                <a:ea typeface="Microsoft Yahei"/>
                <a:cs typeface="Microsoft Yahei"/>
                <a:sym typeface="Microsoft Yahe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Google Shape;139;p30"/>
          <p:cNvSpPr txBox="1">
            <a:spLocks noGrp="1"/>
          </p:cNvSpPr>
          <p:nvPr>
            <p:ph type="body" idx="1"/>
          </p:nvPr>
        </p:nvSpPr>
        <p:spPr>
          <a:xfrm>
            <a:off x="165326" y="596070"/>
            <a:ext cx="8805182" cy="4164783"/>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100000"/>
              </a:lnSpc>
              <a:spcBef>
                <a:spcPts val="800"/>
              </a:spcBef>
              <a:spcAft>
                <a:spcPts val="0"/>
              </a:spcAft>
              <a:buClr>
                <a:srgbClr val="3F3F3F"/>
              </a:buClr>
              <a:buSzPts val="1500"/>
              <a:buFont typeface="Arial"/>
              <a:buChar char="•"/>
              <a:defRPr sz="1500" b="1" i="0" u="none" strike="noStrike" cap="none">
                <a:solidFill>
                  <a:srgbClr val="3F3F3F"/>
                </a:solidFill>
                <a:latin typeface="Microsoft Yahei"/>
                <a:ea typeface="Microsoft Yahei"/>
                <a:cs typeface="Microsoft Yahei"/>
                <a:sym typeface="Microsoft Yahei"/>
              </a:defRPr>
            </a:lvl1pPr>
            <a:lvl2pPr marL="914400" marR="0" lvl="1" indent="-317500" algn="l" rtl="0">
              <a:lnSpc>
                <a:spcPct val="100000"/>
              </a:lnSpc>
              <a:spcBef>
                <a:spcPts val="400"/>
              </a:spcBef>
              <a:spcAft>
                <a:spcPts val="0"/>
              </a:spcAft>
              <a:buClr>
                <a:srgbClr val="3F3F3F"/>
              </a:buClr>
              <a:buSzPts val="1400"/>
              <a:buFont typeface="Arial"/>
              <a:buChar char="•"/>
              <a:defRPr sz="1400" b="1" i="0" u="none" strike="noStrike" cap="none">
                <a:solidFill>
                  <a:srgbClr val="3F3F3F"/>
                </a:solidFill>
                <a:latin typeface="Microsoft Yahei"/>
                <a:ea typeface="Microsoft Yahei"/>
                <a:cs typeface="Microsoft Yahei"/>
                <a:sym typeface="Microsoft Yahei"/>
              </a:defRPr>
            </a:lvl2pPr>
            <a:lvl3pPr marL="1371600" marR="0" lvl="2" indent="-304800" algn="l" rtl="0">
              <a:lnSpc>
                <a:spcPct val="100000"/>
              </a:lnSpc>
              <a:spcBef>
                <a:spcPts val="400"/>
              </a:spcBef>
              <a:spcAft>
                <a:spcPts val="0"/>
              </a:spcAft>
              <a:buClr>
                <a:srgbClr val="3F3F3F"/>
              </a:buClr>
              <a:buSzPts val="1200"/>
              <a:buFont typeface="Arial"/>
              <a:buChar char="•"/>
              <a:defRPr sz="1200" b="1" i="0" u="none" strike="noStrike" cap="none">
                <a:solidFill>
                  <a:srgbClr val="3F3F3F"/>
                </a:solidFill>
                <a:latin typeface="Microsoft Yahei"/>
                <a:ea typeface="Microsoft Yahei"/>
                <a:cs typeface="Microsoft Yahei"/>
                <a:sym typeface="Microsoft Yahei"/>
              </a:defRPr>
            </a:lvl3pPr>
            <a:lvl4pPr marL="1828800" marR="0" lvl="3" indent="-298450" algn="l" rtl="0">
              <a:lnSpc>
                <a:spcPct val="100000"/>
              </a:lnSpc>
              <a:spcBef>
                <a:spcPts val="400"/>
              </a:spcBef>
              <a:spcAft>
                <a:spcPts val="0"/>
              </a:spcAft>
              <a:buClr>
                <a:srgbClr val="3F3F3F"/>
              </a:buClr>
              <a:buSzPts val="1100"/>
              <a:buFont typeface="Arial"/>
              <a:buChar char="•"/>
              <a:defRPr sz="1100" b="1" i="0" u="none" strike="noStrike" cap="none">
                <a:solidFill>
                  <a:srgbClr val="3F3F3F"/>
                </a:solidFill>
                <a:latin typeface="Microsoft Yahei"/>
                <a:ea typeface="Microsoft Yahei"/>
                <a:cs typeface="Microsoft Yahei"/>
                <a:sym typeface="Microsoft Yahei"/>
              </a:defRPr>
            </a:lvl4pPr>
            <a:lvl5pPr marL="2286000" marR="0" lvl="4" indent="-298450" algn="l" rtl="0">
              <a:lnSpc>
                <a:spcPct val="100000"/>
              </a:lnSpc>
              <a:spcBef>
                <a:spcPts val="400"/>
              </a:spcBef>
              <a:spcAft>
                <a:spcPts val="0"/>
              </a:spcAft>
              <a:buClr>
                <a:srgbClr val="3F3F3F"/>
              </a:buClr>
              <a:buSzPts val="1100"/>
              <a:buFont typeface="Arial"/>
              <a:buChar char="•"/>
              <a:defRPr sz="1100" b="1" i="0" u="none" strike="noStrike" cap="none">
                <a:solidFill>
                  <a:srgbClr val="3F3F3F"/>
                </a:solidFill>
                <a:latin typeface="Microsoft Yahei"/>
                <a:ea typeface="Microsoft Yahei"/>
                <a:cs typeface="Microsoft Yahei"/>
                <a:sym typeface="Microsoft Ya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0" name="Google Shape;140;p30"/>
          <p:cNvSpPr txBox="1">
            <a:spLocks noGrp="1"/>
          </p:cNvSpPr>
          <p:nvPr>
            <p:ph type="ftr" idx="11"/>
          </p:nvPr>
        </p:nvSpPr>
        <p:spPr>
          <a:xfrm>
            <a:off x="3028950" y="4824947"/>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1"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1" name="Google Shape;141;p30"/>
          <p:cNvSpPr txBox="1">
            <a:spLocks noGrp="1"/>
          </p:cNvSpPr>
          <p:nvPr>
            <p:ph type="sldNum" idx="12"/>
          </p:nvPr>
        </p:nvSpPr>
        <p:spPr>
          <a:xfrm>
            <a:off x="6913108" y="4824947"/>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rfc-editor.org/info/bcp79" TargetMode="External"/><Relationship Id="rId3" Type="http://schemas.openxmlformats.org/officeDocument/2006/relationships/hyperlink" Target="https://www7.ietf.org/contact/ombudsteam/" TargetMode="External"/><Relationship Id="rId7" Type="http://schemas.openxmlformats.org/officeDocument/2006/relationships/hyperlink" Target="https://www.rfc-editor.org/info/bcp78"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rfc-editor.org/info/bcp54" TargetMode="External"/><Relationship Id="rId5" Type="http://schemas.openxmlformats.org/officeDocument/2006/relationships/hyperlink" Target="https://www.rfc-editor.org/info/bcp25" TargetMode="External"/><Relationship Id="rId4" Type="http://schemas.openxmlformats.org/officeDocument/2006/relationships/hyperlink" Target="https://www.rfc-editor.org/info/bcp9" TargetMode="External"/><Relationship Id="rId9" Type="http://schemas.openxmlformats.org/officeDocument/2006/relationships/hyperlink" Target="https://www.ietf.org/privacy-polic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datatracker.ietf.org/doc/draft-ietf-snac-simpl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github.com/ietf-wg-snac/draft-ietf-snac-simpl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5"/>
          <p:cNvSpPr txBox="1">
            <a:spLocks noGrp="1"/>
          </p:cNvSpPr>
          <p:nvPr>
            <p:ph type="title"/>
          </p:nvPr>
        </p:nvSpPr>
        <p:spPr>
          <a:xfrm>
            <a:off x="754464" y="2104950"/>
            <a:ext cx="7635000" cy="933600"/>
          </a:xfrm>
          <a:prstGeom prst="rect">
            <a:avLst/>
          </a:prstGeom>
          <a:noFill/>
          <a:ln>
            <a:noFill/>
          </a:ln>
        </p:spPr>
        <p:txBody>
          <a:bodyPr spcFirstLastPara="1" wrap="square" lIns="91400" tIns="91400" rIns="91400" bIns="91400" anchor="b" anchorCtr="0">
            <a:noAutofit/>
          </a:bodyPr>
          <a:lstStyle/>
          <a:p>
            <a:pPr marL="0" lvl="0" indent="0" algn="l" rtl="0">
              <a:lnSpc>
                <a:spcPct val="100000"/>
              </a:lnSpc>
              <a:spcBef>
                <a:spcPts val="0"/>
              </a:spcBef>
              <a:spcAft>
                <a:spcPts val="0"/>
              </a:spcAft>
              <a:buSzPts val="4200"/>
              <a:buNone/>
            </a:pPr>
            <a:r>
              <a:rPr lang="en" sz="3600" dirty="0">
                <a:latin typeface="Inter"/>
                <a:ea typeface="Inter"/>
                <a:cs typeface="Inter"/>
                <a:sym typeface="Inter"/>
              </a:rPr>
              <a:t>IETF 1</a:t>
            </a:r>
            <a:r>
              <a:rPr lang="en" sz="3600" dirty="0"/>
              <a:t>23</a:t>
            </a:r>
            <a:r>
              <a:rPr lang="en" sz="3600" dirty="0">
                <a:latin typeface="Inter"/>
                <a:ea typeface="Inter"/>
                <a:cs typeface="Inter"/>
                <a:sym typeface="Inter"/>
              </a:rPr>
              <a:t> SNAC</a:t>
            </a:r>
            <a:br>
              <a:rPr lang="en" sz="3600" dirty="0">
                <a:latin typeface="Inter"/>
                <a:ea typeface="Inter"/>
                <a:cs typeface="Inter"/>
                <a:sym typeface="Inter"/>
              </a:rPr>
            </a:br>
            <a:r>
              <a:rPr lang="en" sz="2400" b="1" u="sng" dirty="0"/>
              <a:t>S</a:t>
            </a:r>
            <a:r>
              <a:rPr lang="en" sz="2400" dirty="0"/>
              <a:t>tub </a:t>
            </a:r>
            <a:r>
              <a:rPr lang="en" sz="2400" b="1" u="sng" dirty="0"/>
              <a:t>N</a:t>
            </a:r>
            <a:r>
              <a:rPr lang="en" sz="2400" dirty="0"/>
              <a:t>etwork </a:t>
            </a:r>
            <a:r>
              <a:rPr lang="en" sz="2400" b="1" u="sng" dirty="0"/>
              <a:t>A</a:t>
            </a:r>
            <a:r>
              <a:rPr lang="en" sz="2400" dirty="0"/>
              <a:t>uto </a:t>
            </a:r>
            <a:r>
              <a:rPr lang="en" sz="2400" b="1" u="sng" dirty="0"/>
              <a:t>C</a:t>
            </a:r>
            <a:r>
              <a:rPr lang="en" sz="2400" dirty="0"/>
              <a:t>onfiguration</a:t>
            </a:r>
            <a:r>
              <a:rPr lang="en" sz="2400" dirty="0">
                <a:latin typeface="Inter"/>
                <a:ea typeface="Inter"/>
                <a:cs typeface="Inter"/>
                <a:sym typeface="Inter"/>
              </a:rPr>
              <a:t> </a:t>
            </a:r>
            <a:endParaRPr sz="2400" dirty="0">
              <a:latin typeface="Inter"/>
              <a:ea typeface="Inter"/>
              <a:cs typeface="Inter"/>
              <a:sym typeface="Inter"/>
            </a:endParaRPr>
          </a:p>
        </p:txBody>
      </p:sp>
      <p:sp>
        <p:nvSpPr>
          <p:cNvPr id="237" name="Google Shape;237;p35"/>
          <p:cNvSpPr txBox="1"/>
          <p:nvPr/>
        </p:nvSpPr>
        <p:spPr>
          <a:xfrm>
            <a:off x="754475" y="1465800"/>
            <a:ext cx="4986900" cy="5229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FFFFFF"/>
              </a:buClr>
              <a:buSzPts val="2400"/>
              <a:buFont typeface="Montserrat"/>
              <a:buNone/>
            </a:pPr>
            <a:r>
              <a:rPr lang="en" sz="2100" b="0" i="0" u="none" strike="noStrike" cap="none" dirty="0">
                <a:solidFill>
                  <a:srgbClr val="FFFFFF"/>
                </a:solidFill>
                <a:latin typeface="Inter"/>
                <a:ea typeface="Inter"/>
                <a:cs typeface="Inter"/>
                <a:sym typeface="Inter"/>
              </a:rPr>
              <a:t>25</a:t>
            </a:r>
            <a:r>
              <a:rPr lang="en" sz="2100" b="0" i="0" u="none" strike="noStrike" cap="none" baseline="30000" dirty="0">
                <a:solidFill>
                  <a:srgbClr val="FFFFFF"/>
                </a:solidFill>
                <a:latin typeface="Inter"/>
                <a:ea typeface="Inter"/>
                <a:cs typeface="Inter"/>
                <a:sym typeface="Inter"/>
              </a:rPr>
              <a:t>th</a:t>
            </a:r>
            <a:r>
              <a:rPr lang="en" sz="2100" b="0" i="0" u="none" strike="noStrike" cap="none" dirty="0">
                <a:solidFill>
                  <a:srgbClr val="FFFFFF"/>
                </a:solidFill>
                <a:latin typeface="Inter"/>
                <a:ea typeface="Inter"/>
                <a:cs typeface="Inter"/>
                <a:sym typeface="Inter"/>
              </a:rPr>
              <a:t> </a:t>
            </a:r>
            <a:r>
              <a:rPr lang="en-US" altLang="zh-CN" sz="2100" b="0" i="0" u="none" strike="noStrike" cap="none" dirty="0">
                <a:solidFill>
                  <a:srgbClr val="FFFFFF"/>
                </a:solidFill>
                <a:latin typeface="Inter"/>
                <a:ea typeface="Inter"/>
                <a:cs typeface="Inter"/>
                <a:sym typeface="Inter"/>
              </a:rPr>
              <a:t>July</a:t>
            </a:r>
            <a:r>
              <a:rPr lang="en" sz="2100" b="0" i="0" u="none" strike="noStrike" cap="none" dirty="0">
                <a:solidFill>
                  <a:srgbClr val="FFFFFF"/>
                </a:solidFill>
                <a:latin typeface="Inter"/>
                <a:ea typeface="Inter"/>
                <a:cs typeface="Inter"/>
                <a:sym typeface="Inter"/>
              </a:rPr>
              <a:t> 2025</a:t>
            </a:r>
            <a:endParaRPr sz="1100" b="0" i="0" u="none" strike="noStrike" cap="none" dirty="0">
              <a:solidFill>
                <a:srgbClr val="000000"/>
              </a:solidFill>
              <a:latin typeface="Inter"/>
              <a:ea typeface="Inter"/>
              <a:cs typeface="Inter"/>
              <a:sym typeface="Inter"/>
            </a:endParaRPr>
          </a:p>
        </p:txBody>
      </p:sp>
      <p:sp>
        <p:nvSpPr>
          <p:cNvPr id="238" name="Google Shape;238;p35"/>
          <p:cNvSpPr txBox="1"/>
          <p:nvPr/>
        </p:nvSpPr>
        <p:spPr>
          <a:xfrm>
            <a:off x="294650" y="4322350"/>
            <a:ext cx="3783600" cy="44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Inter"/>
                <a:ea typeface="Inter"/>
                <a:cs typeface="Inter"/>
                <a:sym typeface="Inter"/>
              </a:rPr>
              <a:t>Internet Engineering Task Force</a:t>
            </a:r>
            <a:endParaRPr sz="1200" b="0" i="0" u="none" strike="noStrike" cap="none" dirty="0">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Inter"/>
                <a:ea typeface="Inter"/>
                <a:cs typeface="Inter"/>
                <a:sym typeface="Inter"/>
              </a:rPr>
              <a:t>© 2025 IETF Trust </a:t>
            </a:r>
            <a:endParaRPr sz="1200" b="0" i="0" u="none" strike="noStrike" cap="none" dirty="0">
              <a:solidFill>
                <a:srgbClr val="000000"/>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Inter"/>
                <a:ea typeface="Inter"/>
                <a:cs typeface="Inter"/>
                <a:sym typeface="Inter"/>
              </a:rPr>
              <a:t>Production by Meetecho</a:t>
            </a:r>
            <a:endParaRPr sz="1200" b="0" i="0" u="none" strike="noStrike" cap="none" dirty="0">
              <a:solidFill>
                <a:srgbClr val="000000"/>
              </a:solidFill>
              <a:latin typeface="Inter"/>
              <a:ea typeface="Inter"/>
              <a:cs typeface="Inter"/>
              <a:sym typeface="Inter"/>
            </a:endParaRPr>
          </a:p>
        </p:txBody>
      </p:sp>
      <p:sp>
        <p:nvSpPr>
          <p:cNvPr id="239" name="Google Shape;239;p35"/>
          <p:cNvSpPr txBox="1"/>
          <p:nvPr/>
        </p:nvSpPr>
        <p:spPr>
          <a:xfrm>
            <a:off x="754475" y="3154800"/>
            <a:ext cx="5724900" cy="667800"/>
          </a:xfrm>
          <a:prstGeom prst="rect">
            <a:avLst/>
          </a:prstGeom>
          <a:noFill/>
          <a:ln>
            <a:noFill/>
          </a:ln>
        </p:spPr>
        <p:txBody>
          <a:bodyPr spcFirstLastPara="1" wrap="square" lIns="91425" tIns="91425" rIns="91425" bIns="91425" anchor="t" anchorCtr="0">
            <a:noAutofit/>
          </a:bodyPr>
          <a:lstStyle/>
          <a:p>
            <a:pPr marL="0" marR="0" lvl="0" indent="0" algn="l" rtl="0">
              <a:lnSpc>
                <a:spcPct val="110000"/>
              </a:lnSpc>
              <a:spcBef>
                <a:spcPts val="300"/>
              </a:spcBef>
              <a:spcAft>
                <a:spcPts val="0"/>
              </a:spcAft>
              <a:buClr>
                <a:srgbClr val="000000"/>
              </a:buClr>
              <a:buSzPts val="2400"/>
              <a:buFont typeface="Arial"/>
              <a:buNone/>
            </a:pPr>
            <a:r>
              <a:rPr lang="en" sz="2400" b="0" i="0" u="none" strike="noStrike" cap="none" dirty="0">
                <a:solidFill>
                  <a:srgbClr val="FFF2CC"/>
                </a:solidFill>
                <a:latin typeface="Inter"/>
                <a:ea typeface="Inter"/>
                <a:cs typeface="Inter"/>
                <a:sym typeface="Inter"/>
              </a:rPr>
              <a:t>This session is being recorded</a:t>
            </a:r>
            <a:endParaRPr sz="2400" b="0" i="0" u="none" strike="noStrike" cap="none" dirty="0">
              <a:solidFill>
                <a:srgbClr val="FFF2CC"/>
              </a:solidFill>
              <a:latin typeface="Inter"/>
              <a:ea typeface="Inter"/>
              <a:cs typeface="Inter"/>
              <a:sym typeface="Inter"/>
            </a:endParaRPr>
          </a:p>
        </p:txBody>
      </p:sp>
      <p:sp>
        <p:nvSpPr>
          <p:cNvPr id="2" name="Slide Number Placeholder 1">
            <a:extLst>
              <a:ext uri="{FF2B5EF4-FFF2-40B4-BE49-F238E27FC236}">
                <a16:creationId xmlns:a16="http://schemas.microsoft.com/office/drawing/2014/main" id="{C6575ED3-C0ED-DB1E-C977-C3846A969C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401925" y="16350"/>
            <a:ext cx="8523000" cy="602775"/>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Open Sans SemiBold"/>
              <a:buNone/>
            </a:pPr>
            <a:r>
              <a:rPr lang="en-US" sz="2400">
                <a:latin typeface="Inter"/>
                <a:ea typeface="Inter"/>
                <a:cs typeface="Inter"/>
                <a:sym typeface="Inter"/>
              </a:rPr>
              <a:t>Note Well</a:t>
            </a:r>
            <a:endParaRPr sz="2400" i="0" u="none" strike="noStrike" cap="none">
              <a:solidFill>
                <a:schemeClr val="lt1"/>
              </a:solidFill>
              <a:latin typeface="Inter"/>
              <a:ea typeface="Inter"/>
              <a:cs typeface="Inter"/>
              <a:sym typeface="Inter"/>
            </a:endParaRPr>
          </a:p>
        </p:txBody>
      </p:sp>
      <p:sp>
        <p:nvSpPr>
          <p:cNvPr id="108" name="Google Shape;108;p20"/>
          <p:cNvSpPr txBox="1">
            <a:spLocks noGrp="1"/>
          </p:cNvSpPr>
          <p:nvPr>
            <p:ph type="body" idx="4294967295"/>
          </p:nvPr>
        </p:nvSpPr>
        <p:spPr>
          <a:xfrm>
            <a:off x="401925" y="722400"/>
            <a:ext cx="8307600" cy="369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000">
                <a:solidFill>
                  <a:srgbClr val="434343"/>
                </a:solidFill>
                <a:latin typeface="Inter"/>
                <a:ea typeface="Inter"/>
                <a:cs typeface="Inter"/>
                <a:sym typeface="Inter"/>
              </a:rPr>
              <a:t>This is a reminder of IETF policies in effect on various topics such as patents or code of conduct. It is only meant to point you in the right direction. Exceptions may apply. The IETF's patent policy and the definition of an IETF "contribution" and "participation" are set forth in BCP 79; please read it carefully.</a:t>
            </a:r>
            <a:endParaRPr sz="1000">
              <a:solidFill>
                <a:srgbClr val="434343"/>
              </a:solidFill>
              <a:latin typeface="Inter"/>
              <a:ea typeface="Inter"/>
              <a:cs typeface="Inter"/>
              <a:sym typeface="Inter"/>
            </a:endParaRPr>
          </a:p>
          <a:p>
            <a:pPr marL="0" lvl="0" indent="0" algn="l" rtl="0">
              <a:lnSpc>
                <a:spcPct val="115000"/>
              </a:lnSpc>
              <a:spcBef>
                <a:spcPts val="600"/>
              </a:spcBef>
              <a:spcAft>
                <a:spcPts val="0"/>
              </a:spcAft>
              <a:buSzPts val="1800"/>
              <a:buNone/>
            </a:pPr>
            <a:r>
              <a:rPr lang="en-US" sz="1000">
                <a:solidFill>
                  <a:srgbClr val="434343"/>
                </a:solidFill>
                <a:latin typeface="Inter"/>
                <a:ea typeface="Inter"/>
                <a:cs typeface="Inter"/>
                <a:sym typeface="Inter"/>
              </a:rPr>
              <a:t>As a reminder:</a:t>
            </a:r>
            <a:endParaRPr sz="1000">
              <a:solidFill>
                <a:srgbClr val="434343"/>
              </a:solidFill>
              <a:latin typeface="Inter"/>
              <a:ea typeface="Inter"/>
              <a:cs typeface="Inter"/>
              <a:sym typeface="Inter"/>
            </a:endParaRPr>
          </a:p>
          <a:p>
            <a:pPr marL="457200" lvl="0" indent="-292100" algn="l" rtl="0">
              <a:lnSpc>
                <a:spcPct val="115000"/>
              </a:lnSpc>
              <a:spcBef>
                <a:spcPts val="600"/>
              </a:spcBef>
              <a:spcAft>
                <a:spcPts val="0"/>
              </a:spcAft>
              <a:buClr>
                <a:srgbClr val="434343"/>
              </a:buClr>
              <a:buSzPts val="1000"/>
              <a:buFont typeface="Inter"/>
              <a:buChar char="●"/>
            </a:pPr>
            <a:r>
              <a:rPr lang="en-US" sz="1000">
                <a:solidFill>
                  <a:srgbClr val="434343"/>
                </a:solidFill>
                <a:latin typeface="Inter"/>
                <a:ea typeface="Inter"/>
                <a:cs typeface="Inter"/>
                <a:sym typeface="Inter"/>
              </a:rPr>
              <a:t>By participating in the IETF, you agree to follow IETF processes and policies.</a:t>
            </a:r>
            <a:endParaRPr sz="1000">
              <a:solidFill>
                <a:srgbClr val="434343"/>
              </a:solidFill>
              <a:latin typeface="Inter"/>
              <a:ea typeface="Inter"/>
              <a:cs typeface="Inter"/>
              <a:sym typeface="Inter"/>
            </a:endParaRPr>
          </a:p>
          <a:p>
            <a:pPr marL="457200" lvl="0" indent="-292100" algn="l" rtl="0">
              <a:lnSpc>
                <a:spcPct val="115000"/>
              </a:lnSpc>
              <a:spcBef>
                <a:spcPts val="200"/>
              </a:spcBef>
              <a:spcAft>
                <a:spcPts val="0"/>
              </a:spcAft>
              <a:buClr>
                <a:srgbClr val="434343"/>
              </a:buClr>
              <a:buSzPts val="1000"/>
              <a:buFont typeface="Inter"/>
              <a:buChar char="●"/>
            </a:pPr>
            <a:r>
              <a:rPr lang="en-US" sz="1000">
                <a:solidFill>
                  <a:srgbClr val="434343"/>
                </a:solidFill>
                <a:latin typeface="Inter"/>
                <a:ea typeface="Inter"/>
                <a:cs typeface="Inter"/>
                <a:sym typeface="Inter"/>
              </a:rPr>
              <a:t>If you are aware that any IETF contribution is covered by patents or patent applications that are owned or controlled by you or your sponsor, you must disclose that fact, or not participate in the discussion.</a:t>
            </a:r>
            <a:endParaRPr sz="1000">
              <a:solidFill>
                <a:srgbClr val="434343"/>
              </a:solidFill>
              <a:latin typeface="Inter"/>
              <a:ea typeface="Inter"/>
              <a:cs typeface="Inter"/>
              <a:sym typeface="Inter"/>
            </a:endParaRPr>
          </a:p>
          <a:p>
            <a:pPr marL="457200" lvl="0" indent="-292100" algn="l" rtl="0">
              <a:lnSpc>
                <a:spcPct val="115000"/>
              </a:lnSpc>
              <a:spcBef>
                <a:spcPts val="200"/>
              </a:spcBef>
              <a:spcAft>
                <a:spcPts val="0"/>
              </a:spcAft>
              <a:buClr>
                <a:srgbClr val="434343"/>
              </a:buClr>
              <a:buSzPts val="1000"/>
              <a:buFont typeface="Inter"/>
              <a:buChar char="●"/>
            </a:pPr>
            <a:r>
              <a:rPr lang="en-US" sz="1000">
                <a:solidFill>
                  <a:srgbClr val="434343"/>
                </a:solidFill>
                <a:latin typeface="Inter"/>
                <a:ea typeface="Inter"/>
                <a:cs typeface="Inter"/>
                <a:sym typeface="Inter"/>
              </a:rPr>
              <a:t>As a participant in or attendee to any IETF activity you acknowledge that written, audio, video, and photographic records of meetings may be made public.</a:t>
            </a:r>
            <a:endParaRPr sz="1000">
              <a:solidFill>
                <a:srgbClr val="434343"/>
              </a:solidFill>
              <a:latin typeface="Inter"/>
              <a:ea typeface="Inter"/>
              <a:cs typeface="Inter"/>
              <a:sym typeface="Inter"/>
            </a:endParaRPr>
          </a:p>
          <a:p>
            <a:pPr marL="457200" lvl="0" indent="-292100" algn="l" rtl="0">
              <a:lnSpc>
                <a:spcPct val="115000"/>
              </a:lnSpc>
              <a:spcBef>
                <a:spcPts val="200"/>
              </a:spcBef>
              <a:spcAft>
                <a:spcPts val="0"/>
              </a:spcAft>
              <a:buClr>
                <a:srgbClr val="434343"/>
              </a:buClr>
              <a:buSzPts val="1000"/>
              <a:buFont typeface="Inter"/>
              <a:buChar char="●"/>
            </a:pPr>
            <a:r>
              <a:rPr lang="en-US" sz="1000">
                <a:solidFill>
                  <a:srgbClr val="434343"/>
                </a:solidFill>
                <a:latin typeface="Inter"/>
                <a:ea typeface="Inter"/>
                <a:cs typeface="Inter"/>
                <a:sym typeface="Inter"/>
              </a:rPr>
              <a:t>Personal information that you provide to IETF will be handled in accordance with the IETF Privacy Statement.</a:t>
            </a:r>
            <a:endParaRPr sz="1000">
              <a:solidFill>
                <a:srgbClr val="434343"/>
              </a:solidFill>
              <a:latin typeface="Inter"/>
              <a:ea typeface="Inter"/>
              <a:cs typeface="Inter"/>
              <a:sym typeface="Inter"/>
            </a:endParaRPr>
          </a:p>
          <a:p>
            <a:pPr marL="457200" lvl="0" indent="-292100" algn="l" rtl="0">
              <a:lnSpc>
                <a:spcPct val="115000"/>
              </a:lnSpc>
              <a:spcBef>
                <a:spcPts val="200"/>
              </a:spcBef>
              <a:spcAft>
                <a:spcPts val="0"/>
              </a:spcAft>
              <a:buClr>
                <a:srgbClr val="434343"/>
              </a:buClr>
              <a:buSzPts val="1000"/>
              <a:buFont typeface="Inter"/>
              <a:buChar char="●"/>
            </a:pPr>
            <a:r>
              <a:rPr lang="en-US" sz="1000">
                <a:solidFill>
                  <a:srgbClr val="434343"/>
                </a:solidFill>
                <a:latin typeface="Inter"/>
                <a:ea typeface="Inter"/>
                <a:cs typeface="Inter"/>
                <a:sym typeface="Inter"/>
              </a:rPr>
              <a:t>As a participant or attendee, you agree to work respectfully with other participants; please contact the ombudsteam (</a:t>
            </a:r>
            <a:r>
              <a:rPr lang="en-US" sz="1000">
                <a:solidFill>
                  <a:schemeClr val="hlink"/>
                </a:solidFill>
                <a:uFill>
                  <a:noFill/>
                </a:uFill>
                <a:latin typeface="Inter"/>
                <a:ea typeface="Inter"/>
                <a:cs typeface="Inter"/>
                <a:sym typeface="Inter"/>
                <a:hlinkClick r:id="rId3"/>
              </a:rPr>
              <a:t>https://www.ietf.org/contact/ombudsteam/</a:t>
            </a:r>
            <a:r>
              <a:rPr lang="en-US" sz="1000">
                <a:solidFill>
                  <a:srgbClr val="434343"/>
                </a:solidFill>
                <a:latin typeface="Inter"/>
                <a:ea typeface="Inter"/>
                <a:cs typeface="Inter"/>
                <a:sym typeface="Inter"/>
              </a:rPr>
              <a:t>) if you have questions or concerns about this.</a:t>
            </a:r>
            <a:endParaRPr sz="1000">
              <a:solidFill>
                <a:srgbClr val="434343"/>
              </a:solidFill>
              <a:latin typeface="Inter"/>
              <a:ea typeface="Inter"/>
              <a:cs typeface="Inter"/>
              <a:sym typeface="Inter"/>
            </a:endParaRPr>
          </a:p>
          <a:p>
            <a:pPr marL="0" lvl="0" indent="0" algn="l" rtl="0">
              <a:lnSpc>
                <a:spcPct val="100000"/>
              </a:lnSpc>
              <a:spcBef>
                <a:spcPts val="200"/>
              </a:spcBef>
              <a:spcAft>
                <a:spcPts val="0"/>
              </a:spcAft>
              <a:buSzPts val="1800"/>
              <a:buNone/>
            </a:pPr>
            <a:br>
              <a:rPr lang="en-US" sz="1000">
                <a:solidFill>
                  <a:srgbClr val="434343"/>
                </a:solidFill>
                <a:latin typeface="Inter"/>
                <a:ea typeface="Inter"/>
                <a:cs typeface="Inter"/>
                <a:sym typeface="Inter"/>
              </a:rPr>
            </a:br>
            <a:r>
              <a:rPr lang="en-US" sz="1000">
                <a:solidFill>
                  <a:srgbClr val="434343"/>
                </a:solidFill>
                <a:latin typeface="Inter"/>
                <a:ea typeface="Inter"/>
                <a:cs typeface="Inter"/>
                <a:sym typeface="Inter"/>
              </a:rPr>
              <a:t>Definitive information is in the documents listed below and other IETF BCPs. For advice, please talk to WG chairs or ADs:</a:t>
            </a:r>
            <a:endParaRPr sz="1000">
              <a:solidFill>
                <a:srgbClr val="434343"/>
              </a:solidFill>
              <a:latin typeface="Inter"/>
              <a:ea typeface="Inter"/>
              <a:cs typeface="Inter"/>
              <a:sym typeface="Inter"/>
            </a:endParaRPr>
          </a:p>
          <a:p>
            <a:pPr marL="457200" lvl="0" indent="-292100" algn="l" rtl="0">
              <a:lnSpc>
                <a:spcPct val="115000"/>
              </a:lnSpc>
              <a:spcBef>
                <a:spcPts val="600"/>
              </a:spcBef>
              <a:spcAft>
                <a:spcPts val="0"/>
              </a:spcAft>
              <a:buClr>
                <a:srgbClr val="434343"/>
              </a:buClr>
              <a:buSzPts val="1000"/>
              <a:buFont typeface="Inter"/>
              <a:buChar char="●"/>
            </a:pPr>
            <a:r>
              <a:rPr lang="en-US" sz="1000">
                <a:solidFill>
                  <a:schemeClr val="hlink"/>
                </a:solidFill>
                <a:uFill>
                  <a:noFill/>
                </a:uFill>
                <a:latin typeface="Inter"/>
                <a:ea typeface="Inter"/>
                <a:cs typeface="Inter"/>
                <a:sym typeface="Inter"/>
                <a:hlinkClick r:id="rId4"/>
              </a:rPr>
              <a:t>BCP 9</a:t>
            </a:r>
            <a:r>
              <a:rPr lang="en-US" sz="1000">
                <a:solidFill>
                  <a:srgbClr val="434343"/>
                </a:solidFill>
                <a:latin typeface="Inter"/>
                <a:ea typeface="Inter"/>
                <a:cs typeface="Inter"/>
                <a:sym typeface="Inter"/>
              </a:rPr>
              <a:t> (Internet Standards Process)</a:t>
            </a:r>
            <a:endParaRPr sz="1000">
              <a:solidFill>
                <a:srgbClr val="434343"/>
              </a:solidFill>
              <a:latin typeface="Inter"/>
              <a:ea typeface="Inter"/>
              <a:cs typeface="Inter"/>
              <a:sym typeface="Inter"/>
            </a:endParaRPr>
          </a:p>
          <a:p>
            <a:pPr marL="457200" lvl="0" indent="-292100" algn="l" rtl="0">
              <a:lnSpc>
                <a:spcPct val="115000"/>
              </a:lnSpc>
              <a:spcBef>
                <a:spcPts val="0"/>
              </a:spcBef>
              <a:spcAft>
                <a:spcPts val="0"/>
              </a:spcAft>
              <a:buClr>
                <a:srgbClr val="434343"/>
              </a:buClr>
              <a:buSzPts val="1000"/>
              <a:buFont typeface="Inter"/>
              <a:buChar char="●"/>
            </a:pPr>
            <a:r>
              <a:rPr lang="en-US" sz="1000">
                <a:solidFill>
                  <a:schemeClr val="hlink"/>
                </a:solidFill>
                <a:uFill>
                  <a:noFill/>
                </a:uFill>
                <a:latin typeface="Inter"/>
                <a:ea typeface="Inter"/>
                <a:cs typeface="Inter"/>
                <a:sym typeface="Inter"/>
                <a:hlinkClick r:id="rId5"/>
              </a:rPr>
              <a:t>BCP 25</a:t>
            </a:r>
            <a:r>
              <a:rPr lang="en-US" sz="1000">
                <a:solidFill>
                  <a:srgbClr val="434343"/>
                </a:solidFill>
                <a:latin typeface="Inter"/>
                <a:ea typeface="Inter"/>
                <a:cs typeface="Inter"/>
                <a:sym typeface="Inter"/>
              </a:rPr>
              <a:t> (Working Group processes)</a:t>
            </a:r>
            <a:endParaRPr sz="1000">
              <a:solidFill>
                <a:srgbClr val="434343"/>
              </a:solidFill>
              <a:latin typeface="Inter"/>
              <a:ea typeface="Inter"/>
              <a:cs typeface="Inter"/>
              <a:sym typeface="Inter"/>
            </a:endParaRPr>
          </a:p>
          <a:p>
            <a:pPr marL="457200" lvl="0" indent="-292100" algn="l" rtl="0">
              <a:lnSpc>
                <a:spcPct val="115000"/>
              </a:lnSpc>
              <a:spcBef>
                <a:spcPts val="0"/>
              </a:spcBef>
              <a:spcAft>
                <a:spcPts val="0"/>
              </a:spcAft>
              <a:buClr>
                <a:srgbClr val="434343"/>
              </a:buClr>
              <a:buSzPts val="1000"/>
              <a:buFont typeface="Inter"/>
              <a:buChar char="●"/>
            </a:pPr>
            <a:r>
              <a:rPr lang="en-US" sz="1000">
                <a:solidFill>
                  <a:schemeClr val="hlink"/>
                </a:solidFill>
                <a:uFill>
                  <a:noFill/>
                </a:uFill>
                <a:latin typeface="Inter"/>
                <a:ea typeface="Inter"/>
                <a:cs typeface="Inter"/>
                <a:sym typeface="Inter"/>
                <a:hlinkClick r:id="rId5"/>
              </a:rPr>
              <a:t>BCP 25</a:t>
            </a:r>
            <a:r>
              <a:rPr lang="en-US" sz="1000">
                <a:solidFill>
                  <a:srgbClr val="434343"/>
                </a:solidFill>
                <a:latin typeface="Inter"/>
                <a:ea typeface="Inter"/>
                <a:cs typeface="Inter"/>
                <a:sym typeface="Inter"/>
              </a:rPr>
              <a:t> (Anti-Harassment Procedures) </a:t>
            </a:r>
            <a:endParaRPr sz="1000">
              <a:solidFill>
                <a:srgbClr val="434343"/>
              </a:solidFill>
              <a:latin typeface="Inter"/>
              <a:ea typeface="Inter"/>
              <a:cs typeface="Inter"/>
              <a:sym typeface="Inter"/>
            </a:endParaRPr>
          </a:p>
          <a:p>
            <a:pPr marL="457200" lvl="0" indent="-292100" algn="l" rtl="0">
              <a:lnSpc>
                <a:spcPct val="115000"/>
              </a:lnSpc>
              <a:spcBef>
                <a:spcPts val="0"/>
              </a:spcBef>
              <a:spcAft>
                <a:spcPts val="0"/>
              </a:spcAft>
              <a:buClr>
                <a:srgbClr val="434343"/>
              </a:buClr>
              <a:buSzPts val="1000"/>
              <a:buFont typeface="Inter"/>
              <a:buChar char="●"/>
            </a:pPr>
            <a:r>
              <a:rPr lang="en-US" sz="1000">
                <a:solidFill>
                  <a:schemeClr val="hlink"/>
                </a:solidFill>
                <a:uFill>
                  <a:noFill/>
                </a:uFill>
                <a:latin typeface="Inter"/>
                <a:ea typeface="Inter"/>
                <a:cs typeface="Inter"/>
                <a:sym typeface="Inter"/>
                <a:hlinkClick r:id="rId6"/>
              </a:rPr>
              <a:t>BCP 54</a:t>
            </a:r>
            <a:r>
              <a:rPr lang="en-US" sz="1000">
                <a:solidFill>
                  <a:srgbClr val="434343"/>
                </a:solidFill>
                <a:latin typeface="Inter"/>
                <a:ea typeface="Inter"/>
                <a:cs typeface="Inter"/>
                <a:sym typeface="Inter"/>
              </a:rPr>
              <a:t> (Code of Conduct)</a:t>
            </a:r>
            <a:endParaRPr sz="1000">
              <a:solidFill>
                <a:srgbClr val="434343"/>
              </a:solidFill>
              <a:latin typeface="Inter"/>
              <a:ea typeface="Inter"/>
              <a:cs typeface="Inter"/>
              <a:sym typeface="Inter"/>
            </a:endParaRPr>
          </a:p>
          <a:p>
            <a:pPr marL="457200" lvl="0" indent="-292100" algn="l" rtl="0">
              <a:lnSpc>
                <a:spcPct val="115000"/>
              </a:lnSpc>
              <a:spcBef>
                <a:spcPts val="0"/>
              </a:spcBef>
              <a:spcAft>
                <a:spcPts val="0"/>
              </a:spcAft>
              <a:buClr>
                <a:srgbClr val="434343"/>
              </a:buClr>
              <a:buSzPts val="1000"/>
              <a:buFont typeface="Inter"/>
              <a:buChar char="●"/>
            </a:pPr>
            <a:r>
              <a:rPr lang="en-US" sz="1000">
                <a:solidFill>
                  <a:schemeClr val="hlink"/>
                </a:solidFill>
                <a:uFill>
                  <a:noFill/>
                </a:uFill>
                <a:latin typeface="Inter"/>
                <a:ea typeface="Inter"/>
                <a:cs typeface="Inter"/>
                <a:sym typeface="Inter"/>
                <a:hlinkClick r:id="rId7"/>
              </a:rPr>
              <a:t>BCP 78</a:t>
            </a:r>
            <a:r>
              <a:rPr lang="en-US" sz="1000">
                <a:solidFill>
                  <a:srgbClr val="434343"/>
                </a:solidFill>
                <a:latin typeface="Inter"/>
                <a:ea typeface="Inter"/>
                <a:cs typeface="Inter"/>
                <a:sym typeface="Inter"/>
              </a:rPr>
              <a:t> (Copyright)</a:t>
            </a:r>
            <a:endParaRPr sz="1000">
              <a:solidFill>
                <a:srgbClr val="434343"/>
              </a:solidFill>
              <a:latin typeface="Inter"/>
              <a:ea typeface="Inter"/>
              <a:cs typeface="Inter"/>
              <a:sym typeface="Inter"/>
            </a:endParaRPr>
          </a:p>
          <a:p>
            <a:pPr marL="457200" lvl="0" indent="-292100" algn="l" rtl="0">
              <a:lnSpc>
                <a:spcPct val="115000"/>
              </a:lnSpc>
              <a:spcBef>
                <a:spcPts val="0"/>
              </a:spcBef>
              <a:spcAft>
                <a:spcPts val="0"/>
              </a:spcAft>
              <a:buClr>
                <a:srgbClr val="434343"/>
              </a:buClr>
              <a:buSzPts val="1000"/>
              <a:buFont typeface="Inter"/>
              <a:buChar char="●"/>
            </a:pPr>
            <a:r>
              <a:rPr lang="en-US" sz="1000">
                <a:solidFill>
                  <a:schemeClr val="hlink"/>
                </a:solidFill>
                <a:uFill>
                  <a:noFill/>
                </a:uFill>
                <a:latin typeface="Inter"/>
                <a:ea typeface="Inter"/>
                <a:cs typeface="Inter"/>
                <a:sym typeface="Inter"/>
                <a:hlinkClick r:id="rId8"/>
              </a:rPr>
              <a:t>BCP 79</a:t>
            </a:r>
            <a:r>
              <a:rPr lang="en-US" sz="1000">
                <a:solidFill>
                  <a:srgbClr val="434343"/>
                </a:solidFill>
                <a:latin typeface="Inter"/>
                <a:ea typeface="Inter"/>
                <a:cs typeface="Inter"/>
                <a:sym typeface="Inter"/>
              </a:rPr>
              <a:t> (Patents, Participation)</a:t>
            </a:r>
            <a:endParaRPr sz="1000">
              <a:solidFill>
                <a:srgbClr val="434343"/>
              </a:solidFill>
              <a:latin typeface="Inter"/>
              <a:ea typeface="Inter"/>
              <a:cs typeface="Inter"/>
              <a:sym typeface="Inter"/>
            </a:endParaRPr>
          </a:p>
          <a:p>
            <a:pPr marL="457200" lvl="0" indent="-292100" algn="l" rtl="0">
              <a:lnSpc>
                <a:spcPct val="115000"/>
              </a:lnSpc>
              <a:spcBef>
                <a:spcPts val="0"/>
              </a:spcBef>
              <a:spcAft>
                <a:spcPts val="0"/>
              </a:spcAft>
              <a:buClr>
                <a:srgbClr val="434343"/>
              </a:buClr>
              <a:buSzPts val="1000"/>
              <a:buFont typeface="Inter"/>
              <a:buChar char="●"/>
            </a:pPr>
            <a:r>
              <a:rPr lang="en-US" sz="1000">
                <a:solidFill>
                  <a:schemeClr val="hlink"/>
                </a:solidFill>
                <a:uFill>
                  <a:noFill/>
                </a:uFill>
                <a:latin typeface="Inter"/>
                <a:ea typeface="Inter"/>
                <a:cs typeface="Inter"/>
                <a:sym typeface="Inter"/>
                <a:hlinkClick r:id="rId9"/>
              </a:rPr>
              <a:t>https://www.ietf.org/privacy-policy/</a:t>
            </a:r>
            <a:r>
              <a:rPr lang="en-US" sz="1000">
                <a:solidFill>
                  <a:srgbClr val="434343"/>
                </a:solidFill>
                <a:latin typeface="Inter"/>
                <a:ea typeface="Inter"/>
                <a:cs typeface="Inter"/>
                <a:sym typeface="Inter"/>
              </a:rPr>
              <a:t>(Privacy Policy)</a:t>
            </a:r>
            <a:endParaRPr sz="1000">
              <a:solidFill>
                <a:srgbClr val="434343"/>
              </a:solidFill>
              <a:latin typeface="Inter"/>
              <a:ea typeface="Inter"/>
              <a:cs typeface="Inter"/>
              <a:sym typeface="Inter"/>
            </a:endParaRPr>
          </a:p>
        </p:txBody>
      </p:sp>
      <p:sp>
        <p:nvSpPr>
          <p:cNvPr id="2" name="Slide Number Placeholder 1">
            <a:extLst>
              <a:ext uri="{FF2B5EF4-FFF2-40B4-BE49-F238E27FC236}">
                <a16:creationId xmlns:a16="http://schemas.microsoft.com/office/drawing/2014/main" id="{95309CE0-2ABD-B0E2-9E18-76291BA564D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401925" y="16350"/>
            <a:ext cx="8523000" cy="602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Open Sans SemiBold"/>
              <a:buNone/>
            </a:pPr>
            <a:r>
              <a:rPr lang="en-US" sz="2400"/>
              <a:t>Note Really Well</a:t>
            </a:r>
            <a:endParaRPr sz="2400" b="0" i="0" u="none" strike="noStrike" cap="none">
              <a:solidFill>
                <a:schemeClr val="lt1"/>
              </a:solidFill>
              <a:latin typeface="Open Sans"/>
              <a:ea typeface="Open Sans"/>
              <a:cs typeface="Open Sans"/>
              <a:sym typeface="Open Sans"/>
            </a:endParaRPr>
          </a:p>
        </p:txBody>
      </p:sp>
      <p:sp>
        <p:nvSpPr>
          <p:cNvPr id="114" name="Google Shape;114;p21"/>
          <p:cNvSpPr txBox="1">
            <a:spLocks noGrp="1"/>
          </p:cNvSpPr>
          <p:nvPr>
            <p:ph type="body" idx="4294967295"/>
          </p:nvPr>
        </p:nvSpPr>
        <p:spPr>
          <a:xfrm>
            <a:off x="401925" y="722400"/>
            <a:ext cx="7871700" cy="36987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600"/>
              </a:spcBef>
              <a:spcAft>
                <a:spcPts val="0"/>
              </a:spcAft>
              <a:buClr>
                <a:srgbClr val="434343"/>
              </a:buClr>
              <a:buSzPts val="1300"/>
              <a:buFont typeface="Inter"/>
              <a:buChar char="●"/>
            </a:pPr>
            <a:r>
              <a:rPr lang="en-US" sz="1300">
                <a:solidFill>
                  <a:srgbClr val="434343"/>
                </a:solidFill>
                <a:latin typeface="Inter"/>
                <a:ea typeface="Inter"/>
                <a:cs typeface="Inter"/>
                <a:sym typeface="Inter"/>
              </a:rPr>
              <a:t>IETF meetings, virtual meetings, and mailing lists are intended for professional collaboration and networking, as defined in the IETF Guidelines for Conduct (RFC 7154), the IETF Anti-Harassment Policy, and the IETF Anti-Harassment Procedures (RFC 7776). If you have any concerns about observed behavior, please talk to the Ombudsteam, who are available if you need confidentiality to raise concerns confident about harassment or other conduct in the IETF.</a:t>
            </a:r>
            <a:endParaRPr sz="1300">
              <a:solidFill>
                <a:srgbClr val="434343"/>
              </a:solidFill>
              <a:latin typeface="Inter"/>
              <a:ea typeface="Inter"/>
              <a:cs typeface="Inter"/>
              <a:sym typeface="Inter"/>
            </a:endParaRPr>
          </a:p>
          <a:p>
            <a:pPr marL="457200" marR="0" lvl="0" indent="-311150" algn="l" rtl="0">
              <a:lnSpc>
                <a:spcPct val="115000"/>
              </a:lnSpc>
              <a:spcBef>
                <a:spcPts val="1000"/>
              </a:spcBef>
              <a:spcAft>
                <a:spcPts val="0"/>
              </a:spcAft>
              <a:buClr>
                <a:srgbClr val="434343"/>
              </a:buClr>
              <a:buSzPts val="1300"/>
              <a:buFont typeface="Inter"/>
              <a:buChar char="●"/>
            </a:pPr>
            <a:r>
              <a:rPr lang="en-US" sz="1300">
                <a:solidFill>
                  <a:srgbClr val="434343"/>
                </a:solidFill>
                <a:latin typeface="Inter"/>
                <a:ea typeface="Inter"/>
                <a:cs typeface="Inter"/>
                <a:sym typeface="Inter"/>
              </a:rPr>
              <a:t>The IETF strives to create and maintain an environment in which people of many different backgrounds and identities are treated with dignity, decency, and respect. Those who participate in the IETF are expected to behave according to professional standards and demonstrate appropriate workplace behavior.</a:t>
            </a:r>
            <a:endParaRPr sz="1300">
              <a:solidFill>
                <a:srgbClr val="434343"/>
              </a:solidFill>
              <a:latin typeface="Inter"/>
              <a:ea typeface="Inter"/>
              <a:cs typeface="Inter"/>
              <a:sym typeface="Inter"/>
            </a:endParaRPr>
          </a:p>
          <a:p>
            <a:pPr marL="457200" marR="0" lvl="0" indent="-311150" algn="l" rtl="0">
              <a:lnSpc>
                <a:spcPct val="115000"/>
              </a:lnSpc>
              <a:spcBef>
                <a:spcPts val="1000"/>
              </a:spcBef>
              <a:spcAft>
                <a:spcPts val="0"/>
              </a:spcAft>
              <a:buClr>
                <a:srgbClr val="434343"/>
              </a:buClr>
              <a:buSzPts val="1300"/>
              <a:buFont typeface="Inter"/>
              <a:buChar char="●"/>
            </a:pPr>
            <a:r>
              <a:rPr lang="en-US" sz="1300">
                <a:solidFill>
                  <a:srgbClr val="434343"/>
                </a:solidFill>
                <a:latin typeface="Inter"/>
                <a:ea typeface="Inter"/>
                <a:cs typeface="Inter"/>
                <a:sym typeface="Inter"/>
              </a:rPr>
              <a:t>IETF participants must not engage in harassment while at IETF meetings, virtual meetings, social events, or on mailing lists. Harassment is unwelcome hostile or intimidating behavior—in particular, speech or behavior that is aggressive or intimidates.</a:t>
            </a:r>
            <a:endParaRPr sz="1300">
              <a:solidFill>
                <a:srgbClr val="434343"/>
              </a:solidFill>
              <a:latin typeface="Inter"/>
              <a:ea typeface="Inter"/>
              <a:cs typeface="Inter"/>
              <a:sym typeface="Inter"/>
            </a:endParaRPr>
          </a:p>
          <a:p>
            <a:pPr marL="457200" marR="0" lvl="0" indent="-311150" algn="l" rtl="0">
              <a:lnSpc>
                <a:spcPct val="115000"/>
              </a:lnSpc>
              <a:spcBef>
                <a:spcPts val="1000"/>
              </a:spcBef>
              <a:spcAft>
                <a:spcPts val="1000"/>
              </a:spcAft>
              <a:buClr>
                <a:srgbClr val="434343"/>
              </a:buClr>
              <a:buSzPts val="1300"/>
              <a:buFont typeface="Inter"/>
              <a:buChar char="●"/>
            </a:pPr>
            <a:r>
              <a:rPr lang="en-US" sz="1300">
                <a:solidFill>
                  <a:srgbClr val="434343"/>
                </a:solidFill>
                <a:latin typeface="Inter"/>
                <a:ea typeface="Inter"/>
                <a:cs typeface="Inter"/>
                <a:sym typeface="Inter"/>
              </a:rPr>
              <a:t>If you believe you have been harassed, notice that someone else is being harassed, </a:t>
            </a:r>
            <a:br>
              <a:rPr lang="en-US" sz="1300">
                <a:solidFill>
                  <a:srgbClr val="434343"/>
                </a:solidFill>
                <a:latin typeface="Inter"/>
                <a:ea typeface="Inter"/>
                <a:cs typeface="Inter"/>
                <a:sym typeface="Inter"/>
              </a:rPr>
            </a:br>
            <a:r>
              <a:rPr lang="en-US" sz="1300">
                <a:solidFill>
                  <a:srgbClr val="434343"/>
                </a:solidFill>
                <a:latin typeface="Inter"/>
                <a:ea typeface="Inter"/>
                <a:cs typeface="Inter"/>
                <a:sym typeface="Inter"/>
              </a:rPr>
              <a:t>or have any other concerns, you are encouraged to raise your concern in confidence </a:t>
            </a:r>
            <a:br>
              <a:rPr lang="en-US" sz="1300">
                <a:solidFill>
                  <a:srgbClr val="434343"/>
                </a:solidFill>
                <a:latin typeface="Inter"/>
                <a:ea typeface="Inter"/>
                <a:cs typeface="Inter"/>
                <a:sym typeface="Inter"/>
              </a:rPr>
            </a:br>
            <a:r>
              <a:rPr lang="en-US" sz="1300">
                <a:solidFill>
                  <a:srgbClr val="434343"/>
                </a:solidFill>
                <a:latin typeface="Inter"/>
                <a:ea typeface="Inter"/>
                <a:cs typeface="Inter"/>
                <a:sym typeface="Inter"/>
              </a:rPr>
              <a:t>with one of the Ombudspersons.</a:t>
            </a:r>
            <a:endParaRPr sz="1300">
              <a:solidFill>
                <a:srgbClr val="434343"/>
              </a:solidFill>
              <a:latin typeface="Inter"/>
              <a:ea typeface="Inter"/>
              <a:cs typeface="Inter"/>
              <a:sym typeface="Inter"/>
            </a:endParaRPr>
          </a:p>
        </p:txBody>
      </p:sp>
      <p:sp>
        <p:nvSpPr>
          <p:cNvPr id="2" name="Slide Number Placeholder 1">
            <a:extLst>
              <a:ext uri="{FF2B5EF4-FFF2-40B4-BE49-F238E27FC236}">
                <a16:creationId xmlns:a16="http://schemas.microsoft.com/office/drawing/2014/main" id="{FF308D0D-32D4-FDE3-6D9D-DAEC664BACE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471900" y="218223"/>
            <a:ext cx="8222100" cy="1288200"/>
          </a:xfrm>
          <a:prstGeom prst="rect">
            <a:avLst/>
          </a:prstGeom>
          <a:noFill/>
          <a:ln>
            <a:noFill/>
          </a:ln>
        </p:spPr>
        <p:txBody>
          <a:bodyPr spcFirstLastPara="1" wrap="square" lIns="91400" tIns="91400" rIns="91400" bIns="91400" anchor="b" anchorCtr="0">
            <a:noAutofit/>
          </a:bodyPr>
          <a:lstStyle/>
          <a:p>
            <a:pPr marL="0" marR="0" lvl="0" indent="0" algn="l" rtl="0">
              <a:lnSpc>
                <a:spcPct val="100000"/>
              </a:lnSpc>
              <a:spcBef>
                <a:spcPts val="0"/>
              </a:spcBef>
              <a:spcAft>
                <a:spcPts val="0"/>
              </a:spcAft>
              <a:buClr>
                <a:srgbClr val="FFFFFF"/>
              </a:buClr>
              <a:buSzPts val="3600"/>
              <a:buFont typeface="Open Sans"/>
              <a:buNone/>
            </a:pPr>
            <a:r>
              <a:rPr lang="en-US" dirty="0"/>
              <a:t>IETF 123 Meeting Tips</a:t>
            </a:r>
            <a:endParaRPr sz="2400" dirty="0">
              <a:solidFill>
                <a:srgbClr val="FFFFFF"/>
              </a:solidFill>
            </a:endParaRPr>
          </a:p>
        </p:txBody>
      </p:sp>
      <p:sp>
        <p:nvSpPr>
          <p:cNvPr id="120" name="Google Shape;120;p22"/>
          <p:cNvSpPr txBox="1">
            <a:spLocks noGrp="1"/>
          </p:cNvSpPr>
          <p:nvPr>
            <p:ph type="body" idx="1"/>
          </p:nvPr>
        </p:nvSpPr>
        <p:spPr>
          <a:xfrm>
            <a:off x="331800" y="1896950"/>
            <a:ext cx="8480400" cy="2727300"/>
          </a:xfrm>
          <a:prstGeom prst="rect">
            <a:avLst/>
          </a:prstGeom>
          <a:noFill/>
          <a:ln>
            <a:noFill/>
          </a:ln>
        </p:spPr>
        <p:txBody>
          <a:bodyPr spcFirstLastPara="1" wrap="square" lIns="91400" tIns="91400" rIns="91400" bIns="91400" anchor="t" anchorCtr="0">
            <a:noAutofit/>
          </a:bodyPr>
          <a:lstStyle/>
          <a:p>
            <a:pPr marL="0" lvl="0" indent="0" algn="l" rtl="0">
              <a:lnSpc>
                <a:spcPct val="110000"/>
              </a:lnSpc>
              <a:spcBef>
                <a:spcPts val="300"/>
              </a:spcBef>
              <a:spcAft>
                <a:spcPts val="0"/>
              </a:spcAft>
              <a:buNone/>
            </a:pPr>
            <a:r>
              <a:rPr lang="en-US" sz="1600" b="1">
                <a:solidFill>
                  <a:srgbClr val="000000"/>
                </a:solidFill>
              </a:rPr>
              <a:t>In-person participants</a:t>
            </a:r>
            <a:endParaRPr sz="1600">
              <a:solidFill>
                <a:srgbClr val="000000"/>
              </a:solidFill>
            </a:endParaRPr>
          </a:p>
          <a:p>
            <a:pPr marL="457200" lvl="0" indent="-330200" algn="l" rtl="0">
              <a:lnSpc>
                <a:spcPct val="110000"/>
              </a:lnSpc>
              <a:spcBef>
                <a:spcPts val="300"/>
              </a:spcBef>
              <a:spcAft>
                <a:spcPts val="0"/>
              </a:spcAft>
              <a:buClr>
                <a:srgbClr val="000000"/>
              </a:buClr>
              <a:buSzPts val="1600"/>
              <a:buChar char="●"/>
            </a:pPr>
            <a:r>
              <a:rPr lang="en-US" sz="1600">
                <a:solidFill>
                  <a:srgbClr val="000000"/>
                </a:solidFill>
              </a:rPr>
              <a:t>Make sure to sign into the session via Datatracker or the QR Code in this session.</a:t>
            </a:r>
            <a:endParaRPr sz="1600">
              <a:solidFill>
                <a:srgbClr val="000000"/>
              </a:solidFill>
            </a:endParaRPr>
          </a:p>
          <a:p>
            <a:pPr marL="457200" lvl="0" indent="-330200" algn="l" rtl="0">
              <a:lnSpc>
                <a:spcPct val="110000"/>
              </a:lnSpc>
              <a:spcBef>
                <a:spcPts val="0"/>
              </a:spcBef>
              <a:spcAft>
                <a:spcPts val="0"/>
              </a:spcAft>
              <a:buClr>
                <a:srgbClr val="000000"/>
              </a:buClr>
              <a:buSzPts val="1600"/>
              <a:buChar char="●"/>
            </a:pPr>
            <a:r>
              <a:rPr lang="en-US" sz="1600">
                <a:solidFill>
                  <a:srgbClr val="000000"/>
                </a:solidFill>
              </a:rPr>
              <a:t>Use Meetecho (usually the “Meetecho lite”) client to:</a:t>
            </a:r>
            <a:endParaRPr sz="1600">
              <a:solidFill>
                <a:srgbClr val="000000"/>
              </a:solidFill>
            </a:endParaRPr>
          </a:p>
          <a:p>
            <a:pPr marL="914400" lvl="1" indent="-330200" algn="l" rtl="0">
              <a:lnSpc>
                <a:spcPct val="110000"/>
              </a:lnSpc>
              <a:spcBef>
                <a:spcPts val="0"/>
              </a:spcBef>
              <a:spcAft>
                <a:spcPts val="0"/>
              </a:spcAft>
              <a:buClr>
                <a:srgbClr val="000000"/>
              </a:buClr>
              <a:buSzPts val="1600"/>
              <a:buChar char="○"/>
            </a:pPr>
            <a:r>
              <a:rPr lang="en-US" sz="1600">
                <a:solidFill>
                  <a:srgbClr val="000000"/>
                </a:solidFill>
              </a:rPr>
              <a:t>join the mic queue</a:t>
            </a:r>
            <a:endParaRPr sz="1600">
              <a:solidFill>
                <a:srgbClr val="000000"/>
              </a:solidFill>
            </a:endParaRPr>
          </a:p>
          <a:p>
            <a:pPr marL="914400" lvl="1" indent="-330200" algn="l" rtl="0">
              <a:lnSpc>
                <a:spcPct val="110000"/>
              </a:lnSpc>
              <a:spcBef>
                <a:spcPts val="0"/>
              </a:spcBef>
              <a:spcAft>
                <a:spcPts val="0"/>
              </a:spcAft>
              <a:buClr>
                <a:srgbClr val="000000"/>
              </a:buClr>
              <a:buSzPts val="1600"/>
              <a:buChar char="○"/>
            </a:pPr>
            <a:r>
              <a:rPr lang="en-US" sz="1600">
                <a:solidFill>
                  <a:srgbClr val="000000"/>
                </a:solidFill>
              </a:rPr>
              <a:t>participate in shows of hands</a:t>
            </a:r>
            <a:endParaRPr sz="1600">
              <a:solidFill>
                <a:srgbClr val="000000"/>
              </a:solidFill>
            </a:endParaRPr>
          </a:p>
          <a:p>
            <a:pPr marL="457200" lvl="0" indent="-330200" algn="l" rtl="0">
              <a:lnSpc>
                <a:spcPct val="110000"/>
              </a:lnSpc>
              <a:spcBef>
                <a:spcPts val="0"/>
              </a:spcBef>
              <a:spcAft>
                <a:spcPts val="0"/>
              </a:spcAft>
              <a:buClr>
                <a:srgbClr val="000000"/>
              </a:buClr>
              <a:buSzPts val="1600"/>
              <a:buChar char="●"/>
            </a:pPr>
            <a:r>
              <a:rPr lang="en-US" sz="1600" i="1">
                <a:solidFill>
                  <a:srgbClr val="000000"/>
                </a:solidFill>
              </a:rPr>
              <a:t>Keep audio and video off if not using the onsite version.</a:t>
            </a:r>
            <a:endParaRPr sz="1600" b="1">
              <a:solidFill>
                <a:srgbClr val="000000"/>
              </a:solidFill>
            </a:endParaRPr>
          </a:p>
          <a:p>
            <a:pPr marL="0" lvl="0" indent="0" algn="l" rtl="0">
              <a:lnSpc>
                <a:spcPct val="110000"/>
              </a:lnSpc>
              <a:spcBef>
                <a:spcPts val="300"/>
              </a:spcBef>
              <a:spcAft>
                <a:spcPts val="0"/>
              </a:spcAft>
              <a:buNone/>
            </a:pPr>
            <a:r>
              <a:rPr lang="en-US" sz="1600" b="1">
                <a:solidFill>
                  <a:srgbClr val="000000"/>
                </a:solidFill>
              </a:rPr>
              <a:t>Remote participants </a:t>
            </a:r>
            <a:endParaRPr sz="1600">
              <a:solidFill>
                <a:srgbClr val="000000"/>
              </a:solidFill>
            </a:endParaRPr>
          </a:p>
          <a:p>
            <a:pPr marL="457200" lvl="0" indent="-330200" algn="l" rtl="0">
              <a:lnSpc>
                <a:spcPct val="110000"/>
              </a:lnSpc>
              <a:spcBef>
                <a:spcPts val="300"/>
              </a:spcBef>
              <a:spcAft>
                <a:spcPts val="0"/>
              </a:spcAft>
              <a:buClr>
                <a:srgbClr val="000000"/>
              </a:buClr>
              <a:buSzPts val="1600"/>
              <a:buChar char="●"/>
            </a:pPr>
            <a:r>
              <a:rPr lang="en-US" sz="1600">
                <a:solidFill>
                  <a:srgbClr val="000000"/>
                </a:solidFill>
              </a:rPr>
              <a:t>Make sure your audio and video are off unless you are chairing or presenting during a session.</a:t>
            </a:r>
            <a:endParaRPr sz="1600">
              <a:solidFill>
                <a:srgbClr val="000000"/>
              </a:solidFill>
            </a:endParaRPr>
          </a:p>
          <a:p>
            <a:pPr marL="457200" lvl="0" indent="-330200" algn="l" rtl="0">
              <a:lnSpc>
                <a:spcPct val="110000"/>
              </a:lnSpc>
              <a:spcBef>
                <a:spcPts val="0"/>
              </a:spcBef>
              <a:spcAft>
                <a:spcPts val="0"/>
              </a:spcAft>
              <a:buClr>
                <a:srgbClr val="000000"/>
              </a:buClr>
              <a:buSzPts val="1600"/>
              <a:buChar char="●"/>
            </a:pPr>
            <a:r>
              <a:rPr lang="en-US" sz="1600">
                <a:solidFill>
                  <a:srgbClr val="000000"/>
                </a:solidFill>
              </a:rPr>
              <a:t>Use of a headset is strongly recommended.</a:t>
            </a:r>
            <a:endParaRPr sz="1600">
              <a:solidFill>
                <a:srgbClr val="000000"/>
              </a:solidFill>
            </a:endParaRPr>
          </a:p>
        </p:txBody>
      </p:sp>
      <p:sp>
        <p:nvSpPr>
          <p:cNvPr id="121" name="Google Shape;121;p22"/>
          <p:cNvSpPr txBox="1">
            <a:spLocks noGrp="1"/>
          </p:cNvSpPr>
          <p:nvPr>
            <p:ph type="sldNum" idx="12"/>
          </p:nvPr>
        </p:nvSpPr>
        <p:spPr>
          <a:xfrm>
            <a:off x="8735428" y="4724798"/>
            <a:ext cx="336900" cy="335400"/>
          </a:xfrm>
          <a:prstGeom prst="rect">
            <a:avLst/>
          </a:prstGeom>
          <a:noFill/>
          <a:ln>
            <a:noFill/>
          </a:ln>
        </p:spPr>
        <p:txBody>
          <a:bodyPr spcFirstLastPara="1" wrap="square" lIns="91400" tIns="91400" rIns="91400" bIns="91400" anchor="ctr" anchorCtr="0">
            <a:noAutofit/>
          </a:bodyPr>
          <a:lstStyle/>
          <a:p>
            <a:pPr marL="0" lvl="0" indent="0" algn="r" rtl="0">
              <a:spcBef>
                <a:spcPts val="0"/>
              </a:spcBef>
              <a:spcAft>
                <a:spcPts val="0"/>
              </a:spcAft>
              <a:buClr>
                <a:srgbClr val="737373"/>
              </a:buClr>
              <a:buSzPts val="1000"/>
              <a:buFont typeface="Roboto"/>
              <a:buNone/>
            </a:pPr>
            <a:fld id="{00000000-1234-1234-1234-123412341234}" type="slidenum">
              <a:rPr lang="en-US"/>
              <a:t>4</a:t>
            </a:fld>
            <a:endParaRPr/>
          </a:p>
        </p:txBody>
      </p:sp>
      <p:sp>
        <p:nvSpPr>
          <p:cNvPr id="122" name="Google Shape;122;p22"/>
          <p:cNvSpPr txBox="1"/>
          <p:nvPr/>
        </p:nvSpPr>
        <p:spPr>
          <a:xfrm>
            <a:off x="1709550" y="218225"/>
            <a:ext cx="5724900" cy="6678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300"/>
              </a:spcBef>
              <a:spcAft>
                <a:spcPts val="0"/>
              </a:spcAft>
              <a:buNone/>
            </a:pPr>
            <a:r>
              <a:rPr lang="en-US" sz="2400">
                <a:solidFill>
                  <a:srgbClr val="FFE599"/>
                </a:solidFill>
                <a:latin typeface="Montserrat"/>
                <a:ea typeface="Montserrat"/>
                <a:cs typeface="Montserrat"/>
                <a:sym typeface="Montserrat"/>
              </a:rPr>
              <a:t>This session is being recorded</a:t>
            </a:r>
            <a:endParaRPr sz="2400">
              <a:solidFill>
                <a:srgbClr val="FFE599"/>
              </a:solidFill>
              <a:latin typeface="Montserrat"/>
              <a:ea typeface="Montserrat"/>
              <a:cs typeface="Montserrat"/>
              <a:sym typeface="Montserrat"/>
            </a:endParaRPr>
          </a:p>
        </p:txBody>
      </p:sp>
      <p:pic>
        <p:nvPicPr>
          <p:cNvPr id="123" name="Google Shape;123;p22"/>
          <p:cNvPicPr preferRelativeResize="0"/>
          <p:nvPr/>
        </p:nvPicPr>
        <p:blipFill>
          <a:blip r:embed="rId3">
            <a:alphaModFix/>
          </a:blip>
          <a:stretch>
            <a:fillRect/>
          </a:stretch>
        </p:blipFill>
        <p:spPr>
          <a:xfrm>
            <a:off x="6916950" y="2699300"/>
            <a:ext cx="1818475" cy="810300"/>
          </a:xfrm>
          <a:prstGeom prst="rect">
            <a:avLst/>
          </a:prstGeom>
          <a:noFill/>
          <a:ln>
            <a:noFill/>
          </a:ln>
          <a:effectLst>
            <a:outerShdw blurRad="114300" dist="19050" dir="3000000" algn="bl" rotWithShape="0">
              <a:srgbClr val="000000">
                <a:alpha val="50000"/>
              </a:srgbClr>
            </a:outerShdw>
          </a:effectLst>
        </p:spPr>
      </p:pic>
      <p:pic>
        <p:nvPicPr>
          <p:cNvPr id="2" name="Google Shape;265;p38" descr="Meetecho Logo">
            <a:extLst>
              <a:ext uri="{FF2B5EF4-FFF2-40B4-BE49-F238E27FC236}">
                <a16:creationId xmlns:a16="http://schemas.microsoft.com/office/drawing/2014/main" id="{E1FE08D0-92E1-A117-4643-C2D4F110A5DC}"/>
              </a:ext>
            </a:extLst>
          </p:cNvPr>
          <p:cNvPicPr preferRelativeResize="0"/>
          <p:nvPr/>
        </p:nvPicPr>
        <p:blipFill rotWithShape="1">
          <a:blip r:embed="rId4">
            <a:alphaModFix/>
          </a:blip>
          <a:srcRect/>
          <a:stretch/>
        </p:blipFill>
        <p:spPr>
          <a:xfrm>
            <a:off x="6916950" y="2699300"/>
            <a:ext cx="443616" cy="4436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165326" y="88354"/>
            <a:ext cx="8805182" cy="454035"/>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C80000"/>
              </a:buClr>
              <a:buSzPts val="2100"/>
              <a:buFont typeface="Microsoft Yahei"/>
              <a:buNone/>
            </a:pPr>
            <a:r>
              <a:rPr lang="en"/>
              <a:t>Agenda</a:t>
            </a:r>
            <a:endParaRPr/>
          </a:p>
        </p:txBody>
      </p:sp>
      <p:sp>
        <p:nvSpPr>
          <p:cNvPr id="279" name="Google Shape;279;p40"/>
          <p:cNvSpPr txBox="1">
            <a:spLocks noGrp="1"/>
          </p:cNvSpPr>
          <p:nvPr>
            <p:ph type="body" idx="1"/>
          </p:nvPr>
        </p:nvSpPr>
        <p:spPr>
          <a:xfrm>
            <a:off x="165326" y="596069"/>
            <a:ext cx="8805182" cy="4167461"/>
          </a:xfrm>
          <a:prstGeom prst="rect">
            <a:avLst/>
          </a:prstGeom>
          <a:noFill/>
          <a:ln>
            <a:noFill/>
          </a:ln>
        </p:spPr>
        <p:txBody>
          <a:bodyPr spcFirstLastPara="1" wrap="square" lIns="68575" tIns="34275" rIns="68575" bIns="34275" anchor="t" anchorCtr="0">
            <a:normAutofit/>
          </a:bodyPr>
          <a:lstStyle/>
          <a:p>
            <a:pPr algn="l">
              <a:lnSpc>
                <a:spcPct val="150000"/>
              </a:lnSpc>
              <a:buFont typeface="+mj-lt"/>
              <a:buAutoNum type="arabicPeriod"/>
            </a:pPr>
            <a:r>
              <a:rPr lang="en-US" sz="1800" b="0" i="0" dirty="0">
                <a:solidFill>
                  <a:srgbClr val="212529"/>
                </a:solidFill>
                <a:effectLst/>
                <a:latin typeface="Inter" panose="020B0604020202020204" charset="0"/>
              </a:rPr>
              <a:t>Administrative &amp; Agenda Bashing (5min, Chairs)</a:t>
            </a:r>
          </a:p>
          <a:p>
            <a:pPr>
              <a:lnSpc>
                <a:spcPct val="150000"/>
              </a:lnSpc>
              <a:buFont typeface="+mj-lt"/>
              <a:buAutoNum type="arabicPeriod"/>
            </a:pPr>
            <a:r>
              <a:rPr lang="en-US" sz="2000" b="0" i="0" dirty="0">
                <a:solidFill>
                  <a:srgbClr val="212529"/>
                </a:solidFill>
                <a:effectLst/>
                <a:latin typeface="Inter" panose="020B0604020202020204" charset="0"/>
              </a:rPr>
              <a:t>Providing DNSSD Service on Infrastructure （15min, Mathieu Kardous）</a:t>
            </a:r>
            <a:endParaRPr lang="en-US" sz="1800" b="0" i="0" dirty="0">
              <a:solidFill>
                <a:srgbClr val="212529"/>
              </a:solidFill>
              <a:effectLst/>
              <a:latin typeface="Inter" panose="020B0604020202020204" charset="0"/>
            </a:endParaRPr>
          </a:p>
          <a:p>
            <a:pPr algn="l">
              <a:lnSpc>
                <a:spcPct val="150000"/>
              </a:lnSpc>
              <a:buFont typeface="+mj-lt"/>
              <a:buAutoNum type="arabicPeriod"/>
            </a:pPr>
            <a:r>
              <a:rPr lang="en-US" sz="1800" b="0" i="0" dirty="0">
                <a:solidFill>
                  <a:srgbClr val="212529"/>
                </a:solidFill>
                <a:effectLst/>
                <a:latin typeface="Inter" panose="020B0604020202020204" charset="0"/>
              </a:rPr>
              <a:t>Automatically Connecting Stub Networks to Unmanaged Infrastructure</a:t>
            </a:r>
            <a:br>
              <a:rPr lang="en-US" sz="1800" b="0" i="0" dirty="0">
                <a:solidFill>
                  <a:srgbClr val="212529"/>
                </a:solidFill>
                <a:effectLst/>
                <a:latin typeface="Inter" panose="020B0604020202020204" charset="0"/>
              </a:rPr>
            </a:br>
            <a:r>
              <a:rPr lang="en-US" sz="1300" b="0" i="0" dirty="0">
                <a:solidFill>
                  <a:srgbClr val="212529"/>
                </a:solidFill>
                <a:effectLst/>
                <a:latin typeface="Inter" panose="020B0604020202020204" charset="0"/>
              </a:rPr>
              <a:t>* ID: </a:t>
            </a:r>
            <a:r>
              <a:rPr lang="en-US" sz="1300" b="0" i="0" u="sng" dirty="0">
                <a:solidFill>
                  <a:srgbClr val="212529"/>
                </a:solidFill>
                <a:effectLst/>
                <a:latin typeface="Inter" panose="020B0604020202020204" charset="0"/>
                <a:hlinkClick r:id="rId3"/>
              </a:rPr>
              <a:t>https://datatracker.ietf.org/doc/draft-ietf-snac-simple/</a:t>
            </a:r>
            <a:br>
              <a:rPr lang="en-US" sz="1300" b="0" i="0" dirty="0">
                <a:solidFill>
                  <a:srgbClr val="212529"/>
                </a:solidFill>
                <a:effectLst/>
                <a:latin typeface="Inter" panose="020B0604020202020204" charset="0"/>
              </a:rPr>
            </a:br>
            <a:r>
              <a:rPr lang="en-US" sz="1300" b="0" i="0" dirty="0">
                <a:solidFill>
                  <a:srgbClr val="212529"/>
                </a:solidFill>
                <a:effectLst/>
                <a:latin typeface="Inter" panose="020B0604020202020204" charset="0"/>
              </a:rPr>
              <a:t>* Document update session: Discuss and resolve open issues (link below). Propose revised text for each issue. link: </a:t>
            </a:r>
            <a:r>
              <a:rPr lang="en-US" sz="1300" b="0" i="0" u="sng" dirty="0">
                <a:solidFill>
                  <a:srgbClr val="212529"/>
                </a:solidFill>
                <a:effectLst/>
                <a:latin typeface="Inter" panose="020B0604020202020204" charset="0"/>
                <a:hlinkClick r:id="rId4"/>
              </a:rPr>
              <a:t>https://github.com/ietf-wg-snac/draft-ietf-snac-simple</a:t>
            </a:r>
            <a:endParaRPr lang="en-US" sz="1300" b="0" i="0" dirty="0">
              <a:solidFill>
                <a:srgbClr val="212529"/>
              </a:solidFill>
              <a:effectLst/>
              <a:latin typeface="Inter" panose="020B0604020202020204" charset="0"/>
            </a:endParaRPr>
          </a:p>
          <a:p>
            <a:pPr>
              <a:lnSpc>
                <a:spcPct val="150000"/>
              </a:lnSpc>
              <a:buFont typeface="+mj-lt"/>
              <a:buAutoNum type="arabicPeriod"/>
            </a:pPr>
            <a:r>
              <a:rPr lang="en-US" altLang="zh-CN" sz="1800" b="0" dirty="0">
                <a:solidFill>
                  <a:srgbClr val="212529"/>
                </a:solidFill>
                <a:latin typeface="Inter" panose="020B0604020202020204" charset="0"/>
              </a:rPr>
              <a:t>Schedule Interims between IETF 123 and IETF 124</a:t>
            </a:r>
          </a:p>
          <a:p>
            <a:pPr algn="l">
              <a:lnSpc>
                <a:spcPct val="150000"/>
              </a:lnSpc>
              <a:buFont typeface="+mj-lt"/>
              <a:buAutoNum type="arabicPeriod"/>
            </a:pPr>
            <a:r>
              <a:rPr lang="en-US" sz="1800" b="0" i="0" dirty="0">
                <a:solidFill>
                  <a:srgbClr val="212529"/>
                </a:solidFill>
                <a:effectLst/>
                <a:latin typeface="Inter" panose="020B0604020202020204" charset="0"/>
              </a:rPr>
              <a:t>Any </a:t>
            </a:r>
            <a:r>
              <a:rPr lang="en-US" altLang="zh-CN" sz="1800" b="0" dirty="0">
                <a:solidFill>
                  <a:srgbClr val="212529"/>
                </a:solidFill>
                <a:latin typeface="Inter" panose="020B0604020202020204" charset="0"/>
              </a:rPr>
              <a:t>o</a:t>
            </a:r>
            <a:r>
              <a:rPr lang="en-US" sz="1800" b="0" i="0" dirty="0">
                <a:solidFill>
                  <a:srgbClr val="212529"/>
                </a:solidFill>
                <a:effectLst/>
                <a:latin typeface="Inter" panose="020B0604020202020204" charset="0"/>
              </a:rPr>
              <a:t>ther Business (</a:t>
            </a:r>
            <a:r>
              <a:rPr lang="en-US" sz="1800" b="0" i="0" dirty="0" err="1">
                <a:solidFill>
                  <a:srgbClr val="212529"/>
                </a:solidFill>
                <a:effectLst/>
                <a:latin typeface="Inter" panose="020B0604020202020204" charset="0"/>
              </a:rPr>
              <a:t>A</a:t>
            </a:r>
            <a:r>
              <a:rPr lang="en-US" altLang="zh-CN" sz="1800" b="0" i="0" dirty="0" err="1">
                <a:solidFill>
                  <a:srgbClr val="212529"/>
                </a:solidFill>
                <a:effectLst/>
                <a:latin typeface="Inter" panose="020B0604020202020204" charset="0"/>
              </a:rPr>
              <a:t>o</a:t>
            </a:r>
            <a:r>
              <a:rPr lang="en-US" sz="1800" b="0" i="0" dirty="0" err="1">
                <a:solidFill>
                  <a:srgbClr val="212529"/>
                </a:solidFill>
                <a:effectLst/>
                <a:latin typeface="Inter" panose="020B0604020202020204" charset="0"/>
              </a:rPr>
              <a:t>B</a:t>
            </a:r>
            <a:r>
              <a:rPr lang="en-US" sz="1800" b="0" i="0" dirty="0">
                <a:solidFill>
                  <a:srgbClr val="212529"/>
                </a:solidFill>
                <a:effectLst/>
                <a:latin typeface="Inter" panose="020B0604020202020204" charset="0"/>
              </a:rPr>
              <a:t>)</a:t>
            </a:r>
          </a:p>
        </p:txBody>
      </p:sp>
      <p:sp>
        <p:nvSpPr>
          <p:cNvPr id="280" name="Google Shape;280;p40"/>
          <p:cNvSpPr txBox="1">
            <a:spLocks noGrp="1"/>
          </p:cNvSpPr>
          <p:nvPr>
            <p:ph type="sldNum" idx="12"/>
          </p:nvPr>
        </p:nvSpPr>
        <p:spPr>
          <a:xfrm>
            <a:off x="6913108" y="4824255"/>
            <a:ext cx="2057400" cy="273844"/>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Google Shape;502;p70"/>
          <p:cNvSpPr txBox="1">
            <a:spLocks noGrp="1"/>
          </p:cNvSpPr>
          <p:nvPr>
            <p:ph type="body" idx="1"/>
          </p:nvPr>
        </p:nvSpPr>
        <p:spPr>
          <a:xfrm>
            <a:off x="0" y="596069"/>
            <a:ext cx="8805300" cy="28455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rgbClr val="3F3F3F"/>
              </a:buClr>
              <a:buSzPts val="2100"/>
              <a:buNone/>
            </a:pPr>
            <a:r>
              <a:rPr lang="en" sz="2100" b="0"/>
              <a:t>  </a:t>
            </a:r>
            <a:endParaRPr/>
          </a:p>
          <a:p>
            <a:pPr marL="520700" lvl="1" indent="-63500" algn="l" rtl="0">
              <a:lnSpc>
                <a:spcPct val="100000"/>
              </a:lnSpc>
              <a:spcBef>
                <a:spcPts val="400"/>
              </a:spcBef>
              <a:spcAft>
                <a:spcPts val="0"/>
              </a:spcAft>
              <a:buClr>
                <a:srgbClr val="3F3F3F"/>
              </a:buClr>
              <a:buSzPts val="1800"/>
              <a:buNone/>
            </a:pPr>
            <a:endParaRPr/>
          </a:p>
        </p:txBody>
      </p:sp>
      <p:sp>
        <p:nvSpPr>
          <p:cNvPr id="503" name="Google Shape;503;p70"/>
          <p:cNvSpPr txBox="1">
            <a:spLocks noGrp="1"/>
          </p:cNvSpPr>
          <p:nvPr>
            <p:ph type="sldNum" idx="12"/>
          </p:nvPr>
        </p:nvSpPr>
        <p:spPr>
          <a:xfrm>
            <a:off x="6913109" y="4824255"/>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6</a:t>
            </a:fld>
            <a:endParaRPr/>
          </a:p>
        </p:txBody>
      </p:sp>
      <p:sp>
        <p:nvSpPr>
          <p:cNvPr id="504" name="Google Shape;504;p70"/>
          <p:cNvSpPr txBox="1"/>
          <p:nvPr/>
        </p:nvSpPr>
        <p:spPr>
          <a:xfrm>
            <a:off x="2417250" y="2524264"/>
            <a:ext cx="3970800" cy="378300"/>
          </a:xfrm>
          <a:prstGeom prst="rect">
            <a:avLst/>
          </a:prstGeom>
          <a:noFill/>
          <a:ln>
            <a:noFill/>
          </a:ln>
        </p:spPr>
        <p:txBody>
          <a:bodyPr spcFirstLastPara="1" wrap="square" lIns="68575" tIns="34275" rIns="68575" bIns="34275" anchor="t" anchorCtr="0">
            <a:spAutoFit/>
          </a:bodyPr>
          <a:lstStyle/>
          <a:p>
            <a:pPr marL="0" marR="0" lvl="0" indent="0" algn="l" rtl="0">
              <a:lnSpc>
                <a:spcPct val="27777"/>
              </a:lnSpc>
              <a:spcBef>
                <a:spcPts val="0"/>
              </a:spcBef>
              <a:spcAft>
                <a:spcPts val="0"/>
              </a:spcAft>
              <a:buClr>
                <a:srgbClr val="000000"/>
              </a:buClr>
              <a:buSzPts val="5400"/>
              <a:buFont typeface="Arial"/>
              <a:buNone/>
            </a:pPr>
            <a:r>
              <a:rPr lang="en" sz="5400" b="1" i="0" u="none" strike="noStrike" cap="none" dirty="0">
                <a:solidFill>
                  <a:srgbClr val="3F3F3F"/>
                </a:solidFill>
                <a:latin typeface="Microsoft Yahei"/>
                <a:ea typeface="Microsoft Yahei"/>
                <a:cs typeface="Microsoft Yahei"/>
                <a:sym typeface="Microsoft Yahei"/>
              </a:rPr>
              <a:t>THANKS!</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terial">
  <a:themeElements>
    <a:clrScheme name="Material">
      <a:dk1>
        <a:srgbClr val="002D3C"/>
      </a:dk1>
      <a:lt1>
        <a:srgbClr val="4285F4"/>
      </a:lt1>
      <a:dk2>
        <a:srgbClr val="A7A7A7"/>
      </a:dk2>
      <a:lt2>
        <a:srgbClr val="535353"/>
      </a:lt2>
      <a:accent1>
        <a:srgbClr val="0277BD"/>
      </a:accent1>
      <a:accent2>
        <a:srgbClr val="0F9D58"/>
      </a:accent2>
      <a:accent3>
        <a:srgbClr val="DB4437"/>
      </a:accent3>
      <a:accent4>
        <a:srgbClr val="FAFAFA"/>
      </a:accent4>
      <a:accent5>
        <a:srgbClr val="4FC3F7"/>
      </a:accent5>
      <a:accent6>
        <a:srgbClr val="F4B40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2574</TotalTime>
  <Words>884</Words>
  <Application>Microsoft Office PowerPoint</Application>
  <PresentationFormat>全屏显示(16:9)</PresentationFormat>
  <Paragraphs>64</Paragraphs>
  <Slides>6</Slides>
  <Notes>6</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6</vt:i4>
      </vt:variant>
    </vt:vector>
  </HeadingPairs>
  <TitlesOfParts>
    <vt:vector size="18" baseType="lpstr">
      <vt:lpstr>Montserrat</vt:lpstr>
      <vt:lpstr>SimHei</vt:lpstr>
      <vt:lpstr>Open Sans SemiBold</vt:lpstr>
      <vt:lpstr>Arial</vt:lpstr>
      <vt:lpstr>Roboto</vt:lpstr>
      <vt:lpstr>Open Sans Medium</vt:lpstr>
      <vt:lpstr>Microsoft Yahei</vt:lpstr>
      <vt:lpstr>Calibri</vt:lpstr>
      <vt:lpstr>Inter</vt:lpstr>
      <vt:lpstr>Open Sans</vt:lpstr>
      <vt:lpstr>Material</vt:lpstr>
      <vt:lpstr>Office 主题</vt:lpstr>
      <vt:lpstr>IETF 123 SNAC Stub Network Auto Configuration </vt:lpstr>
      <vt:lpstr>Note Well</vt:lpstr>
      <vt:lpstr>Note Really Well</vt:lpstr>
      <vt:lpstr>IETF 123 Meeting Tips</vt:lpstr>
      <vt:lpstr>Agenda</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IETF 122 NASR (BoF) Network Attestation for Secured foRwarding</dc:title>
  <dc:creator>Luigi IANNONE</dc:creator>
  <cp:lastModifiedBy>Zhe Lou</cp:lastModifiedBy>
  <cp:revision>17</cp:revision>
  <dcterms:modified xsi:type="dcterms:W3CDTF">2025-07-25T06:52:18Z</dcterms:modified>
</cp:coreProperties>
</file>