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jpeg" ContentType="image/jpeg"/>
  <Default Extension="xml" ContentType="application/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handoutMasters/handoutMaster1.xml" ContentType="application/vnd.openxmlformats-officedocument.presentationml.handoutMaster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theme/theme3.xml" ContentType="application/vnd.openxmlformats-officedocument.theme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117" d="100"/>
          <a:sy n="117" d="100"/>
        </p:scale>
        <p:origin x="-4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handoutMaster" Target="handoutMasters/handoutMaster1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A376B7-24EE-BF42-A296-19C5020353B9}" type="datetimeFigureOut">
              <a:rPr lang="en-US" smtClean="0"/>
              <a:pPr/>
              <a:t>10/27/10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09BAB1-39F9-B04D-BC67-CDA34094973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11F896-6A5E-BB4D-B88F-916FCB49F436}" type="datetimeFigureOut">
              <a:rPr lang="en-US" smtClean="0"/>
              <a:pPr/>
              <a:t>10/27/10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19C7495-C37D-A542-BFCD-0220DB5235C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8F4115-6677-134F-AA90-601D26AA28EF}" type="datetime1">
              <a:rPr lang="en-US" smtClean="0"/>
              <a:pPr/>
              <a:t>10/27/10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BDBEC-5242-994C-B6A4-71758B7509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DC69D0-C865-7348-B8C5-A184114F2E6B}" type="datetime1">
              <a:rPr lang="en-US" smtClean="0"/>
              <a:pPr/>
              <a:t>10/27/10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BDBEC-5242-994C-B6A4-71758B7509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9F3257-C936-DB41-ACF5-91FFD643E354}" type="datetime1">
              <a:rPr lang="en-US" smtClean="0"/>
              <a:pPr/>
              <a:t>10/27/10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BDBEC-5242-994C-B6A4-71758B7509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A17D6-1707-F440-B2EF-26CDA832DEBC}" type="datetime1">
              <a:rPr lang="en-US" smtClean="0"/>
              <a:pPr/>
              <a:t>10/27/10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BDBEC-5242-994C-B6A4-71758B7509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6ECB8-D6BA-3545-9379-2C5D0879308E}" type="datetime1">
              <a:rPr lang="en-US" smtClean="0"/>
              <a:pPr/>
              <a:t>10/27/10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BDBEC-5242-994C-B6A4-71758B7509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59B01-CB70-0240-8CAC-B5306D449877}" type="datetime1">
              <a:rPr lang="en-US" smtClean="0"/>
              <a:pPr/>
              <a:t>10/27/10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BDBEC-5242-994C-B6A4-71758B7509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8D83D-5B52-2341-8E84-6BB284F1D656}" type="datetime1">
              <a:rPr lang="en-US" smtClean="0"/>
              <a:pPr/>
              <a:t>10/27/10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BDBEC-5242-994C-B6A4-71758B7509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05AEA-E89C-EB44-BCE0-D9801E40A11E}" type="datetime1">
              <a:rPr lang="en-US" smtClean="0"/>
              <a:pPr/>
              <a:t>10/27/10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BDBEC-5242-994C-B6A4-71758B7509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BD1A8-EF36-B34C-80D7-8F47ED9F0B11}" type="datetime1">
              <a:rPr lang="en-US" smtClean="0"/>
              <a:pPr/>
              <a:t>10/27/10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BDBEC-5242-994C-B6A4-71758B7509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917C3-9F1C-3644-A9C2-94613B47AF46}" type="datetime1">
              <a:rPr lang="en-US" smtClean="0"/>
              <a:pPr/>
              <a:t>10/27/10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BDBEC-5242-994C-B6A4-71758B7509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7511E-C892-544E-A8BD-62F4DC91254F}" type="datetime1">
              <a:rPr lang="en-US" smtClean="0"/>
              <a:pPr/>
              <a:t>10/27/10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BDBEC-5242-994C-B6A4-71758B7509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7B73D8-8D21-3D40-8CC8-A0744AA08D24}" type="datetime1">
              <a:rPr lang="en-US" smtClean="0"/>
              <a:pPr/>
              <a:t>10/27/10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CBDBEC-5242-994C-B6A4-71758B75099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Registry Discussion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Henk</a:t>
            </a:r>
            <a:r>
              <a:rPr lang="en-US" dirty="0" smtClean="0"/>
              <a:t> </a:t>
            </a:r>
            <a:r>
              <a:rPr lang="en-US" dirty="0" err="1" smtClean="0"/>
              <a:t>Uijterwaal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BDBEC-5242-994C-B6A4-71758B750997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Metrics registry introduced in RFC4148</a:t>
            </a:r>
          </a:p>
          <a:p>
            <a:r>
              <a:rPr lang="en-US" dirty="0" smtClean="0"/>
              <a:t>Little use over the years</a:t>
            </a:r>
          </a:p>
          <a:p>
            <a:pPr lvl="1"/>
            <a:r>
              <a:rPr lang="en-US" dirty="0" smtClean="0"/>
              <a:t>It took 8 months for somebody to notice a typo in an update. </a:t>
            </a:r>
          </a:p>
          <a:p>
            <a:pPr lvl="1"/>
            <a:r>
              <a:rPr lang="en-US" dirty="0" smtClean="0"/>
              <a:t>Parser would have chocked on it</a:t>
            </a:r>
          </a:p>
          <a:p>
            <a:r>
              <a:rPr lang="en-US" dirty="0" smtClean="0"/>
              <a:t>Problem: only the metrics are registered, not the parameters for the metrics</a:t>
            </a:r>
          </a:p>
          <a:p>
            <a:r>
              <a:rPr lang="en-US" dirty="0" smtClean="0"/>
              <a:t>Maintaining the registry does require work from document authors and IANA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BDBEC-5242-994C-B6A4-71758B750997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 raised at IETF78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to do next?</a:t>
            </a:r>
          </a:p>
          <a:p>
            <a:pPr marL="971550" lvl="1" indent="-514350">
              <a:buFont typeface="+mj-lt"/>
              <a:buAutoNum type="alphaLcParenR"/>
            </a:pPr>
            <a:r>
              <a:rPr lang="en-US" dirty="0" smtClean="0"/>
              <a:t>Withdraw the current registry, don’t replace it</a:t>
            </a:r>
          </a:p>
          <a:p>
            <a:pPr marL="971550" lvl="1" indent="-514350">
              <a:buFont typeface="+mj-lt"/>
              <a:buAutoNum type="alphaLcParenR"/>
            </a:pPr>
            <a:r>
              <a:rPr lang="en-US" dirty="0" smtClean="0"/>
              <a:t>Expand the current registry to something that is useful</a:t>
            </a:r>
          </a:p>
          <a:p>
            <a:pPr marL="971550" lvl="1" indent="-514350">
              <a:buFont typeface="+mj-lt"/>
              <a:buAutoNum type="alphaLcParenR"/>
            </a:pPr>
            <a:r>
              <a:rPr lang="en-US" dirty="0" smtClean="0"/>
              <a:t>Drop the current registry, replace by something that is considered useful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BDBEC-5242-994C-B6A4-71758B750997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Things to consider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Is there a need for a registry?</a:t>
            </a:r>
          </a:p>
          <a:p>
            <a:r>
              <a:rPr lang="en-US" dirty="0" smtClean="0"/>
              <a:t>What should be in the registry?</a:t>
            </a:r>
          </a:p>
          <a:p>
            <a:pPr lvl="1"/>
            <a:r>
              <a:rPr lang="en-US" dirty="0" smtClean="0"/>
              <a:t>Metrics</a:t>
            </a:r>
          </a:p>
          <a:p>
            <a:pPr lvl="1"/>
            <a:r>
              <a:rPr lang="en-US" dirty="0" smtClean="0"/>
              <a:t>Parameters</a:t>
            </a:r>
          </a:p>
          <a:p>
            <a:r>
              <a:rPr lang="en-US" dirty="0" smtClean="0"/>
              <a:t>Language for the registry? </a:t>
            </a:r>
          </a:p>
          <a:p>
            <a:pPr lvl="1"/>
            <a:r>
              <a:rPr lang="en-US" dirty="0" smtClean="0"/>
              <a:t>SMIv2? Other?</a:t>
            </a:r>
          </a:p>
          <a:p>
            <a:r>
              <a:rPr lang="en-US" dirty="0" smtClean="0"/>
              <a:t>Consult with </a:t>
            </a:r>
            <a:r>
              <a:rPr lang="en-US" dirty="0" err="1" smtClean="0"/>
              <a:t>WG’s</a:t>
            </a:r>
            <a:r>
              <a:rPr lang="en-US" dirty="0" smtClean="0"/>
              <a:t> who use the registry?</a:t>
            </a:r>
          </a:p>
          <a:p>
            <a:pPr lvl="1"/>
            <a:r>
              <a:rPr lang="en-US" dirty="0" smtClean="0"/>
              <a:t>Which ones?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BDBEC-5242-994C-B6A4-71758B750997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Discussion</a:t>
            </a:r>
            <a:r>
              <a:rPr lang="en-US" dirty="0" smtClean="0"/>
              <a:t> </a:t>
            </a:r>
            <a:r>
              <a:rPr lang="en-US" dirty="0" smtClean="0"/>
              <a:t>in Maastricht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2 proposals presented</a:t>
            </a:r>
          </a:p>
          <a:p>
            <a:r>
              <a:rPr lang="en-US" dirty="0" smtClean="0"/>
              <a:t>Discussion</a:t>
            </a:r>
          </a:p>
          <a:p>
            <a:r>
              <a:rPr lang="en-US" dirty="0" smtClean="0"/>
              <a:t>Discuss on the list</a:t>
            </a:r>
          </a:p>
          <a:p>
            <a:r>
              <a:rPr lang="en-US" dirty="0" smtClean="0"/>
              <a:t>Decision around Beijing (11/2010)</a:t>
            </a:r>
          </a:p>
          <a:p>
            <a:r>
              <a:rPr lang="en-US" dirty="0" smtClean="0"/>
              <a:t>Implement decision</a:t>
            </a:r>
          </a:p>
          <a:p>
            <a:pPr lvl="1"/>
            <a:r>
              <a:rPr lang="en-US" dirty="0" smtClean="0"/>
              <a:t>If there is a need for an update or new registry: assemble team in Beijing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BDBEC-5242-994C-B6A4-71758B750997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Discussion on the list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Request for comments on September 6</a:t>
            </a:r>
          </a:p>
          <a:p>
            <a:r>
              <a:rPr lang="en-US" dirty="0" smtClean="0"/>
              <a:t>Repeated request on October 13</a:t>
            </a:r>
          </a:p>
          <a:p>
            <a:endParaRPr lang="en-US" dirty="0" smtClean="0"/>
          </a:p>
          <a:p>
            <a:r>
              <a:rPr lang="en-US" dirty="0" smtClean="0"/>
              <a:t>Nobody spoke up</a:t>
            </a:r>
            <a:r>
              <a:rPr lang="en-US" dirty="0" smtClean="0"/>
              <a:t> 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BDBEC-5242-994C-B6A4-71758B750997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Where we are </a:t>
            </a:r>
            <a:r>
              <a:rPr lang="en-US" dirty="0" smtClean="0"/>
              <a:t>today?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 support for the current registry</a:t>
            </a:r>
          </a:p>
          <a:p>
            <a:endParaRPr lang="en-US" dirty="0" smtClean="0"/>
          </a:p>
          <a:p>
            <a:r>
              <a:rPr lang="en-US" dirty="0" smtClean="0"/>
              <a:t>If the registry is </a:t>
            </a:r>
            <a:r>
              <a:rPr lang="en-US" dirty="0" err="1" smtClean="0"/>
              <a:t>obsoleted</a:t>
            </a:r>
            <a:r>
              <a:rPr lang="en-US" dirty="0" smtClean="0"/>
              <a:t>, then the files won’t be removed. Any application will continue to work</a:t>
            </a:r>
          </a:p>
          <a:p>
            <a:endParaRPr lang="en-US" dirty="0" smtClean="0"/>
          </a:p>
          <a:p>
            <a:r>
              <a:rPr lang="en-US" dirty="0" smtClean="0"/>
              <a:t>No interest in working on a different proposal</a:t>
            </a:r>
          </a:p>
          <a:p>
            <a:pPr lvl="1"/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BDBEC-5242-994C-B6A4-71758B750997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question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sz="6600" dirty="0" smtClean="0"/>
              <a:t>Is </a:t>
            </a:r>
            <a:r>
              <a:rPr lang="en-US" sz="6600" dirty="0" smtClean="0"/>
              <a:t>there anything to be said that hasn’t been said?</a:t>
            </a:r>
            <a:endParaRPr lang="en-US" sz="6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BDBEC-5242-994C-B6A4-71758B750997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</TotalTime>
  <Words>252</Words>
  <Application>Microsoft Macintosh PowerPoint</Application>
  <PresentationFormat>On-screen Show (4:3)</PresentationFormat>
  <Paragraphs>53</Paragraphs>
  <Slides>8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Registry Discussion</vt:lpstr>
      <vt:lpstr>Background</vt:lpstr>
      <vt:lpstr>Question raised at IETF78</vt:lpstr>
      <vt:lpstr>Things to consider</vt:lpstr>
      <vt:lpstr>Discussion in Maastricht</vt:lpstr>
      <vt:lpstr>Discussion on the list</vt:lpstr>
      <vt:lpstr>Where we are today?</vt:lpstr>
      <vt:lpstr>The question</vt:lpstr>
    </vt:vector>
  </TitlesOfParts>
  <Company>RIPE NCC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Registry Discussion</dc:title>
  <dc:creator>Henk Uijterwaal</dc:creator>
  <cp:lastModifiedBy>Henk Uijterwaal</cp:lastModifiedBy>
  <cp:revision>5</cp:revision>
  <dcterms:created xsi:type="dcterms:W3CDTF">2010-10-27T08:57:19Z</dcterms:created>
  <dcterms:modified xsi:type="dcterms:W3CDTF">2010-10-27T09:05:00Z</dcterms:modified>
</cp:coreProperties>
</file>