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8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90FCA-9ED4-A64D-A415-78DC1AE6A3D8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CF76B-2EA7-EA47-B0BA-91B4228C1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F1A67-2DBD-9E49-B916-DC757F16232B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DCE34-D16C-C34F-A129-3C14F607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270C-C2B2-7B40-975F-498B51DD6935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F1FC-EEBD-4746-9AEA-D32A27A97644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B580-DA42-2141-93C3-4072D255D6D4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69B3-E5FD-3541-9E3C-E14F22E56CF3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4178-272B-984E-9B41-8E4AF6C8DDC1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0BC9-648B-4E4A-A8D0-74B3C4E73797}" type="datetime1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DD6F-173D-0746-ADA1-3A5AA54E728B}" type="datetime1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0AEF9-D06B-8E47-BEC5-A80D064B388D}" type="datetime1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89F6-C987-7D45-A333-400C11F4B2E0}" type="datetime1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4B3F6-4873-FE44-AFE7-4C96596C223D}" type="datetime1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C3F7-F003-3B46-A642-A5968D27325D}" type="datetime1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7B96B-C3DC-404C-B28A-BA2571DEF2EA}" type="datetime1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6renum</a:t>
            </a:r>
            <a:br>
              <a:rPr lang="en-US" dirty="0" smtClean="0"/>
            </a:br>
            <a:r>
              <a:rPr lang="en-US" sz="2667" dirty="0" smtClean="0"/>
              <a:t/>
            </a:r>
            <a:br>
              <a:rPr lang="en-US" sz="2667" dirty="0" smtClean="0"/>
            </a:br>
            <a:r>
              <a:rPr lang="en-US" sz="2667" dirty="0" smtClean="0"/>
              <a:t>Chairs: Tim Chown, Wes George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IETF81</a:t>
            </a:r>
          </a:p>
          <a:p>
            <a:r>
              <a:rPr lang="en-US" dirty="0" smtClean="0"/>
              <a:t>Quebec</a:t>
            </a:r>
          </a:p>
          <a:p>
            <a:r>
              <a:rPr lang="en-US" dirty="0" smtClean="0"/>
              <a:t>July 27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7-26 at 13.58.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895"/>
            <a:ext cx="9144000" cy="50862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6renum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goals of the 6RENUM working group are:  </a:t>
            </a:r>
          </a:p>
          <a:p>
            <a:pPr lvl="1">
              <a:buNone/>
            </a:pPr>
            <a:r>
              <a:rPr lang="en-US" dirty="0" smtClean="0"/>
              <a:t>	1. To undertake scenario descriptions, including documentation of current capability inventories and existing </a:t>
            </a:r>
            <a:r>
              <a:rPr lang="en-US" dirty="0" err="1" smtClean="0"/>
              <a:t>BCPs</a:t>
            </a:r>
            <a:r>
              <a:rPr lang="en-US" dirty="0" smtClean="0"/>
              <a:t>, for </a:t>
            </a:r>
            <a:r>
              <a:rPr lang="en-US" b="1" dirty="0" smtClean="0"/>
              <a:t>enterprise networks</a:t>
            </a:r>
            <a:r>
              <a:rPr lang="en-US" dirty="0" smtClean="0"/>
              <a:t>.  </a:t>
            </a:r>
          </a:p>
          <a:p>
            <a:pPr lvl="1">
              <a:buNone/>
            </a:pPr>
            <a:r>
              <a:rPr lang="en-US" dirty="0" smtClean="0"/>
              <a:t>	2. To perform a gap analysis for renumbering practices, to identify  generic issues for network design, network management, address  management and renumbering operations. </a:t>
            </a:r>
          </a:p>
          <a:p>
            <a:r>
              <a:rPr lang="en-US" dirty="0" smtClean="0"/>
              <a:t>http://tools.ietf.org/wg/6renum/charters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Introduction, agenda bashing, status (10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“IPv6 Enterprise Network Renumbering Scenarios and Guidelines” (25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draft-jiang-6renum-enterprise-00</a:t>
            </a:r>
          </a:p>
          <a:p>
            <a:r>
              <a:rPr lang="en-US" dirty="0" smtClean="0"/>
              <a:t>“IPv6 Site Renumbering Gap Analysis” (25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draft-liu-6renum-gap-analysis-01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docs/Background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RFC2894 – Router Renumbering for IPv6</a:t>
            </a:r>
          </a:p>
          <a:p>
            <a:r>
              <a:rPr lang="en-US" dirty="0" smtClean="0"/>
              <a:t>RFC4192 – Procedures for IPv6 Site Renumbering</a:t>
            </a:r>
          </a:p>
          <a:p>
            <a:r>
              <a:rPr lang="en-US" dirty="0" smtClean="0"/>
              <a:t>RFC4076 – Stateless DHCPv6 Renumbering Requirements</a:t>
            </a:r>
          </a:p>
          <a:p>
            <a:r>
              <a:rPr lang="en-US" dirty="0" smtClean="0"/>
              <a:t>RFC5887 – Renumbering issues in IPv4/IPv6</a:t>
            </a:r>
          </a:p>
          <a:p>
            <a:r>
              <a:rPr lang="en-US" dirty="0" smtClean="0"/>
              <a:t>draft-chown-v6ops-renumber-thinkabout-05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192</Words>
  <Application>Microsoft Macintosh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6renum  Chairs: Tim Chown, Wes George </vt:lpstr>
      <vt:lpstr>Slide 2</vt:lpstr>
      <vt:lpstr>6renum Charter</vt:lpstr>
      <vt:lpstr>Agenda</vt:lpstr>
      <vt:lpstr>Related docs/Background reading</vt:lpstr>
    </vt:vector>
  </TitlesOfParts>
  <Company>University of Southampton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IPv6 Day Call to Arms</dc:title>
  <dc:creator>Tim Chown</dc:creator>
  <cp:lastModifiedBy>Tim Chown</cp:lastModifiedBy>
  <cp:revision>13</cp:revision>
  <dcterms:created xsi:type="dcterms:W3CDTF">2011-07-27T16:57:39Z</dcterms:created>
  <dcterms:modified xsi:type="dcterms:W3CDTF">2011-07-27T17:51:56Z</dcterms:modified>
</cp:coreProperties>
</file>