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1CA2F-3A5C-1248-83BC-174C84957B24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0F1A7-58E4-C447-939C-1C19477A4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FE72B-CA42-1543-8D50-65CB1D0F30F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776C5-52CF-1243-8017-A559A32A3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tf.org/id/draft-ietf-armd-call-for-investigation-00.tx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For 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http://www.ietf.org/id/draft-ietf-armd-call-for-investigation-00.txt</a:t>
            </a:r>
            <a:endParaRPr lang="en-US" dirty="0" smtClean="0"/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scaling characteristics of modern datacenter networks (e.g. "dimensions" of scale and their normal ranges) that are relevant to address resolution?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operational problems related to address resolution in the modern datacenter environment?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relationship between scaling characteristics of datacenter networks (question #1) and operational problems related to address resolution (question #2)?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What, if any, are alternative solutions to the operational problems of address resolution at massive scale?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What, if any, are the "gaps" in existing solutions?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131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Call For Investigation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Benson Schliesser</dc:creator>
  <cp:lastModifiedBy>Benson Schliesser</cp:lastModifiedBy>
  <cp:revision>2</cp:revision>
  <dcterms:created xsi:type="dcterms:W3CDTF">2011-07-28T21:26:13Z</dcterms:created>
  <dcterms:modified xsi:type="dcterms:W3CDTF">2011-07-28T21:26:52Z</dcterms:modified>
</cp:coreProperties>
</file>