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2"/>
  </p:notesMasterIdLst>
  <p:sldIdLst>
    <p:sldId id="256" r:id="rId2"/>
    <p:sldId id="257" r:id="rId3"/>
    <p:sldId id="258" r:id="rId4"/>
    <p:sldId id="271" r:id="rId5"/>
    <p:sldId id="274" r:id="rId6"/>
    <p:sldId id="272" r:id="rId7"/>
    <p:sldId id="269" r:id="rId8"/>
    <p:sldId id="264" r:id="rId9"/>
    <p:sldId id="266" r:id="rId10"/>
    <p:sldId id="270" r:id="rId11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RTP Session Multiplexing 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2011-07-26 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F2DF4-734D-449F-9ED4-C0BA51F57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1335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A176-7438-467F-ACA3-33F27CA54D75}" type="datetime1">
              <a:rPr lang="en-US" smtClean="0"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5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F39C8-1386-47A9-9FD3-A28FB8BF7A6E}" type="datetime1">
              <a:rPr lang="en-US" smtClean="0"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5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0864-2761-42AA-A4F9-E6CD444FEA33}" type="datetime1">
              <a:rPr lang="en-US" smtClean="0"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63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282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7010-5989-4485-950D-C335C71763C4}" type="datetime1">
              <a:rPr lang="en-US" smtClean="0"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5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7CA-E233-4ED5-BA69-14C147EB1749}" type="datetime1">
              <a:rPr lang="en-US" smtClean="0"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4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DEC6-9875-4852-80D2-F9BA0BA3A387}" type="datetime1">
              <a:rPr lang="en-US" smtClean="0"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C-0035-44B1-9DB4-8847B3E64C25}" type="datetime1">
              <a:rPr lang="en-US" smtClean="0"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249C0-7618-471A-B517-D9B0F0615206}" type="datetime1">
              <a:rPr lang="en-US" smtClean="0"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7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4509-D495-4D9C-A8F7-B90115ACAF0B}" type="datetime1">
              <a:rPr lang="en-US" smtClean="0"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36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775FD-F6FF-4CC8-AFBF-1BE6778BDC01}" type="datetime1">
              <a:rPr lang="en-US" smtClean="0"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7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F60E4-F66A-4197-BE64-18B853418841}" type="datetime1">
              <a:rPr lang="en-US" smtClean="0"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5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123A3-7225-4EBA-8DAC-70AFD470C443}" type="datetime1">
              <a:rPr lang="en-US" smtClean="0"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C779F-6506-49A0-A5BE-0339FF6B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0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7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perkins-rtcweb-rtp-usage/" TargetMode="External"/><Relationship Id="rId2" Type="http://schemas.openxmlformats.org/officeDocument/2006/relationships/hyperlink" Target="https://datatracker.ietf.org/doc/draft-rosenberg-rtcweb-rtpmux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RTP Session multiplexing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sv-SE" dirty="0" smtClean="0">
                <a:latin typeface="Arial"/>
                <a:hlinkClick r:id="rId2"/>
              </a:rPr>
              <a:t>draft-rosenberg-rtcweb-rtpmux-00</a:t>
            </a:r>
            <a:endParaRPr lang="sv-SE" dirty="0" smtClean="0">
              <a:latin typeface="Arial"/>
            </a:endParaRPr>
          </a:p>
          <a:p>
            <a:r>
              <a:rPr lang="sv-SE" dirty="0" smtClean="0">
                <a:latin typeface="Arial"/>
                <a:hlinkClick r:id="rId3"/>
              </a:rPr>
              <a:t>draft-perkins-rtcweb-rtp-usage-02</a:t>
            </a:r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Way Forwards?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Actions for AVTCORE: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Do </a:t>
            </a:r>
            <a:r>
              <a:rPr lang="en-US" dirty="0"/>
              <a:t>Nothing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Define Requirements for an RTP internal solution</a:t>
            </a:r>
          </a:p>
          <a:p>
            <a:pPr marL="1314450" lvl="2" indent="-514350"/>
            <a:r>
              <a:rPr lang="en-US" dirty="0" smtClean="0"/>
              <a:t>Develop solution to meet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8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Outline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Basic Issue</a:t>
            </a:r>
          </a:p>
          <a:p>
            <a:r>
              <a:rPr lang="en-US" dirty="0" smtClean="0"/>
              <a:t>Current Situation</a:t>
            </a:r>
          </a:p>
          <a:p>
            <a:r>
              <a:rPr lang="en-US" dirty="0" smtClean="0"/>
              <a:t>Proposals and their issues</a:t>
            </a:r>
          </a:p>
          <a:p>
            <a:r>
              <a:rPr lang="en-US" dirty="0" smtClean="0"/>
              <a:t>Consensus 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16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The Basic Issue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RTP requires a lower transport layer to separate RTP sessions</a:t>
            </a:r>
          </a:p>
          <a:p>
            <a:r>
              <a:rPr lang="en-US" dirty="0" smtClean="0"/>
              <a:t>NATs and Firewalls are everywhere</a:t>
            </a:r>
          </a:p>
          <a:p>
            <a:pPr lvl="1"/>
            <a:r>
              <a:rPr lang="en-US" dirty="0" smtClean="0"/>
              <a:t>Traversal solutions incur costs</a:t>
            </a:r>
          </a:p>
          <a:p>
            <a:r>
              <a:rPr lang="en-US" dirty="0" smtClean="0"/>
              <a:t>Opening additional pinholes:</a:t>
            </a:r>
          </a:p>
          <a:p>
            <a:pPr lvl="1"/>
            <a:r>
              <a:rPr lang="en-US" dirty="0" smtClean="0"/>
              <a:t>Takes some small amount of time 1*RTT + N*Ta</a:t>
            </a:r>
          </a:p>
          <a:p>
            <a:pPr lvl="1"/>
            <a:r>
              <a:rPr lang="en-US" dirty="0" smtClean="0"/>
              <a:t>May fail and cause communication failures</a:t>
            </a:r>
          </a:p>
          <a:p>
            <a:r>
              <a:rPr lang="en-US" dirty="0" smtClean="0"/>
              <a:t>As IPv4 address gets scarce the deployment of ISP NATs will become more common. </a:t>
            </a:r>
          </a:p>
          <a:p>
            <a:pPr lvl="1"/>
            <a:r>
              <a:rPr lang="en-US" dirty="0" smtClean="0"/>
              <a:t>Preserving port space becomes more important</a:t>
            </a:r>
          </a:p>
          <a:p>
            <a:r>
              <a:rPr lang="en-US" dirty="0" smtClean="0"/>
              <a:t>Desired to only open a single pinhole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1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RTCWEB Interactions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RTCWEB has very tight schedule</a:t>
            </a:r>
          </a:p>
          <a:p>
            <a:r>
              <a:rPr lang="en-US" dirty="0" smtClean="0"/>
              <a:t>Desire to have only one transport layer flow for RTP sessions</a:t>
            </a:r>
          </a:p>
          <a:p>
            <a:r>
              <a:rPr lang="en-US" dirty="0" smtClean="0"/>
              <a:t>In an side meeting the draft authors and chairs for both AVTCORE and RTCWEB meet and discussed the </a:t>
            </a:r>
            <a:r>
              <a:rPr lang="en-US" dirty="0" smtClean="0"/>
              <a:t>issues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RTCWEB Side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RTCWEB will use a </a:t>
            </a:r>
            <a:r>
              <a:rPr lang="en-US" dirty="0"/>
              <a:t>short term solution which is not a generic capability for </a:t>
            </a:r>
            <a:r>
              <a:rPr lang="en-US" dirty="0" err="1"/>
              <a:t>muxing</a:t>
            </a:r>
            <a:r>
              <a:rPr lang="en-US" dirty="0"/>
              <a:t> </a:t>
            </a:r>
            <a:r>
              <a:rPr lang="en-US" dirty="0" smtClean="0"/>
              <a:t>multiple </a:t>
            </a:r>
            <a:r>
              <a:rPr lang="en-US" dirty="0"/>
              <a:t>RTP sessions into one transport. </a:t>
            </a:r>
            <a:endParaRPr lang="en-US" dirty="0" smtClean="0"/>
          </a:p>
          <a:p>
            <a:pPr lvl="1"/>
            <a:r>
              <a:rPr lang="en-US" dirty="0" smtClean="0"/>
              <a:t>Use one RTP session to allow </a:t>
            </a:r>
            <a:r>
              <a:rPr lang="en-US" dirty="0"/>
              <a:t>audio to be added as an additional stream in a session along with video, differentiated by SSRC. </a:t>
            </a:r>
            <a:endParaRPr lang="en-US" dirty="0" smtClean="0"/>
          </a:p>
          <a:p>
            <a:r>
              <a:rPr lang="en-US" dirty="0" smtClean="0"/>
              <a:t>This usage </a:t>
            </a:r>
            <a:r>
              <a:rPr lang="en-US" dirty="0"/>
              <a:t>of such multiplexing </a:t>
            </a:r>
            <a:r>
              <a:rPr lang="en-US" dirty="0" smtClean="0"/>
              <a:t>will </a:t>
            </a:r>
            <a:r>
              <a:rPr lang="en-US" dirty="0"/>
              <a:t>be </a:t>
            </a:r>
            <a:r>
              <a:rPr lang="en-US" dirty="0" smtClean="0"/>
              <a:t>signaled</a:t>
            </a:r>
          </a:p>
          <a:p>
            <a:pPr lvl="1"/>
            <a:r>
              <a:rPr lang="en-US" dirty="0" smtClean="0"/>
              <a:t>The required </a:t>
            </a:r>
            <a:r>
              <a:rPr lang="en-US" dirty="0"/>
              <a:t>signaling could be specified at a slower pace</a:t>
            </a:r>
            <a:r>
              <a:rPr lang="en-US" dirty="0" smtClean="0"/>
              <a:t>. 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err="1"/>
              <a:t>rtcweb</a:t>
            </a:r>
            <a:r>
              <a:rPr lang="en-US" dirty="0"/>
              <a:t> solution </a:t>
            </a:r>
            <a:r>
              <a:rPr lang="en-US" dirty="0" smtClean="0"/>
              <a:t>will </a:t>
            </a:r>
            <a:r>
              <a:rPr lang="en-US" dirty="0"/>
              <a:t>also allow fallback to separate session for audio and </a:t>
            </a:r>
            <a:r>
              <a:rPr lang="en-US" dirty="0" smtClean="0"/>
              <a:t>video</a:t>
            </a:r>
          </a:p>
          <a:p>
            <a:pPr lvl="1"/>
            <a:r>
              <a:rPr lang="en-US" dirty="0" smtClean="0"/>
              <a:t>For FEC</a:t>
            </a:r>
            <a:r>
              <a:rPr lang="en-US" dirty="0"/>
              <a:t>, for example, if used by </a:t>
            </a:r>
            <a:r>
              <a:rPr lang="en-US" dirty="0" err="1" smtClean="0"/>
              <a:t>rtcweb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 err="1"/>
              <a:t>interop</a:t>
            </a:r>
            <a:r>
              <a:rPr lang="en-US" dirty="0"/>
              <a:t> purposes </a:t>
            </a:r>
            <a:endParaRPr lang="en-US" dirty="0" smtClean="0"/>
          </a:p>
          <a:p>
            <a:r>
              <a:rPr lang="en-US" dirty="0" smtClean="0"/>
              <a:t>We'd </a:t>
            </a:r>
            <a:r>
              <a:rPr lang="en-US" dirty="0"/>
              <a:t>have a longer term solution which provides a generic </a:t>
            </a:r>
            <a:r>
              <a:rPr lang="en-US" dirty="0" err="1"/>
              <a:t>muxing</a:t>
            </a:r>
            <a:r>
              <a:rPr lang="en-US" dirty="0"/>
              <a:t> solution of multiple RTP sessions by adding an explicit RTP session identifier somewhere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Requirements from Meeting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primary aim is to reduce the number of transport flows.</a:t>
            </a:r>
          </a:p>
          <a:p>
            <a:r>
              <a:rPr lang="en-US" dirty="0" smtClean="0"/>
              <a:t>The solution must </a:t>
            </a:r>
            <a:r>
              <a:rPr lang="en-US" dirty="0"/>
              <a:t>be seen as valid </a:t>
            </a:r>
            <a:r>
              <a:rPr lang="en-US" dirty="0" smtClean="0"/>
              <a:t>RTP </a:t>
            </a:r>
            <a:r>
              <a:rPr lang="en-US" dirty="0"/>
              <a:t>by middle boxes.</a:t>
            </a:r>
          </a:p>
          <a:p>
            <a:r>
              <a:rPr lang="en-US" dirty="0" smtClean="0"/>
              <a:t>The solution </a:t>
            </a:r>
            <a:r>
              <a:rPr lang="en-US" dirty="0"/>
              <a:t>must be explicitly </a:t>
            </a:r>
            <a:r>
              <a:rPr lang="en-US" dirty="0" smtClean="0"/>
              <a:t>signaled </a:t>
            </a:r>
            <a:r>
              <a:rPr lang="en-US" dirty="0"/>
              <a:t> </a:t>
            </a:r>
          </a:p>
          <a:p>
            <a:r>
              <a:rPr lang="en-US" dirty="0" smtClean="0"/>
              <a:t>The solution should avoid RTP/RTCP side affects, like very high RTCP bandwidths for audio</a:t>
            </a:r>
            <a:endParaRPr lang="en-US" dirty="0"/>
          </a:p>
          <a:p>
            <a:r>
              <a:rPr lang="en-US" dirty="0" smtClean="0"/>
              <a:t>The solution should enable reuse </a:t>
            </a:r>
            <a:r>
              <a:rPr lang="en-US" dirty="0"/>
              <a:t>as much code as possible.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Ideas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Number of Idea for Solution has been thrown around:</a:t>
            </a:r>
          </a:p>
          <a:p>
            <a:pPr lvl="1"/>
            <a:r>
              <a:rPr lang="en-US" dirty="0" smtClean="0"/>
              <a:t>Shim </a:t>
            </a:r>
            <a:r>
              <a:rPr lang="en-US" dirty="0" smtClean="0"/>
              <a:t>Layer</a:t>
            </a:r>
          </a:p>
          <a:p>
            <a:pPr lvl="1"/>
            <a:r>
              <a:rPr lang="en-US" dirty="0" smtClean="0"/>
              <a:t>Rosenberg et al. </a:t>
            </a:r>
          </a:p>
          <a:p>
            <a:pPr lvl="1"/>
            <a:r>
              <a:rPr lang="en-US" dirty="0" smtClean="0"/>
              <a:t>A Single RTP session (Jonathan Lennox)</a:t>
            </a:r>
            <a:endParaRPr lang="en-US" dirty="0" smtClean="0"/>
          </a:p>
          <a:p>
            <a:pPr lvl="1"/>
            <a:r>
              <a:rPr lang="en-US" dirty="0" smtClean="0"/>
              <a:t>Use the Padding Field</a:t>
            </a:r>
          </a:p>
          <a:p>
            <a:pPr lvl="1"/>
            <a:r>
              <a:rPr lang="en-US" dirty="0"/>
              <a:t>Define a new Profile</a:t>
            </a:r>
          </a:p>
          <a:p>
            <a:pPr lvl="1"/>
            <a:r>
              <a:rPr lang="en-US" dirty="0"/>
              <a:t>Do a Header Extension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All solutions requires explicit signaling and all participating RTP devices MUST agree to its use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5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Question 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request for being able to multiplex multiple RTP Sessions on the same lower layer without additional layers</a:t>
            </a:r>
          </a:p>
          <a:p>
            <a:r>
              <a:rPr lang="en-US" dirty="0" smtClean="0"/>
              <a:t>Is this a problem the WG is interested in </a:t>
            </a:r>
            <a:r>
              <a:rPr lang="en-US" dirty="0" smtClean="0"/>
              <a:t>solving long term?</a:t>
            </a:r>
            <a:endParaRPr lang="en-US" dirty="0" smtClean="0"/>
          </a:p>
          <a:p>
            <a:r>
              <a:rPr lang="en-US" dirty="0" smtClean="0"/>
              <a:t>NOTE: RTCWEB is going to do a single session with multiple media types now!</a:t>
            </a:r>
          </a:p>
          <a:p>
            <a:pPr lvl="1"/>
            <a:r>
              <a:rPr lang="en-US" dirty="0" smtClean="0"/>
              <a:t>They expect a better solution on long term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>
                <a:solidFill>
                  <a:schemeClr val="tx2"/>
                </a:solidFill>
              </a:rPr>
              <a:t>Question 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we aim at developing a solution, how important is compatibility with current RTP?</a:t>
            </a:r>
          </a:p>
          <a:p>
            <a:r>
              <a:rPr lang="en-US" dirty="0" smtClean="0"/>
              <a:t>Do people prefer: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Not modifying RTP at all and use a shim layer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Find a solution that requires signaling but doesn’t break any RTP functions when signaled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That it should be compatible with RFC3550 but may break some extensions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Be similar to current RTP but we can break some part of RFC3550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That we do RTP version 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AVTCORE WG IETF81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C779F-6506-49A0-A5BE-0339FF6B08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1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3289</TotalTime>
  <Words>530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RTP Session multiplexing</vt:lpstr>
      <vt:lpstr>Outline</vt:lpstr>
      <vt:lpstr>The Basic Issue</vt:lpstr>
      <vt:lpstr>RTCWEB Interactions</vt:lpstr>
      <vt:lpstr>RTCWEB Side Agreement</vt:lpstr>
      <vt:lpstr>Requirements from Meeting</vt:lpstr>
      <vt:lpstr>Ideas</vt:lpstr>
      <vt:lpstr>Question 1</vt:lpstr>
      <vt:lpstr>Question 2</vt:lpstr>
      <vt:lpstr>Way Forwards?</vt:lpstr>
    </vt:vector>
  </TitlesOfParts>
  <Company>Ericsson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RTP Session Multiplexing</dc:title>
  <dc:creator>Magnus Westerlund</dc:creator>
  <dc:description>Rev PA1</dc:description>
  <cp:lastModifiedBy>Magnus Westerlund</cp:lastModifiedBy>
  <cp:revision>39</cp:revision>
  <dcterms:created xsi:type="dcterms:W3CDTF">2011-07-22T12:10:50Z</dcterms:created>
  <dcterms:modified xsi:type="dcterms:W3CDTF">2011-07-27T14:44:35Z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Pages">
    <vt:bool>true</vt:bool>
  </property>
  <property fmtid="{D5CDD505-2E9C-101B-9397-08002B2CF9AE}" pid="4" name="SecurityClass">
    <vt:lpwstr>Public</vt:lpwstr>
  </property>
  <property fmtid="{D5CDD505-2E9C-101B-9397-08002B2CF9AE}" pid="5" name="UsedFont">
    <vt:lpwstr>Arial</vt:lpwstr>
  </property>
  <property fmtid="{D5CDD505-2E9C-101B-9397-08002B2CF9AE}" pid="6" name="DocumentType">
    <vt:lpwstr>OHLogoNew2009</vt:lpwstr>
  </property>
  <property fmtid="{D5CDD505-2E9C-101B-9397-08002B2CF9AE}" pid="7" name="TemplateName">
    <vt:lpwstr>CXC 172 2019/3</vt:lpwstr>
  </property>
  <property fmtid="{D5CDD505-2E9C-101B-9397-08002B2CF9AE}" pid="8" name="TemplateVersion">
    <vt:lpwstr>R1A/A</vt:lpwstr>
  </property>
  <property fmtid="{D5CDD505-2E9C-101B-9397-08002B2CF9AE}" pid="9" name="DocumentType2">
    <vt:lpwstr>OHLogoNew2009</vt:lpwstr>
  </property>
  <property fmtid="{D5CDD505-2E9C-101B-9397-08002B2CF9AE}" pid="10" name="TemplateName2">
    <vt:lpwstr>CXC 172 2019/3</vt:lpwstr>
  </property>
  <property fmtid="{D5CDD505-2E9C-101B-9397-08002B2CF9AE}" pid="11" name="TemplateVersion2">
    <vt:lpwstr>R1A/A</vt:lpwstr>
  </property>
  <property fmtid="{D5CDD505-2E9C-101B-9397-08002B2CF9AE}" pid="12" name="PackageNo">
    <vt:lpwstr>LXA 119 463</vt:lpwstr>
  </property>
  <property fmtid="{D5CDD505-2E9C-101B-9397-08002B2CF9AE}" pid="13" name="PackageVersion">
    <vt:lpwstr>R5A</vt:lpwstr>
  </property>
  <property fmtid="{D5CDD505-2E9C-101B-9397-08002B2CF9AE}" pid="14" name="White">
    <vt:bool>true</vt:bool>
  </property>
  <property fmtid="{D5CDD505-2E9C-101B-9397-08002B2CF9AE}" pid="15" name="chkTaglines">
    <vt:bool>false</vt:bool>
  </property>
  <property fmtid="{D5CDD505-2E9C-101B-9397-08002B2CF9AE}" pid="16" name="chkMetaData">
    <vt:bool>false</vt:bool>
  </property>
  <property fmtid="{D5CDD505-2E9C-101B-9397-08002B2CF9AE}" pid="17" name="Prepared">
    <vt:lpwstr/>
  </property>
  <property fmtid="{D5CDD505-2E9C-101B-9397-08002B2CF9AE}" pid="18" name="ApprovedBy">
    <vt:lpwstr/>
  </property>
  <property fmtid="{D5CDD505-2E9C-101B-9397-08002B2CF9AE}" pid="19" name="DocNo">
    <vt:lpwstr/>
  </property>
  <property fmtid="{D5CDD505-2E9C-101B-9397-08002B2CF9AE}" pid="20" name="Checked">
    <vt:lpwstr/>
  </property>
  <property fmtid="{D5CDD505-2E9C-101B-9397-08002B2CF9AE}" pid="21" name="Revision">
    <vt:lpwstr>PA1</vt:lpwstr>
  </property>
  <property fmtid="{D5CDD505-2E9C-101B-9397-08002B2CF9AE}" pid="22" name="txtConfLabel">
    <vt:lpwstr>Public</vt:lpwstr>
  </property>
  <property fmtid="{D5CDD505-2E9C-101B-9397-08002B2CF9AE}" pid="23" name="DocName">
    <vt:lpwstr/>
  </property>
  <property fmtid="{D5CDD505-2E9C-101B-9397-08002B2CF9AE}" pid="24" name="Title">
    <vt:lpwstr>RTP Session Multiplexing</vt:lpwstr>
  </property>
  <property fmtid="{D5CDD505-2E9C-101B-9397-08002B2CF9AE}" pid="25" name="Date">
    <vt:lpwstr>2011-07-26</vt:lpwstr>
  </property>
  <property fmtid="{D5CDD505-2E9C-101B-9397-08002B2CF9AE}" pid="26" name="Reference">
    <vt:lpwstr/>
  </property>
  <property fmtid="{D5CDD505-2E9C-101B-9397-08002B2CF9AE}" pid="27" name="Keyword">
    <vt:lpwstr/>
  </property>
  <property fmtid="{D5CDD505-2E9C-101B-9397-08002B2CF9AE}" pid="28" name="optUseConfClass">
    <vt:bool>true</vt:bool>
  </property>
  <property fmtid="{D5CDD505-2E9C-101B-9397-08002B2CF9AE}" pid="29" name="optUseConfLabel">
    <vt:bool>false</vt:bool>
  </property>
  <property fmtid="{D5CDD505-2E9C-101B-9397-08002B2CF9AE}" pid="30" name="FooterType">
    <vt:lpwstr>PresTemp</vt:lpwstr>
  </property>
  <property fmtid="{D5CDD505-2E9C-101B-9397-08002B2CF9AE}" pid="31" name="optFooterCVLDocNo">
    <vt:bool>false</vt:bool>
  </property>
  <property fmtid="{D5CDD505-2E9C-101B-9397-08002B2CF9AE}" pid="32" name="optFooterCVLCopyright">
    <vt:bool>false</vt:bool>
  </property>
  <property fmtid="{D5CDD505-2E9C-101B-9397-08002B2CF9AE}" pid="33" name="optEnterText1">
    <vt:bool>true</vt:bool>
  </property>
  <property fmtid="{D5CDD505-2E9C-101B-9397-08002B2CF9AE}" pid="34" name="LeftFooterField">
    <vt:lpwstr/>
  </property>
  <property fmtid="{D5CDD505-2E9C-101B-9397-08002B2CF9AE}" pid="35" name="optFooterCVLConfLabel">
    <vt:bool>true</vt:bool>
  </property>
  <property fmtid="{D5CDD505-2E9C-101B-9397-08002B2CF9AE}" pid="36" name="optEnterText2">
    <vt:bool>false</vt:bool>
  </property>
  <property fmtid="{D5CDD505-2E9C-101B-9397-08002B2CF9AE}" pid="37" name="MiddleFooterField">
    <vt:lpwstr>Public</vt:lpwstr>
  </property>
  <property fmtid="{D5CDD505-2E9C-101B-9397-08002B2CF9AE}" pid="38" name="optFooterCVLTitle">
    <vt:bool>true</vt:bool>
  </property>
  <property fmtid="{D5CDD505-2E9C-101B-9397-08002B2CF9AE}" pid="39" name="optFooterCVLPrep">
    <vt:bool>false</vt:bool>
  </property>
  <property fmtid="{D5CDD505-2E9C-101B-9397-08002B2CF9AE}" pid="40" name="optEnterText3">
    <vt:bool>false</vt:bool>
  </property>
  <property fmtid="{D5CDD505-2E9C-101B-9397-08002B2CF9AE}" pid="41" name="RightFooterField">
    <vt:lpwstr>RTP Session Multiplexing</vt:lpwstr>
  </property>
  <property fmtid="{D5CDD505-2E9C-101B-9397-08002B2CF9AE}" pid="42" name="optFooterCVLDate">
    <vt:bool>true</vt:bool>
  </property>
  <property fmtid="{D5CDD505-2E9C-101B-9397-08002B2CF9AE}" pid="43" name="optEnterText4">
    <vt:bool>false</vt:bool>
  </property>
  <property fmtid="{D5CDD505-2E9C-101B-9397-08002B2CF9AE}" pid="44" name="RightFooterField2">
    <vt:lpwstr>2011-07-26</vt:lpwstr>
  </property>
  <property fmtid="{D5CDD505-2E9C-101B-9397-08002B2CF9AE}" pid="45" name="TotalNumb">
    <vt:bool>false</vt:bool>
  </property>
</Properties>
</file>