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GB"/>
    </a:defPPr>
    <a:lvl1pPr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8" d="100"/>
          <a:sy n="128" d="100"/>
        </p:scale>
        <p:origin x="-1098"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showGuides="1">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Text Box 2"/>
          <p:cNvSpPr txBox="1">
            <a:spLocks noChangeArrowheads="1"/>
          </p:cNvSpPr>
          <p:nvPr/>
        </p:nvSpPr>
        <p:spPr bwMode="auto">
          <a:xfrm>
            <a:off x="0"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Text Box 3"/>
          <p:cNvSpPr txBox="1">
            <a:spLocks noChangeArrowheads="1"/>
          </p:cNvSpPr>
          <p:nvPr/>
        </p:nvSpPr>
        <p:spPr bwMode="auto">
          <a:xfrm>
            <a:off x="3884613"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Rectangle 4"/>
          <p:cNvSpPr>
            <a:spLocks noGrp="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6151" name="Text Box 6"/>
          <p:cNvSpPr txBox="1">
            <a:spLocks noChangeArrowheads="1"/>
          </p:cNvSpPr>
          <p:nvPr/>
        </p:nvSpPr>
        <p:spPr bwMode="auto">
          <a:xfrm>
            <a:off x="0" y="8683625"/>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5"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994292CF-CE37-4472-A325-4AADDC27F86D}" type="slidenum">
              <a:rPr lang="en-GB"/>
              <a:pPr>
                <a:defRPr/>
              </a:pPr>
              <a:t>‹#›</a:t>
            </a:fld>
            <a:endParaRPr lang="en-GB"/>
          </a:p>
        </p:txBody>
      </p:sp>
    </p:spTree>
    <p:extLst>
      <p:ext uri="{BB962C8B-B14F-4D97-AF65-F5344CB8AC3E}">
        <p14:creationId xmlns:p14="http://schemas.microsoft.com/office/powerpoint/2010/main" val="25351610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smtClean="0">
              <a:solidFill>
                <a:srgbClr val="000000"/>
              </a:solidFill>
            </a:endParaRPr>
          </a:p>
        </p:txBody>
      </p:sp>
      <p:sp>
        <p:nvSpPr>
          <p:cNvPr id="7171" name="Rectangle 1"/>
          <p:cNvSpPr>
            <a:spLocks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72EFAA44-DDFB-4A61-B84E-762F70DF301E}" type="slidenum">
              <a:rPr lang="en-GB" smtClean="0">
                <a:solidFill>
                  <a:srgbClr val="000000"/>
                </a:solidFill>
              </a:rPr>
              <a:pPr eaLnBrk="1" hangingPunct="1"/>
              <a:t>2</a:t>
            </a:fld>
            <a:endParaRPr lang="en-GB" smtClean="0">
              <a:solidFill>
                <a:srgbClr val="000000"/>
              </a:solidFill>
            </a:endParaRPr>
          </a:p>
        </p:txBody>
      </p:sp>
      <p:sp>
        <p:nvSpPr>
          <p:cNvPr id="8195" name="Rectangle 1"/>
          <p:cNvSpPr>
            <a:spLocks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6" name="Rectangle 2"/>
          <p:cNvSpPr>
            <a:spLocks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smtClean="0">
              <a:solidFill>
                <a:srgbClr val="000000"/>
              </a:solidFill>
            </a:endParaRPr>
          </a:p>
        </p:txBody>
      </p:sp>
      <p:sp>
        <p:nvSpPr>
          <p:cNvPr id="9219" name="Rectangle 1"/>
          <p:cNvSpPr>
            <a:spLocks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20" name="Rectangle 2"/>
          <p:cNvSpPr>
            <a:spLocks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67D58DDE-D470-4E80-BA38-3D364A6F89D9}" type="slidenum">
              <a:rPr lang="en-GB" smtClean="0">
                <a:solidFill>
                  <a:srgbClr val="000000"/>
                </a:solidFill>
              </a:rPr>
              <a:pPr eaLnBrk="1" hangingPunct="1"/>
              <a:t>4</a:t>
            </a:fld>
            <a:endParaRPr lang="en-GB" smtClean="0">
              <a:solidFill>
                <a:srgbClr val="000000"/>
              </a:solidFill>
            </a:endParaRPr>
          </a:p>
        </p:txBody>
      </p:sp>
      <p:sp>
        <p:nvSpPr>
          <p:cNvPr id="10243" name="Rectangle 1"/>
          <p:cNvSpPr>
            <a:spLocks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Rectangle 2"/>
          <p:cNvSpPr>
            <a:spLocks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457AC40B-985B-4325-8481-F4AB3FC327C6}" type="slidenum">
              <a:rPr lang="en-US"/>
              <a:pPr>
                <a:defRPr/>
              </a:pPr>
              <a:t>‹#›</a:t>
            </a:fld>
            <a:endParaRPr lang="en-US"/>
          </a:p>
        </p:txBody>
      </p:sp>
    </p:spTree>
    <p:extLst>
      <p:ext uri="{BB962C8B-B14F-4D97-AF65-F5344CB8AC3E}">
        <p14:creationId xmlns:p14="http://schemas.microsoft.com/office/powerpoint/2010/main" val="2178091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1A653197-E048-491D-B568-7AE9CD64DEBB}" type="slidenum">
              <a:rPr lang="en-US"/>
              <a:pPr>
                <a:defRPr/>
              </a:pPr>
              <a:t>‹#›</a:t>
            </a:fld>
            <a:endParaRPr lang="en-US"/>
          </a:p>
        </p:txBody>
      </p:sp>
    </p:spTree>
    <p:extLst>
      <p:ext uri="{BB962C8B-B14F-4D97-AF65-F5344CB8AC3E}">
        <p14:creationId xmlns:p14="http://schemas.microsoft.com/office/powerpoint/2010/main" val="2053134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4450"/>
            <a:ext cx="2055813" cy="6478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4450"/>
            <a:ext cx="6019800" cy="647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D0D3AABC-3D40-4A6D-84CD-B95393D570DB}" type="slidenum">
              <a:rPr lang="en-US"/>
              <a:pPr>
                <a:defRPr/>
              </a:pPr>
              <a:t>‹#›</a:t>
            </a:fld>
            <a:endParaRPr lang="en-US"/>
          </a:p>
        </p:txBody>
      </p:sp>
    </p:spTree>
    <p:extLst>
      <p:ext uri="{BB962C8B-B14F-4D97-AF65-F5344CB8AC3E}">
        <p14:creationId xmlns:p14="http://schemas.microsoft.com/office/powerpoint/2010/main" val="2016472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44450"/>
            <a:ext cx="8228013" cy="1209675"/>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4"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5" name="Rectangle 5"/>
          <p:cNvSpPr>
            <a:spLocks noGrp="1" noChangeArrowheads="1"/>
          </p:cNvSpPr>
          <p:nvPr>
            <p:ph type="sldNum" idx="12"/>
          </p:nvPr>
        </p:nvSpPr>
        <p:spPr>
          <a:ln/>
        </p:spPr>
        <p:txBody>
          <a:bodyPr/>
          <a:lstStyle>
            <a:lvl1pPr>
              <a:defRPr/>
            </a:lvl1pPr>
          </a:lstStyle>
          <a:p>
            <a:pPr>
              <a:defRPr/>
            </a:pPr>
            <a:fld id="{0BB6FA4B-21B8-43C9-B2FC-3BF21A9EF1FE}" type="slidenum">
              <a:rPr lang="en-US"/>
              <a:pPr>
                <a:defRPr/>
              </a:pPr>
              <a:t>‹#›</a:t>
            </a:fld>
            <a:endParaRPr lang="en-US"/>
          </a:p>
        </p:txBody>
      </p:sp>
    </p:spTree>
    <p:extLst>
      <p:ext uri="{BB962C8B-B14F-4D97-AF65-F5344CB8AC3E}">
        <p14:creationId xmlns:p14="http://schemas.microsoft.com/office/powerpoint/2010/main" val="32310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2ACC5BA2-0ECC-4DD3-8EAC-EBBDFCB3A0E6}" type="slidenum">
              <a:rPr lang="en-US"/>
              <a:pPr>
                <a:defRPr/>
              </a:pPr>
              <a:t>‹#›</a:t>
            </a:fld>
            <a:endParaRPr lang="en-US"/>
          </a:p>
        </p:txBody>
      </p:sp>
    </p:spTree>
    <p:extLst>
      <p:ext uri="{BB962C8B-B14F-4D97-AF65-F5344CB8AC3E}">
        <p14:creationId xmlns:p14="http://schemas.microsoft.com/office/powerpoint/2010/main" val="139554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32B59952-FA68-490C-B11D-CAC7505E66E3}" type="slidenum">
              <a:rPr lang="en-US"/>
              <a:pPr>
                <a:defRPr/>
              </a:pPr>
              <a:t>‹#›</a:t>
            </a:fld>
            <a:endParaRPr lang="en-US"/>
          </a:p>
        </p:txBody>
      </p:sp>
    </p:spTree>
    <p:extLst>
      <p:ext uri="{BB962C8B-B14F-4D97-AF65-F5344CB8AC3E}">
        <p14:creationId xmlns:p14="http://schemas.microsoft.com/office/powerpoint/2010/main" val="1467907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0013"/>
            <a:ext cx="4037013"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70013"/>
            <a:ext cx="4038600"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3EEB8B30-AB1D-49A5-9B03-7FAD98ACA94A}" type="slidenum">
              <a:rPr lang="en-US"/>
              <a:pPr>
                <a:defRPr/>
              </a:pPr>
              <a:t>‹#›</a:t>
            </a:fld>
            <a:endParaRPr lang="en-US"/>
          </a:p>
        </p:txBody>
      </p:sp>
    </p:spTree>
    <p:extLst>
      <p:ext uri="{BB962C8B-B14F-4D97-AF65-F5344CB8AC3E}">
        <p14:creationId xmlns:p14="http://schemas.microsoft.com/office/powerpoint/2010/main" val="422076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8"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9" name="Rectangle 5"/>
          <p:cNvSpPr>
            <a:spLocks noGrp="1" noChangeArrowheads="1"/>
          </p:cNvSpPr>
          <p:nvPr>
            <p:ph type="sldNum" idx="12"/>
          </p:nvPr>
        </p:nvSpPr>
        <p:spPr>
          <a:ln/>
        </p:spPr>
        <p:txBody>
          <a:bodyPr/>
          <a:lstStyle>
            <a:lvl1pPr>
              <a:defRPr/>
            </a:lvl1pPr>
          </a:lstStyle>
          <a:p>
            <a:pPr>
              <a:defRPr/>
            </a:pPr>
            <a:fld id="{5CEFC626-456E-4323-9273-173AF5C825A2}" type="slidenum">
              <a:rPr lang="en-US"/>
              <a:pPr>
                <a:defRPr/>
              </a:pPr>
              <a:t>‹#›</a:t>
            </a:fld>
            <a:endParaRPr lang="en-US"/>
          </a:p>
        </p:txBody>
      </p:sp>
    </p:spTree>
    <p:extLst>
      <p:ext uri="{BB962C8B-B14F-4D97-AF65-F5344CB8AC3E}">
        <p14:creationId xmlns:p14="http://schemas.microsoft.com/office/powerpoint/2010/main" val="563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4"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5" name="Rectangle 5"/>
          <p:cNvSpPr>
            <a:spLocks noGrp="1" noChangeArrowheads="1"/>
          </p:cNvSpPr>
          <p:nvPr>
            <p:ph type="sldNum" idx="12"/>
          </p:nvPr>
        </p:nvSpPr>
        <p:spPr>
          <a:ln/>
        </p:spPr>
        <p:txBody>
          <a:bodyPr/>
          <a:lstStyle>
            <a:lvl1pPr>
              <a:defRPr/>
            </a:lvl1pPr>
          </a:lstStyle>
          <a:p>
            <a:pPr>
              <a:defRPr/>
            </a:pPr>
            <a:fld id="{FE888F19-8948-4F0E-9DDE-B3231E4D21E6}" type="slidenum">
              <a:rPr lang="en-US"/>
              <a:pPr>
                <a:defRPr/>
              </a:pPr>
              <a:t>‹#›</a:t>
            </a:fld>
            <a:endParaRPr lang="en-US"/>
          </a:p>
        </p:txBody>
      </p:sp>
    </p:spTree>
    <p:extLst>
      <p:ext uri="{BB962C8B-B14F-4D97-AF65-F5344CB8AC3E}">
        <p14:creationId xmlns:p14="http://schemas.microsoft.com/office/powerpoint/2010/main" val="2171057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3"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4" name="Rectangle 5"/>
          <p:cNvSpPr>
            <a:spLocks noGrp="1" noChangeArrowheads="1"/>
          </p:cNvSpPr>
          <p:nvPr>
            <p:ph type="sldNum" idx="12"/>
          </p:nvPr>
        </p:nvSpPr>
        <p:spPr>
          <a:ln/>
        </p:spPr>
        <p:txBody>
          <a:bodyPr/>
          <a:lstStyle>
            <a:lvl1pPr>
              <a:defRPr/>
            </a:lvl1pPr>
          </a:lstStyle>
          <a:p>
            <a:pPr>
              <a:defRPr/>
            </a:pPr>
            <a:fld id="{4495874C-7302-4E40-A488-80B3B40B6666}" type="slidenum">
              <a:rPr lang="en-US"/>
              <a:pPr>
                <a:defRPr/>
              </a:pPr>
              <a:t>‹#›</a:t>
            </a:fld>
            <a:endParaRPr lang="en-US"/>
          </a:p>
        </p:txBody>
      </p:sp>
    </p:spTree>
    <p:extLst>
      <p:ext uri="{BB962C8B-B14F-4D97-AF65-F5344CB8AC3E}">
        <p14:creationId xmlns:p14="http://schemas.microsoft.com/office/powerpoint/2010/main" val="2328455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10971FD2-9742-4672-842A-DC4CB5D7333B}" type="slidenum">
              <a:rPr lang="en-US"/>
              <a:pPr>
                <a:defRPr/>
              </a:pPr>
              <a:t>‹#›</a:t>
            </a:fld>
            <a:endParaRPr lang="en-US"/>
          </a:p>
        </p:txBody>
      </p:sp>
    </p:spTree>
    <p:extLst>
      <p:ext uri="{BB962C8B-B14F-4D97-AF65-F5344CB8AC3E}">
        <p14:creationId xmlns:p14="http://schemas.microsoft.com/office/powerpoint/2010/main" val="67741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a:t>81st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095C0B69-2EF1-46B2-BDF6-317D3349A7FD}" type="slidenum">
              <a:rPr lang="en-US"/>
              <a:pPr>
                <a:defRPr/>
              </a:pPr>
              <a:t>‹#›</a:t>
            </a:fld>
            <a:endParaRPr lang="en-US"/>
          </a:p>
        </p:txBody>
      </p:sp>
    </p:spTree>
    <p:extLst>
      <p:ext uri="{BB962C8B-B14F-4D97-AF65-F5344CB8AC3E}">
        <p14:creationId xmlns:p14="http://schemas.microsoft.com/office/powerpoint/2010/main" val="383708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44450"/>
            <a:ext cx="8228013" cy="120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370013"/>
            <a:ext cx="8228013" cy="515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a:t>5.11.10</a:t>
            </a:r>
            <a:endParaRPr lang="bg-BG"/>
          </a:p>
        </p:txBody>
      </p:sp>
      <p:sp>
        <p:nvSpPr>
          <p:cNvPr id="1028" name="Rectangle 4"/>
          <p:cNvSpPr>
            <a:spLocks noGrp="1" noChangeArrowheads="1"/>
          </p:cNvSpPr>
          <p:nvPr>
            <p:ph type="ftr"/>
          </p:nvPr>
        </p:nvSpPr>
        <p:spPr bwMode="auto">
          <a:xfrm>
            <a:off x="2627313" y="6553200"/>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a:t>81st IETF CCAMP Working Group</a:t>
            </a:r>
            <a:endParaRPr lang="en-US"/>
          </a:p>
        </p:txBody>
      </p:sp>
      <p:sp>
        <p:nvSpPr>
          <p:cNvPr id="1029" name="Rectangle 5"/>
          <p:cNvSpPr>
            <a:spLocks noGrp="1" noChangeArrowheads="1"/>
          </p:cNvSpPr>
          <p:nvPr>
            <p:ph type="sldNum"/>
          </p:nvPr>
        </p:nvSpPr>
        <p:spPr bwMode="auto">
          <a:xfrm>
            <a:off x="6553200"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defRPr>
            </a:lvl1pPr>
          </a:lstStyle>
          <a:p>
            <a:pPr>
              <a:defRPr/>
            </a:pPr>
            <a:fld id="{8F2AB41B-3B07-48C5-A4CE-D864BAB0ED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2pPr>
      <a:lvl3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3pPr>
      <a:lvl4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4pPr>
      <a:lvl5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hyperlink" Target="http://tools.ietf.org/wg/ccam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datatracker.ietf.org/wg/ccamp/" TargetMode="External"/><Relationship Id="rId5" Type="http://schemas.openxmlformats.org/officeDocument/2006/relationships/hyperlink" Target="http://tools.ietf.org/wg/ccamp/agenda?item=agenda79.html" TargetMode="External"/><Relationship Id="rId4" Type="http://schemas.openxmlformats.org/officeDocument/2006/relationships/hyperlink" Target="http://tools.ietf.org/wg/ccamp/agenda?item=agenda81.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about/note-well.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wg/ccamp/agenda?item=agenda81.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685800" y="1749425"/>
            <a:ext cx="7772400" cy="1470025"/>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t>CCAMP Working Group</a:t>
            </a:r>
          </a:p>
        </p:txBody>
      </p:sp>
      <p:sp>
        <p:nvSpPr>
          <p:cNvPr id="2051" name="Rectangle 2"/>
          <p:cNvSpPr>
            <a:spLocks noGrp="1" noChangeArrowheads="1"/>
          </p:cNvSpPr>
          <p:nvPr>
            <p:ph type="subTitle" idx="1"/>
          </p:nvPr>
        </p:nvSpPr>
        <p:spPr>
          <a:xfrm>
            <a:off x="533400" y="3505200"/>
            <a:ext cx="8382000" cy="1752600"/>
          </a:xfrm>
        </p:spPr>
        <p:txBody>
          <a:bodyPr/>
          <a:lstStyle/>
          <a:p>
            <a:pPr>
              <a:lnSpc>
                <a:spcPct val="80000"/>
              </a:lnSpc>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smtClean="0">
                <a:solidFill>
                  <a:schemeClr val="tx1"/>
                </a:solidFill>
              </a:rPr>
              <a:t>Online Agenda and Slides at:</a:t>
            </a:r>
          </a:p>
          <a:p>
            <a:pPr>
              <a:lnSpc>
                <a:spcPct val="80000"/>
              </a:lnSpc>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smtClean="0">
                <a:solidFill>
                  <a:schemeClr val="tx1"/>
                </a:solidFill>
                <a:hlinkClick r:id="rId3" invalidUrl="http:///"/>
              </a:rPr>
              <a:t>http://</a:t>
            </a:r>
            <a:r>
              <a:rPr lang="en-US" sz="2000" smtClean="0">
                <a:solidFill>
                  <a:schemeClr val="tx1"/>
                </a:solidFill>
                <a:hlinkClick r:id="rId4"/>
              </a:rPr>
              <a:t>tools.ietf.org/wg/ccamp/agenda?item=agenda81.html</a:t>
            </a:r>
            <a:endParaRPr lang="en-US" sz="2000" smtClean="0">
              <a:solidFill>
                <a:schemeClr val="tx1"/>
              </a:solidFill>
              <a:hlinkClick r:id="rId5"/>
            </a:endParaRPr>
          </a:p>
          <a:p>
            <a:pPr>
              <a:lnSpc>
                <a:spcPct val="80000"/>
              </a:lnSpc>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400" smtClean="0">
              <a:solidFill>
                <a:schemeClr val="tx1"/>
              </a:solidFill>
            </a:endParaRPr>
          </a:p>
          <a:p>
            <a:pPr>
              <a:lnSpc>
                <a:spcPct val="80000"/>
              </a:lnSpc>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smtClean="0">
                <a:solidFill>
                  <a:schemeClr val="tx1"/>
                </a:solidFill>
              </a:rPr>
              <a:t>Data tracker: </a:t>
            </a:r>
            <a:r>
              <a:rPr lang="en-US" sz="2400" smtClean="0">
                <a:solidFill>
                  <a:schemeClr val="tx1"/>
                </a:solidFill>
                <a:hlinkClick r:id="rId6"/>
              </a:rPr>
              <a:t>http://datatracker.ietf.org/wg/ccamp/</a:t>
            </a:r>
            <a:endParaRPr lang="en-US" sz="2400" smtClean="0">
              <a:solidFill>
                <a:schemeClr val="tx1"/>
              </a:solidFill>
            </a:endParaRPr>
          </a:p>
          <a:p>
            <a:pPr>
              <a:lnSpc>
                <a:spcPct val="80000"/>
              </a:lnSpc>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smtClean="0">
                <a:solidFill>
                  <a:schemeClr val="tx1"/>
                </a:solidFill>
              </a:rPr>
              <a:t>Tools page: </a:t>
            </a:r>
            <a:r>
              <a:rPr lang="en-US" sz="2400" smtClean="0">
                <a:solidFill>
                  <a:schemeClr val="tx1"/>
                </a:solidFill>
                <a:hlinkClick r:id="rId7"/>
              </a:rPr>
              <a:t>http://tools.ietf.org/wg/ccamp</a:t>
            </a:r>
          </a:p>
        </p:txBody>
      </p:sp>
      <p:sp>
        <p:nvSpPr>
          <p:cNvPr id="2052" name="Footer Placeholder 3"/>
          <p:cNvSpPr>
            <a:spLocks noGrp="1"/>
          </p:cNvSpPr>
          <p:nvPr>
            <p:ph type="ftr" sz="quarte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a:solidFill>
                  <a:srgbClr val="000000"/>
                </a:solidFill>
              </a:rPr>
              <a:t>81st IETF CCAMP Working Group</a:t>
            </a:r>
          </a:p>
        </p:txBody>
      </p:sp>
      <p:sp>
        <p:nvSpPr>
          <p:cNvPr id="2053" name="Slide Number Placeholder 4"/>
          <p:cNvSpPr>
            <a:spLocks noGrp="1"/>
          </p:cNvSpPr>
          <p:nvPr>
            <p:ph type="sldNum" sz="quarter" idx="12"/>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2F43532-3A3C-4C0D-BFAE-BCC97470DF52}" type="slidenum">
              <a:rPr lang="en-US" smtClean="0">
                <a:solidFill>
                  <a:srgbClr val="000000"/>
                </a:solidFill>
              </a:rPr>
              <a:pPr eaLnBrk="1" hangingPunct="1"/>
              <a:t>1</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IETF Note Well</a:t>
            </a:r>
          </a:p>
        </p:txBody>
      </p:sp>
      <p:sp>
        <p:nvSpPr>
          <p:cNvPr id="3075" name="Rectangle 2"/>
          <p:cNvSpPr>
            <a:spLocks noGrp="1" noChangeArrowheads="1"/>
          </p:cNvSpPr>
          <p:nvPr>
            <p:ph idx="1"/>
          </p:nvPr>
        </p:nvSpPr>
        <p:spPr>
          <a:xfrm>
            <a:off x="457200" y="990600"/>
            <a:ext cx="8228013" cy="5532438"/>
          </a:xfrm>
        </p:spPr>
        <p:txBody>
          <a:bodyPr/>
          <a:lstStyle/>
          <a:p>
            <a:pPr marL="341313" indent="-341313">
              <a:lnSpc>
                <a:spcPct val="80000"/>
              </a:lnSpc>
              <a:spcBef>
                <a:spcPts val="4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solidFill>
                  <a:srgbClr val="009999"/>
                </a:solidFill>
                <a:hlinkClick r:id="rId3"/>
              </a:rPr>
              <a:t>http://www.ietf.org/about/note-well.html</a:t>
            </a:r>
            <a:r>
              <a:rPr lang="en-US" sz="1600" smtClean="0"/>
              <a:t>:</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The IETF plenary session</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The IESG, or any member thereof on behalf of the IESG</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Any IETF mailing list, including the IETF list itself, any working group or design team list, or any other list functioning under IETF auspices </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Any IETF working group or portion thereof</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The IAB or any member thereof on behalf of the IAB</a:t>
            </a:r>
          </a:p>
          <a:p>
            <a:pPr marL="741363" lvl="1"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smtClean="0"/>
              <a:t>The RFC Editor or the Internet-Drafts function</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All IETF Contributions are subject to the rules of RFC 5378 and RFC 3979 (updated by RFC 4879). </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Statements made outside of an IETF session, mailing list or other function, that are clearly not intended to be input to an IETF activity, group or function, are not IETF Contributions in the context of this notice.</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Please consult RFC 5378 and RFC 3979 for details.</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A participant in any IETF activity is deemed to accept all IETF rules of process, as documented in Best Current Practices RFCs and IESG Statements.</a:t>
            </a:r>
          </a:p>
          <a:p>
            <a:pPr marL="341313" indent="-341313">
              <a:lnSpc>
                <a:spcPct val="80000"/>
              </a:lnSpc>
              <a:spcBef>
                <a:spcPts val="400"/>
              </a:spcBef>
              <a:buFont typeface="Arial"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600" smtClean="0"/>
              <a:t>A participant in any IETF activity acknowledges that written, audio and video records of meetings may be made and may be available to the public.</a:t>
            </a:r>
          </a:p>
        </p:txBody>
      </p:sp>
      <p:sp>
        <p:nvSpPr>
          <p:cNvPr id="3076" name="Footer Placeholder 4"/>
          <p:cNvSpPr>
            <a:spLocks noGrp="1"/>
          </p:cNvSpPr>
          <p:nvPr>
            <p:ph type="ftr" sz="quarte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a:solidFill>
                  <a:srgbClr val="000000"/>
                </a:solidFill>
              </a:rPr>
              <a:t>81st IETF CCAMP Working Group</a:t>
            </a:r>
          </a:p>
        </p:txBody>
      </p:sp>
      <p:sp>
        <p:nvSpPr>
          <p:cNvPr id="3077" name="Slide Number Placeholder 5"/>
          <p:cNvSpPr>
            <a:spLocks noGrp="1"/>
          </p:cNvSpPr>
          <p:nvPr>
            <p:ph type="sldNum" sz="quarter" idx="12"/>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2</a:t>
            </a:fld>
            <a:endParaRPr lang="en-US" smtClean="0">
              <a:solidFill>
                <a:srgbClr val="000000"/>
              </a:solidFill>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a:solidFill>
                  <a:srgbClr val="000000"/>
                </a:solidFill>
              </a:rPr>
              <a:t>81st IETF CCAMP Working Group</a:t>
            </a:r>
          </a:p>
        </p:txBody>
      </p:sp>
      <p:sp>
        <p:nvSpPr>
          <p:cNvPr id="4099" name="Slide Number Placeholder 5"/>
          <p:cNvSpPr>
            <a:spLocks noGrp="1"/>
          </p:cNvSpPr>
          <p:nvPr>
            <p:ph type="sldNum" sz="quarter" idx="12"/>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99CA39D4-4903-4B75-8F08-AB823A3E443F}" type="slidenum">
              <a:rPr lang="en-US" smtClean="0">
                <a:solidFill>
                  <a:srgbClr val="000000"/>
                </a:solidFill>
              </a:rPr>
              <a:pPr eaLnBrk="1" hangingPunct="1"/>
              <a:t>3</a:t>
            </a:fld>
            <a:endParaRPr lang="en-US" smtClean="0">
              <a:solidFill>
                <a:srgbClr val="000000"/>
              </a:solidFill>
            </a:endParaRPr>
          </a:p>
        </p:txBody>
      </p:sp>
      <p:sp>
        <p:nvSpPr>
          <p:cNvPr id="4100" name="Rectangle 1"/>
          <p:cNvSpPr>
            <a:spLocks noGrp="1" noChangeArrowheads="1"/>
          </p:cNvSpPr>
          <p:nvPr>
            <p:ph type="title"/>
          </p:nvPr>
        </p:nvSpPr>
        <p:spPr>
          <a:xfrm>
            <a:off x="457200" y="44450"/>
            <a:ext cx="8229600" cy="1211263"/>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Administrative</a:t>
            </a:r>
          </a:p>
        </p:txBody>
      </p:sp>
      <p:sp>
        <p:nvSpPr>
          <p:cNvPr id="4101" name="Rectangle 2"/>
          <p:cNvSpPr>
            <a:spLocks noGrp="1" noChangeArrowheads="1"/>
          </p:cNvSpPr>
          <p:nvPr>
            <p:ph type="body" idx="1"/>
          </p:nvPr>
        </p:nvSpPr>
        <p:spPr>
          <a:xfrm>
            <a:off x="457200" y="1370013"/>
            <a:ext cx="8229600" cy="5154612"/>
          </a:xfrm>
        </p:spPr>
        <p:txBody>
          <a:bodyPr/>
          <a:lstStyle/>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mtClean="0"/>
              <a:t>Audio Streaming/Recording</a:t>
            </a:r>
          </a:p>
          <a:p>
            <a:pPr marL="741363" lvl="1"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mtClean="0"/>
              <a:t>Please speak only using the microphones</a:t>
            </a:r>
          </a:p>
          <a:p>
            <a:pPr marL="741363" lvl="1"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mtClean="0"/>
              <a:t>Please state your name before speaking</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mtClean="0"/>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mtClean="0"/>
              <a:t>Minute takers?</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mtClean="0"/>
              <a:t>Jabber scribes?</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a:solidFill>
                  <a:srgbClr val="000000"/>
                </a:solidFill>
              </a:rPr>
              <a:t>81st IETF CCAMP Working Group</a:t>
            </a:r>
          </a:p>
        </p:txBody>
      </p:sp>
      <p:sp>
        <p:nvSpPr>
          <p:cNvPr id="5123" name="Slide Number Placeholder 5"/>
          <p:cNvSpPr>
            <a:spLocks noGrp="1"/>
          </p:cNvSpPr>
          <p:nvPr>
            <p:ph type="sldNum" sz="quarter" idx="12"/>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8094CC9B-49B1-4B9C-A13E-CD2779CEDA8F}" type="slidenum">
              <a:rPr lang="en-US" smtClean="0">
                <a:solidFill>
                  <a:srgbClr val="000000"/>
                </a:solidFill>
              </a:rPr>
              <a:pPr eaLnBrk="1" hangingPunct="1"/>
              <a:t>4</a:t>
            </a:fld>
            <a:endParaRPr lang="en-US" smtClean="0">
              <a:solidFill>
                <a:srgbClr val="000000"/>
              </a:solidFill>
            </a:endParaRPr>
          </a:p>
        </p:txBody>
      </p:sp>
      <p:sp>
        <p:nvSpPr>
          <p:cNvPr id="5124" name="Rectangle 1"/>
          <p:cNvSpPr>
            <a:spLocks noGrp="1" noChangeArrowheads="1"/>
          </p:cNvSpPr>
          <p:nvPr>
            <p:ph type="title"/>
          </p:nvPr>
        </p:nvSpPr>
        <p:spPr>
          <a:xfrm>
            <a:off x="457200" y="44450"/>
            <a:ext cx="8229600" cy="1211263"/>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t>Agenda</a:t>
            </a:r>
          </a:p>
        </p:txBody>
      </p:sp>
      <p:sp>
        <p:nvSpPr>
          <p:cNvPr id="6146" name="Rectangle 2"/>
          <p:cNvSpPr>
            <a:spLocks noGrp="1" noChangeArrowheads="1"/>
          </p:cNvSpPr>
          <p:nvPr>
            <p:ph type="body" idx="1"/>
          </p:nvPr>
        </p:nvSpPr>
        <p:spPr>
          <a:xfrm>
            <a:off x="457200" y="1370013"/>
            <a:ext cx="8229600" cy="5154612"/>
          </a:xfrm>
        </p:spPr>
        <p:txBody>
          <a:bodyPr/>
          <a:lstStyle/>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t>Two sessions:</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t>First Session:</a:t>
            </a:r>
            <a:br>
              <a:rPr lang="en-US" dirty="0" smtClean="0"/>
            </a:br>
            <a:r>
              <a:rPr lang="en-US" dirty="0"/>
              <a:t>Tuesday July 26, </a:t>
            </a:r>
            <a:r>
              <a:rPr lang="en-US" dirty="0" smtClean="0"/>
              <a:t>2011</a:t>
            </a:r>
            <a:br>
              <a:rPr lang="en-US" dirty="0" smtClean="0"/>
            </a:br>
            <a:r>
              <a:rPr lang="en-US" dirty="0" smtClean="0"/>
              <a:t>Morning </a:t>
            </a:r>
            <a:r>
              <a:rPr lang="en-US" dirty="0"/>
              <a:t>Session I </a:t>
            </a:r>
            <a:r>
              <a:rPr lang="en-US" dirty="0" smtClean="0"/>
              <a:t>0900-1130</a:t>
            </a:r>
            <a:br>
              <a:rPr lang="en-US" dirty="0" smtClean="0"/>
            </a:br>
            <a:r>
              <a:rPr lang="en-US" dirty="0" smtClean="0"/>
              <a:t>Room </a:t>
            </a:r>
            <a:r>
              <a:rPr lang="en-US" dirty="0"/>
              <a:t>Name: 206 B</a:t>
            </a:r>
            <a:endParaRPr lang="en-US" dirty="0" smtClean="0"/>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t>Second Session:</a:t>
            </a:r>
            <a:br>
              <a:rPr lang="en-US" dirty="0" smtClean="0"/>
            </a:br>
            <a:r>
              <a:rPr lang="en-US" dirty="0"/>
              <a:t>Thursday, July 28, </a:t>
            </a:r>
            <a:r>
              <a:rPr lang="en-US" dirty="0" smtClean="0"/>
              <a:t>2011</a:t>
            </a:r>
            <a:br>
              <a:rPr lang="en-US" dirty="0" smtClean="0"/>
            </a:br>
            <a:r>
              <a:rPr lang="en-US" dirty="0" smtClean="0"/>
              <a:t>Afternoon </a:t>
            </a:r>
            <a:r>
              <a:rPr lang="en-US" dirty="0"/>
              <a:t>Session I </a:t>
            </a:r>
            <a:r>
              <a:rPr lang="en-US" dirty="0" smtClean="0"/>
              <a:t>1300-1500</a:t>
            </a:r>
            <a:br>
              <a:rPr lang="en-US" dirty="0" smtClean="0"/>
            </a:br>
            <a:r>
              <a:rPr lang="en-US" dirty="0" smtClean="0"/>
              <a:t>Room </a:t>
            </a:r>
            <a:r>
              <a:rPr lang="en-US" dirty="0"/>
              <a:t>Name: 206 A</a:t>
            </a:r>
            <a:r>
              <a:rPr lang="en-US" dirty="0" smtClean="0"/>
              <a:t>	</a:t>
            </a:r>
          </a:p>
          <a:p>
            <a:pPr marL="341313"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t>Details:</a:t>
            </a:r>
          </a:p>
          <a:p>
            <a:pPr marL="457200" lvl="1" indent="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000" dirty="0" smtClean="0">
                <a:hlinkClick r:id="rId3"/>
              </a:rPr>
              <a:t>http://tools.ietf.org/wg/ccamp/agenda?item=agenda81.html</a:t>
            </a:r>
            <a:endParaRPr lang="en-US" sz="2000" dirty="0" smtClean="0"/>
          </a:p>
          <a:p>
            <a:pPr marL="457200" lvl="1" indent="0">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US" sz="2000" dirty="0" smtClean="0"/>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Default Design">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12026</TotalTime>
  <Words>349</Words>
  <Application>Microsoft Office PowerPoint</Application>
  <PresentationFormat>On-screen Show (4:3)</PresentationFormat>
  <Paragraphs>45</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DejaVu Sans</vt:lpstr>
      <vt:lpstr>Times New Roman</vt:lpstr>
      <vt:lpstr>Default Design</vt:lpstr>
      <vt:lpstr>CCAMP Working Group</vt:lpstr>
      <vt:lpstr>IETF Note Well</vt:lpstr>
      <vt:lpstr>Administrative</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ccamp template</dc:title>
  <dc:creator>Lou</dc:creator>
  <cp:lastModifiedBy>Lou Berger</cp:lastModifiedBy>
  <cp:revision>136</cp:revision>
  <cp:lastPrinted>1601-01-01T00:00:00Z</cp:lastPrinted>
  <dcterms:created xsi:type="dcterms:W3CDTF">2003-07-15T07:15:36Z</dcterms:created>
  <dcterms:modified xsi:type="dcterms:W3CDTF">2011-07-21T23:02:15Z</dcterms:modified>
</cp:coreProperties>
</file>