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61" r:id="rId2"/>
    <p:sldId id="264" r:id="rId3"/>
    <p:sldId id="257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64" autoAdjust="0"/>
  </p:normalViewPr>
  <p:slideViewPr>
    <p:cSldViewPr>
      <p:cViewPr varScale="1">
        <p:scale>
          <a:sx n="116" d="100"/>
          <a:sy n="116" d="100"/>
        </p:scale>
        <p:origin x="-14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04C19-6A59-4F9D-AE40-A3EAB729EF0C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257B2-FD85-4C15-9D93-C3D883218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71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9E62C4-022A-4226-A7D4-698832A885EC}" type="slidenum">
              <a:rPr lang="en-US"/>
              <a:pPr/>
              <a:t>1</a:t>
            </a:fld>
            <a:endParaRPr lang="en-US"/>
          </a:p>
        </p:txBody>
      </p:sp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3772" y="4342763"/>
            <a:ext cx="5030456" cy="420904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2D943B8-9876-43DC-B74F-263A29BD958F}" type="slidenum">
              <a:rPr lang="en-US"/>
              <a:pPr/>
              <a:t>3</a:t>
            </a:fld>
            <a:endParaRPr lang="en-US"/>
          </a:p>
        </p:txBody>
      </p:sp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3772" y="4342763"/>
            <a:ext cx="5030456" cy="420904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2286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4F06AAD-0D0B-4D77-9FCB-D81AB7F515FD}" type="datetime1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191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88C96E2-10A9-4A84-B109-E31ACB089F3F}" type="datetime1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02024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7F5D64F-6826-4279-B4CA-AA153979836E}" type="datetime1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78839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828800"/>
            <a:ext cx="6932613" cy="2360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33400" y="6324600"/>
            <a:ext cx="1903413" cy="455613"/>
          </a:xfrm>
        </p:spPr>
        <p:txBody>
          <a:bodyPr/>
          <a:lstStyle>
            <a:lvl1pPr>
              <a:defRPr/>
            </a:lvl1pPr>
          </a:lstStyle>
          <a:p>
            <a:fld id="{6E65C292-E417-4001-878B-50A944E94EF0}" type="datetime1">
              <a:rPr lang="en-US" smtClean="0"/>
              <a:t>7/22/2011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200400" y="6324600"/>
            <a:ext cx="2894013" cy="4556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CCAMP - 81st IETF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858000" y="6324600"/>
            <a:ext cx="1903413" cy="455613"/>
          </a:xfrm>
        </p:spPr>
        <p:txBody>
          <a:bodyPr/>
          <a:lstStyle>
            <a:lvl1pPr>
              <a:defRPr/>
            </a:lvl1pPr>
          </a:lstStyle>
          <a:p>
            <a:fld id="{9B0ADAF8-6778-40D7-A682-BD15EECB41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33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98463" indent="-398463">
              <a:defRPr/>
            </a:lvl1pPr>
            <a:lvl2pPr marL="803275" indent="-346075"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0F52949-C637-4D4C-8088-241C47D27BF6}" type="datetime1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0980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9823623-280F-4C8B-AA5E-6E24CFB8B129}" type="datetime1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18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E3D1DB6-475E-496A-AF30-45D64A9817AE}" type="datetime1">
              <a:rPr lang="en-US" smtClean="0"/>
              <a:t>7/22/2011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1786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CB06F0A-0108-4941-8DC0-F03BE6237F74}" type="datetime1">
              <a:rPr lang="en-US" smtClean="0"/>
              <a:t>7/22/2011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21647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C1F71EF-3966-4F49-B702-B5E763EDD31D}" type="datetime1">
              <a:rPr lang="en-US" smtClean="0"/>
              <a:t>7/22/2011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02863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AB4F380-5ED4-4114-8E34-AD23EE031096}" type="datetime1">
              <a:rPr lang="en-US" smtClean="0"/>
              <a:t>7/22/2011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37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7017AE0-A3E2-44CB-BEDF-CFDDBF7B47EC}" type="datetime1">
              <a:rPr lang="en-US" smtClean="0"/>
              <a:t>7/22/2011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410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5DCFD32-7325-45AA-A434-6E5AD2585596}" type="datetime1">
              <a:rPr lang="en-US" smtClean="0"/>
              <a:t>7/22/2011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9790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3B72DF47-0D92-4C54-BF21-1BD36C47D98A}" type="datetime1">
              <a:rPr lang="en-US" smtClean="0"/>
              <a:t>7/22/2011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CCAMP - 81st IETF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622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i="1" kern="1200">
          <a:solidFill>
            <a:srgbClr val="CC66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CC6600"/>
        </a:buClr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666699"/>
        </a:buClr>
        <a:buFont typeface="Wingdings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CC6600"/>
        </a:buClr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666699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draft-ietf-ccamp-assoc-info-0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adrian@DOMAIN.HIDD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etf.org/mail-archive/web/ccamp/current/msg00644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9812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 Usage of The RSVP </a:t>
            </a:r>
            <a:r>
              <a:rPr lang="en-US" dirty="0" smtClean="0"/>
              <a:t>Association Object</a:t>
            </a:r>
            <a:br>
              <a:rPr lang="en-US" dirty="0" smtClean="0"/>
            </a:br>
            <a:r>
              <a:rPr lang="en-US" sz="2800" b="1" dirty="0" smtClean="0"/>
              <a:t>draft-ietf-ccamp-assoc-info-02.txt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1200" dirty="0"/>
              <a:t>	</a:t>
            </a:r>
            <a:endParaRPr lang="en-US" sz="4000" dirty="0">
              <a:solidFill>
                <a:srgbClr val="E5D093"/>
              </a:solidFill>
              <a:hlinkClick r:id="rId3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733800"/>
            <a:ext cx="7467600" cy="2590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normAutofit/>
          </a:bodyPr>
          <a:lstStyle/>
          <a:p>
            <a:pPr marL="0" indent="0" algn="l">
              <a:lnSpc>
                <a:spcPct val="90000"/>
              </a:lnSpc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800" dirty="0"/>
              <a:t>Lou Berger			&lt;lberger@labn.net</a:t>
            </a:r>
            <a:r>
              <a:rPr lang="pt-BR" sz="2800" dirty="0" smtClean="0"/>
              <a:t>&gt;</a:t>
            </a:r>
            <a:endParaRPr lang="pt-B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- 81st IETF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4C8-A7A2-48B7-BFCC-9D7FF102D3F9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2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 from last IETF: </a:t>
            </a:r>
            <a:br>
              <a:rPr lang="en-US" dirty="0" smtClean="0"/>
            </a:br>
            <a:r>
              <a:rPr lang="en-US" dirty="0" smtClean="0"/>
              <a:t>One </a:t>
            </a:r>
            <a:r>
              <a:rPr lang="en-US" dirty="0" smtClean="0"/>
              <a:t>draft or two?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draft-ietf-ccamp-assoc-info-0</a:t>
            </a:r>
            <a:r>
              <a:rPr lang="en-US" b="1" dirty="0" smtClean="0"/>
              <a:t>1</a:t>
            </a:r>
            <a:r>
              <a:rPr lang="en-US" dirty="0" smtClean="0"/>
              <a:t> covered</a:t>
            </a:r>
            <a:r>
              <a:rPr lang="en-US" dirty="0" smtClean="0"/>
              <a:t>: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Informational usage for GMPLS recovery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Standards track extensions for non-GMPLS recovery usage and Extended association</a:t>
            </a:r>
          </a:p>
          <a:p>
            <a:r>
              <a:rPr lang="en-US" dirty="0" smtClean="0"/>
              <a:t>Discussed at IETF 80:</a:t>
            </a:r>
            <a:br>
              <a:rPr lang="en-US" dirty="0" smtClean="0"/>
            </a:br>
            <a:r>
              <a:rPr lang="en-US" dirty="0" smtClean="0"/>
              <a:t>Should </a:t>
            </a:r>
            <a:r>
              <a:rPr lang="en-US" dirty="0" smtClean="0"/>
              <a:t>Information and Standards track sections be separated? </a:t>
            </a:r>
            <a:r>
              <a:rPr lang="en-US" dirty="0" smtClean="0"/>
              <a:t>E.g</a:t>
            </a:r>
            <a:r>
              <a:rPr lang="en-US" dirty="0" smtClean="0"/>
              <a:t>.: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“Usage of The RSVP Association Object”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“RSVP Association Object Extensions </a:t>
            </a:r>
            <a:r>
              <a:rPr lang="en-US" dirty="0" smtClean="0"/>
              <a:t>”</a:t>
            </a:r>
          </a:p>
          <a:p>
            <a:pPr marL="52388" indent="0">
              <a:buNone/>
            </a:pPr>
            <a:r>
              <a:rPr lang="en-US" dirty="0" smtClean="0">
                <a:sym typeface="Wingdings" pitchFamily="2" charset="2"/>
              </a:rPr>
              <a:t>Consensus to separate</a:t>
            </a:r>
          </a:p>
          <a:p>
            <a:pPr marL="52388" indent="0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This presentation covers #1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2732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9193361">
            <a:off x="971467" y="2432350"/>
            <a:ext cx="57583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FF99"/>
                </a:solidFill>
              </a:rPr>
              <a:t>No Change</a:t>
            </a:r>
            <a:endParaRPr lang="en-US" sz="9600" dirty="0">
              <a:solidFill>
                <a:srgbClr val="FFFF99"/>
              </a:solidFill>
            </a:endParaRPr>
          </a:p>
        </p:txBody>
      </p:sp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draft-ietf-ccamp-assoc-info-02</a:t>
            </a:r>
            <a:endParaRPr lang="en-US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US" sz="3300" dirty="0" smtClean="0"/>
              <a:t>Draft </a:t>
            </a:r>
            <a:r>
              <a:rPr lang="en-US" sz="3300" dirty="0" smtClean="0"/>
              <a:t>now only has one part:</a:t>
            </a:r>
            <a:endParaRPr lang="en-US" sz="33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Informational (Discussed at IETF 74-76)</a:t>
            </a:r>
          </a:p>
          <a:p>
            <a:pPr lvl="1"/>
            <a:r>
              <a:rPr lang="en-US" dirty="0" smtClean="0"/>
              <a:t>No new procedures or formats</a:t>
            </a:r>
          </a:p>
          <a:p>
            <a:pPr lvl="1"/>
            <a:r>
              <a:rPr lang="en-US" dirty="0" smtClean="0"/>
              <a:t>Is essentially formal write of Adrian’s E-mail on the topic</a:t>
            </a:r>
          </a:p>
          <a:p>
            <a:pPr lvl="2"/>
            <a:r>
              <a:rPr lang="en-US" dirty="0" smtClean="0"/>
              <a:t>Subject: Re: Clearing up your misunderstanding of the Association ID </a:t>
            </a:r>
          </a:p>
          <a:p>
            <a:pPr lvl="2"/>
            <a:r>
              <a:rPr lang="en-US" dirty="0" smtClean="0"/>
              <a:t>From: "Adrian </a:t>
            </a:r>
            <a:r>
              <a:rPr lang="en-US" dirty="0" err="1" smtClean="0"/>
              <a:t>Farrel</a:t>
            </a:r>
            <a:r>
              <a:rPr lang="en-US" dirty="0" smtClean="0"/>
              <a:t>" &lt;</a:t>
            </a:r>
            <a:r>
              <a:rPr lang="en-US" dirty="0" err="1" smtClean="0">
                <a:hlinkClick r:id="rId3"/>
              </a:rPr>
              <a:t>adrian</a:t>
            </a:r>
            <a:r>
              <a:rPr lang="en-US" dirty="0" smtClean="0">
                <a:hlinkClick r:id="rId3"/>
              </a:rPr>
              <a:t> at olddog.co.uk</a:t>
            </a:r>
            <a:r>
              <a:rPr lang="en-US" dirty="0" smtClean="0"/>
              <a:t>&gt; </a:t>
            </a:r>
          </a:p>
          <a:p>
            <a:pPr lvl="2"/>
            <a:r>
              <a:rPr lang="en-US" dirty="0" smtClean="0"/>
              <a:t>Date: Tue, 18 Nov 2008 22:34:14 -0000 </a:t>
            </a:r>
          </a:p>
          <a:p>
            <a:pPr lvl="2"/>
            <a:r>
              <a:rPr lang="en-US" dirty="0" smtClean="0">
                <a:hlinkClick r:id="rId4"/>
              </a:rPr>
              <a:t>http://www.ietf.org/mail-archive/web/ccamp/current/msg00644.html</a:t>
            </a:r>
          </a:p>
          <a:p>
            <a:pPr lvl="1"/>
            <a:r>
              <a:rPr lang="en-US" dirty="0" smtClean="0"/>
              <a:t>Covers ASSOCIATION Object as defined in </a:t>
            </a:r>
            <a:br>
              <a:rPr lang="en-US" dirty="0" smtClean="0"/>
            </a:br>
            <a:r>
              <a:rPr lang="en-US" dirty="0" smtClean="0"/>
              <a:t>RFC 4872 and RFC 4873 (GMPLS Only)</a:t>
            </a:r>
          </a:p>
          <a:p>
            <a:pPr lvl="2"/>
            <a:r>
              <a:rPr lang="en-US" dirty="0" smtClean="0"/>
              <a:t>Reviews object definition</a:t>
            </a:r>
          </a:p>
          <a:p>
            <a:pPr lvl="2"/>
            <a:r>
              <a:rPr lang="en-US" dirty="0" smtClean="0"/>
              <a:t>Analyzes conformance (RFC2119) language of each</a:t>
            </a:r>
          </a:p>
          <a:p>
            <a:pPr lvl="2"/>
            <a:r>
              <a:rPr lang="en-US" dirty="0" smtClean="0"/>
              <a:t>Identifies valid Association ID use cases</a:t>
            </a:r>
          </a:p>
          <a:p>
            <a:pPr lvl="2"/>
            <a:r>
              <a:rPr lang="en-US" dirty="0" smtClean="0"/>
              <a:t>Describes receiver processing to handle cases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- 81st IETF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864E-3600-4BDC-8D01-79144B929DD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305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Draft stable </a:t>
            </a:r>
          </a:p>
          <a:p>
            <a:pPr lvl="1"/>
            <a:r>
              <a:rPr lang="en-US" dirty="0" smtClean="0"/>
              <a:t>Only minor changes in March 2010 (on top of 2009 rev)</a:t>
            </a:r>
          </a:p>
          <a:p>
            <a:pPr lvl="0"/>
            <a:r>
              <a:rPr lang="en-US" dirty="0" smtClean="0"/>
              <a:t>Ready to move forward / LC</a:t>
            </a:r>
          </a:p>
          <a:p>
            <a:pPr lvl="1"/>
            <a:r>
              <a:rPr lang="en-US" dirty="0" smtClean="0"/>
              <a:t>Perhaps wait for LC until extensions draft ready?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Early reviews would be appreciated!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4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122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171</Words>
  <Application>Microsoft Office PowerPoint</Application>
  <PresentationFormat>On-screen Show (4:3)</PresentationFormat>
  <Paragraphs>45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Usage of The RSVP Association Object draft-ietf-ccamp-assoc-info-02.txt  </vt:lpstr>
      <vt:lpstr>Question from last IETF:  One draft or two?</vt:lpstr>
      <vt:lpstr>draft-ietf-ccamp-assoc-info-02</vt:lpstr>
      <vt:lpstr>Next steps</vt:lpstr>
    </vt:vector>
  </TitlesOfParts>
  <Company>LabN Consulting, L.L.C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Usage of The RSVP Association Object</dc:title>
  <dc:creator>Lou Berger</dc:creator>
  <cp:lastModifiedBy>Lou Berger</cp:lastModifiedBy>
  <cp:revision>12</cp:revision>
  <dcterms:created xsi:type="dcterms:W3CDTF">2011-03-23T15:44:39Z</dcterms:created>
  <dcterms:modified xsi:type="dcterms:W3CDTF">2011-07-22T20:02:53Z</dcterms:modified>
</cp:coreProperties>
</file>