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1" r:id="rId2"/>
    <p:sldId id="265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64" autoAdjust="0"/>
  </p:normalViewPr>
  <p:slideViewPr>
    <p:cSldViewPr>
      <p:cViewPr varScale="1">
        <p:scale>
          <a:sx n="60" d="100"/>
          <a:sy n="60" d="100"/>
        </p:scale>
        <p:origin x="-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04C19-6A59-4F9D-AE40-A3EAB729EF0C}" type="datetimeFigureOut">
              <a:rPr lang="en-US" smtClean="0"/>
              <a:t>7/22/2011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257B2-FD85-4C15-9D93-C3D883218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7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9E62C4-022A-4226-A7D4-698832A885EC}" type="slidenum">
              <a:rPr lang="en-US"/>
              <a:pPr/>
              <a:t>1</a:t>
            </a:fld>
            <a:endParaRPr lang="en-US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3772" y="4342763"/>
            <a:ext cx="5030456" cy="42090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0552240-9F20-4D5D-BF5E-CAEF72E55967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9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EFC57F0-AA54-4D96-9727-5E2B4B53CC8E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202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6C018E4-1242-4B85-A245-27CC15751765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78839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8800"/>
            <a:ext cx="6932613" cy="2360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334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62209C21-FEFE-40BE-8C23-EAF257F0729B}" type="datetime1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200400" y="63246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858000" y="63246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9B0ADAF8-6778-40D7-A682-BD15EECB41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33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98463" indent="-398463">
              <a:defRPr/>
            </a:lvl1pPr>
            <a:lvl2pPr marL="803275" indent="-346075"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F7B3604-11E9-497D-AB10-EF675155CE8A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0980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276B984-175D-4349-AEC9-25FC76209D1F}" type="datetime1">
              <a:rPr lang="en-US" smtClean="0"/>
              <a:t>7/22/2011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9CC04A1-0B3A-4FE6-9DC8-FDA404902D0F}" type="datetime1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78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FB94C67-A0A9-4109-B671-3294AC559324}" type="datetime1">
              <a:rPr lang="en-US" smtClean="0"/>
              <a:t>7/22/2011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2164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46BC2AF-2DBB-4452-8227-D3C1E5A167D9}" type="datetime1">
              <a:rPr lang="en-US" smtClean="0"/>
              <a:t>7/22/2011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28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B92A2D-D577-46D7-8126-DBF307995EF0}" type="datetime1">
              <a:rPr lang="en-US" smtClean="0"/>
              <a:t>7/22/2011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7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27D496-4BA6-4F12-8616-096E4E89025F}" type="datetime1">
              <a:rPr lang="en-US" smtClean="0"/>
              <a:t>7/22/2011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41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A3E5FE6-8D1C-4038-A955-E642BEA3C306}" type="datetime1">
              <a:rPr lang="en-US" smtClean="0"/>
              <a:t>7/22/2011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79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11B9E5BC-628E-461D-A421-DCD7C3856128}" type="datetime1">
              <a:rPr lang="en-US" smtClean="0"/>
              <a:t>7/22/2011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CCAMP - 81st IETF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2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rgbClr val="CC66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C6600"/>
        </a:buClr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66699"/>
        </a:buClr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C6600"/>
        </a:buClr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66699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ietf-ccamp-assoc-info-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9812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Usage of The RSVP </a:t>
            </a:r>
            <a:r>
              <a:rPr lang="en-US" dirty="0" smtClean="0"/>
              <a:t>Association Object</a:t>
            </a:r>
            <a:br>
              <a:rPr lang="en-US" dirty="0" smtClean="0"/>
            </a:br>
            <a:r>
              <a:rPr lang="en-US" sz="2800" b="1" dirty="0"/>
              <a:t>draft-ietf-ccamp-assoc-ext-00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1200" dirty="0"/>
              <a:t>	</a:t>
            </a:r>
            <a:endParaRPr lang="en-US" sz="4000" dirty="0">
              <a:solidFill>
                <a:srgbClr val="E5D093"/>
              </a:solidFill>
              <a:hlinkClick r:id="rId3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733800"/>
            <a:ext cx="7467600" cy="2590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/>
          </a:bodyPr>
          <a:lstStyle/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 dirty="0"/>
              <a:t>Lou Berger			&lt;lberger@labn.net&gt;</a:t>
            </a:r>
          </a:p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Francois Le </a:t>
            </a:r>
            <a:r>
              <a:rPr lang="en-US" sz="2800" dirty="0" err="1"/>
              <a:t>Faucheur</a:t>
            </a:r>
            <a:r>
              <a:rPr lang="en-US" sz="2800" dirty="0"/>
              <a:t> 	&lt;flefauch@cisco.com&gt;</a:t>
            </a:r>
          </a:p>
          <a:p>
            <a:pPr marL="0" indent="0" algn="l">
              <a:lnSpc>
                <a:spcPct val="90000"/>
              </a:lnSpc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Ashok Narayanan 	</a:t>
            </a:r>
            <a:r>
              <a:rPr lang="en-US" sz="2800" dirty="0" smtClean="0"/>
              <a:t>	&lt;</a:t>
            </a:r>
            <a:r>
              <a:rPr lang="en-US" sz="2800" dirty="0"/>
              <a:t>ashokn@cisco.com&gt;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4C8-A7A2-48B7-BFCC-9D7FF102D3F9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2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from last IETF: </a:t>
            </a:r>
            <a:br>
              <a:rPr lang="en-US" dirty="0" smtClean="0"/>
            </a:br>
            <a:r>
              <a:rPr lang="en-US" dirty="0" smtClean="0"/>
              <a:t>One </a:t>
            </a:r>
            <a:r>
              <a:rPr lang="en-US" dirty="0" smtClean="0"/>
              <a:t>draft or two?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draft-ietf-ccamp-assoc-info-0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covered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: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Informational usage for GMPLS recovery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Standards track extensions for non-GMPLS recovery usage and Extended association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Discussed at IETF 80:</a:t>
            </a:r>
            <a:br>
              <a:rPr lang="en-US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Should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Information and Standards track sections be separated?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E.g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.: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“Usage of The RSVP Association Object”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“RSVP Association Object Extensions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”</a:t>
            </a:r>
          </a:p>
          <a:p>
            <a:pPr marL="52388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Consensus to separate</a:t>
            </a:r>
          </a:p>
          <a:p>
            <a:pPr marL="52388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This presentation covers #2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315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9193361">
            <a:off x="971467" y="2432350"/>
            <a:ext cx="57583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FF99"/>
                </a:solidFill>
              </a:rPr>
              <a:t>No Change</a:t>
            </a:r>
            <a:endParaRPr lang="en-US" sz="9600" dirty="0">
              <a:solidFill>
                <a:srgbClr val="FFFF99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sections </a:t>
            </a:r>
            <a:r>
              <a:rPr lang="en-US" dirty="0"/>
              <a:t>moved from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draft-ietf-ccamp-assoc-info-01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 Non-Recovery Usage (Per IETF 76, 77)</a:t>
            </a:r>
          </a:p>
          <a:p>
            <a:pPr lvl="1"/>
            <a:r>
              <a:rPr lang="en-US" dirty="0" smtClean="0"/>
              <a:t>Standards Track</a:t>
            </a:r>
          </a:p>
          <a:p>
            <a:pPr lvl="2"/>
            <a:r>
              <a:rPr lang="en-US" dirty="0" smtClean="0"/>
              <a:t>But don’t modify usage for Recovery</a:t>
            </a:r>
          </a:p>
          <a:p>
            <a:pPr lvl="2"/>
            <a:r>
              <a:rPr lang="en-US" dirty="0" smtClean="0"/>
              <a:t>Provides informational guidance for Recovery</a:t>
            </a:r>
          </a:p>
          <a:p>
            <a:pPr lvl="1"/>
            <a:r>
              <a:rPr lang="en-US" dirty="0" smtClean="0"/>
              <a:t>Non-Recovery Usage</a:t>
            </a:r>
          </a:p>
          <a:p>
            <a:pPr lvl="2"/>
            <a:r>
              <a:rPr lang="en-US" dirty="0" smtClean="0"/>
              <a:t>Reuse recovery rules</a:t>
            </a:r>
          </a:p>
          <a:p>
            <a:pPr lvl="3"/>
            <a:r>
              <a:rPr lang="en-US" dirty="0" smtClean="0"/>
              <a:t>Match LSPs with identical ASSOCIATION objects </a:t>
            </a:r>
          </a:p>
          <a:p>
            <a:pPr lvl="4"/>
            <a:r>
              <a:rPr lang="en-US" dirty="0" smtClean="0"/>
              <a:t>All fields: Type, ID, &amp; Source</a:t>
            </a:r>
          </a:p>
          <a:p>
            <a:pPr lvl="3"/>
            <a:r>
              <a:rPr lang="en-US" dirty="0" smtClean="0"/>
              <a:t>Multiple associations are possible all association objects need to examined.</a:t>
            </a:r>
          </a:p>
          <a:p>
            <a:pPr lvl="2"/>
            <a:r>
              <a:rPr lang="en-US" dirty="0" smtClean="0"/>
              <a:t>Applies to LSP and non-LSP forms of RSVP</a:t>
            </a:r>
          </a:p>
          <a:p>
            <a:pPr lvl="1"/>
            <a:r>
              <a:rPr lang="en-US" dirty="0" smtClean="0"/>
              <a:t>Allow for association based on Path or </a:t>
            </a:r>
            <a:r>
              <a:rPr lang="en-US" dirty="0" err="1" smtClean="0"/>
              <a:t>Resv</a:t>
            </a:r>
            <a:r>
              <a:rPr lang="en-US" dirty="0" smtClean="0"/>
              <a:t> messages </a:t>
            </a:r>
          </a:p>
          <a:p>
            <a:pPr lvl="3"/>
            <a:r>
              <a:rPr lang="en-US" dirty="0" smtClean="0"/>
              <a:t>Upstream Initiated Association (Path state matching)</a:t>
            </a:r>
          </a:p>
          <a:p>
            <a:pPr lvl="3"/>
            <a:r>
              <a:rPr lang="en-US" dirty="0" smtClean="0"/>
              <a:t>Downstream Initiated Association (</a:t>
            </a:r>
            <a:r>
              <a:rPr lang="en-US" dirty="0" err="1" smtClean="0"/>
              <a:t>Resv</a:t>
            </a:r>
            <a:r>
              <a:rPr lang="en-US" dirty="0" smtClean="0"/>
              <a:t> state matching)</a:t>
            </a:r>
          </a:p>
          <a:p>
            <a:pPr lvl="3"/>
            <a:r>
              <a:rPr lang="en-US" dirty="0" smtClean="0"/>
              <a:t>No cross-direction association 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- 81st IETF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5015-11B1-496B-8E76-E8579E6958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3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 rot="19193361">
            <a:off x="971467" y="2432350"/>
            <a:ext cx="57583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FF99"/>
                </a:solidFill>
              </a:rPr>
              <a:t>No Change</a:t>
            </a:r>
            <a:endParaRPr lang="en-US" sz="9600" dirty="0">
              <a:solidFill>
                <a:srgbClr val="FFFF99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sections </a:t>
            </a:r>
            <a:r>
              <a:rPr lang="en-US" dirty="0"/>
              <a:t>moved from </a:t>
            </a:r>
            <a:br>
              <a:rPr lang="en-US" dirty="0"/>
            </a:br>
            <a:r>
              <a:rPr lang="en-US" dirty="0"/>
              <a:t>draft-ietf-ccamp-assoc-info-01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27686" y="1295400"/>
            <a:ext cx="8787714" cy="2514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 IPv4 and IPv6 Extended ASSOCIATION Objects</a:t>
            </a:r>
          </a:p>
          <a:p>
            <a:pPr lvl="1"/>
            <a:r>
              <a:rPr lang="en-US" dirty="0" smtClean="0"/>
              <a:t>Revised per plan discussed at IETF </a:t>
            </a:r>
            <a:r>
              <a:rPr lang="en-US" dirty="0" smtClean="0"/>
              <a:t>79 (no changes since)</a:t>
            </a:r>
            <a:endParaRPr lang="en-US" dirty="0" smtClean="0"/>
          </a:p>
          <a:p>
            <a:pPr lvl="1"/>
            <a:r>
              <a:rPr lang="en-US" dirty="0" smtClean="0"/>
              <a:t>Supports </a:t>
            </a:r>
          </a:p>
          <a:p>
            <a:pPr lvl="2"/>
            <a:r>
              <a:rPr lang="en-US" dirty="0" smtClean="0"/>
              <a:t>Association identifiers &gt; 16 bits</a:t>
            </a:r>
          </a:p>
          <a:p>
            <a:pPr lvl="2"/>
            <a:r>
              <a:rPr lang="en-US" dirty="0" smtClean="0"/>
              <a:t>MPLS TP identifiers – ICC and Global ID</a:t>
            </a:r>
          </a:p>
          <a:p>
            <a:pPr lvl="1"/>
            <a:r>
              <a:rPr lang="en-US" dirty="0" smtClean="0"/>
              <a:t>Format: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- 81st IETF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D5015-11B1-496B-8E76-E8579E6958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95400" y="3657600"/>
            <a:ext cx="6248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 0                   1                   2                   3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 0 1 2 3 4 5 6 7 8 9 0 1 2 3 4 5 6 7 8 9 0 1 2 3 4 5 6 7 8 9 0 1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Length             | Class-</a:t>
            </a:r>
            <a:r>
              <a:rPr lang="en-US" sz="12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1200" b="1" dirty="0">
                <a:latin typeface="Courier New" pitchFamily="49" charset="0"/>
                <a:cs typeface="Courier New" pitchFamily="49" charset="0"/>
              </a:rPr>
              <a:t>(199)|  C-Type (TBA)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Association Type        |       Association ID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        IPv4 Association Source          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|                   Global Association Source                   |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           .           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Extended Association ID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:                               .                               :</a:t>
            </a:r>
          </a:p>
          <a:p>
            <a:r>
              <a:rPr lang="en-US" sz="1200" b="1" dirty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7467600" y="5025866"/>
            <a:ext cx="1600200" cy="612934"/>
          </a:xfrm>
          <a:prstGeom prst="wedgeRoundRectCallout">
            <a:avLst>
              <a:gd name="adj1" fmla="val -162599"/>
              <a:gd name="adj2" fmla="val 179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spAutoFit/>
          </a:bodyPr>
          <a:lstStyle/>
          <a:p>
            <a:pPr algn="ctr"/>
            <a:r>
              <a:rPr lang="en-US" dirty="0" smtClean="0"/>
              <a:t>Global ID: &lt;0&gt; | </a:t>
            </a:r>
          </a:p>
          <a:p>
            <a:pPr algn="ctr"/>
            <a:r>
              <a:rPr lang="en-US" dirty="0" smtClean="0"/>
              <a:t>&lt;2|4-byte ASN&gt;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7467600" y="5864066"/>
            <a:ext cx="1600200" cy="612934"/>
          </a:xfrm>
          <a:prstGeom prst="wedgeRoundRectCallout">
            <a:avLst>
              <a:gd name="adj1" fmla="val -161327"/>
              <a:gd name="adj2" fmla="val -268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spAutoFit/>
          </a:bodyPr>
          <a:lstStyle/>
          <a:p>
            <a:pPr algn="ctr"/>
            <a:r>
              <a:rPr lang="en-US" dirty="0" smtClean="0"/>
              <a:t>[&lt;ICC&gt; &lt;0x00&gt;] </a:t>
            </a:r>
            <a:br>
              <a:rPr lang="en-US" dirty="0" smtClean="0"/>
            </a:br>
            <a:r>
              <a:rPr lang="en-US" dirty="0" smtClean="0"/>
              <a:t>[&lt;data&gt;]</a:t>
            </a:r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>
            <a:off x="914400" y="4545228"/>
            <a:ext cx="426719" cy="6858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7686" y="4631608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Per </a:t>
            </a:r>
            <a:br>
              <a:rPr lang="en-US" sz="1400" dirty="0" smtClean="0"/>
            </a:br>
            <a:r>
              <a:rPr lang="en-US" sz="1400" dirty="0" smtClean="0"/>
              <a:t>RFC 4872</a:t>
            </a:r>
            <a:endParaRPr lang="en-US" sz="1400" dirty="0"/>
          </a:p>
        </p:txBody>
      </p:sp>
      <p:sp>
        <p:nvSpPr>
          <p:cNvPr id="12" name="Left Brace 11"/>
          <p:cNvSpPr/>
          <p:nvPr/>
        </p:nvSpPr>
        <p:spPr>
          <a:xfrm>
            <a:off x="914400" y="5638800"/>
            <a:ext cx="426719" cy="6858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7686" y="5637422"/>
            <a:ext cx="9989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&gt;= 0 bytes,</a:t>
            </a:r>
          </a:p>
          <a:p>
            <a:r>
              <a:rPr lang="en-US" sz="1400" dirty="0" smtClean="0"/>
              <a:t>32-bit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aligned</a:t>
            </a:r>
            <a:endParaRPr lang="en-US" sz="1400" dirty="0"/>
          </a:p>
        </p:txBody>
      </p:sp>
      <p:sp>
        <p:nvSpPr>
          <p:cNvPr id="14" name="Left Brace 13"/>
          <p:cNvSpPr/>
          <p:nvPr/>
        </p:nvSpPr>
        <p:spPr>
          <a:xfrm>
            <a:off x="914400" y="5292640"/>
            <a:ext cx="426719" cy="28643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7686" y="5282514"/>
            <a:ext cx="711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 bytes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8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Draft is now stable</a:t>
            </a:r>
          </a:p>
          <a:p>
            <a:pPr lvl="1"/>
            <a:r>
              <a:rPr lang="en-US" dirty="0" smtClean="0"/>
              <a:t>Split resolved final open issue</a:t>
            </a:r>
          </a:p>
          <a:p>
            <a:pPr lvl="1"/>
            <a:endParaRPr lang="en-US" dirty="0"/>
          </a:p>
          <a:p>
            <a:r>
              <a:rPr lang="en-US" dirty="0" smtClean="0"/>
              <a:t>Ready to move forward / LC</a:t>
            </a:r>
          </a:p>
          <a:p>
            <a:endParaRPr lang="en-US" dirty="0"/>
          </a:p>
          <a:p>
            <a:r>
              <a:rPr lang="en-US" dirty="0" smtClean="0"/>
              <a:t>Comments?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CCAMP - 81st IETF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12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328</Words>
  <Application>Microsoft Office PowerPoint</Application>
  <PresentationFormat>On-screen Show (4:3)</PresentationFormat>
  <Paragraphs>78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Usage of The RSVP Association Object draft-ietf-ccamp-assoc-ext-00  </vt:lpstr>
      <vt:lpstr>Question from last IETF:  One draft or two?</vt:lpstr>
      <vt:lpstr>First sections moved from  draft-ietf-ccamp-assoc-info-01</vt:lpstr>
      <vt:lpstr>Second sections moved from  draft-ietf-ccamp-assoc-info-01</vt:lpstr>
      <vt:lpstr>Next steps</vt:lpstr>
    </vt:vector>
  </TitlesOfParts>
  <Company>LabN Consulting, L.L.C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The RSVP Association Object</dc:title>
  <dc:creator>Lou Berger</dc:creator>
  <cp:lastModifiedBy>Lou Berger</cp:lastModifiedBy>
  <cp:revision>10</cp:revision>
  <dcterms:created xsi:type="dcterms:W3CDTF">2011-03-23T15:44:39Z</dcterms:created>
  <dcterms:modified xsi:type="dcterms:W3CDTF">2011-07-22T20:03:01Z</dcterms:modified>
</cp:coreProperties>
</file>