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21" autoAdjust="0"/>
  </p:normalViewPr>
  <p:slideViewPr>
    <p:cSldViewPr>
      <p:cViewPr varScale="1">
        <p:scale>
          <a:sx n="94" d="100"/>
          <a:sy n="94" d="100"/>
        </p:scale>
        <p:origin x="-3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2011-7-28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CDNI Use Case</a:t>
            </a:r>
            <a:br>
              <a:rPr lang="en-US" altLang="zh-CN" dirty="0" smtClean="0"/>
            </a:br>
            <a:r>
              <a:rPr lang="en-US" altLang="zh-CN" dirty="0" smtClean="0"/>
              <a:t>draft-zhou-cdni-use-case-01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Serge Manning </a:t>
            </a:r>
            <a:br>
              <a:rPr lang="en-US" altLang="zh-CN" dirty="0" smtClean="0"/>
            </a:br>
            <a:r>
              <a:rPr lang="en-US" altLang="zh-CN" dirty="0" smtClean="0"/>
              <a:t>on behalf of </a:t>
            </a:r>
            <a:r>
              <a:rPr lang="en-US" altLang="zh-CN" dirty="0" err="1" smtClean="0"/>
              <a:t>Zhipeng</a:t>
            </a:r>
            <a:r>
              <a:rPr lang="en-US" altLang="zh-CN" dirty="0" smtClean="0"/>
              <a:t> Zhou</a:t>
            </a:r>
          </a:p>
          <a:p>
            <a:r>
              <a:rPr lang="en-US" altLang="zh-CN" dirty="0" err="1" smtClean="0"/>
              <a:t>Huawei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Abstract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Based on the CDNI services/scenarios, four new use cases are provided.</a:t>
            </a:r>
          </a:p>
          <a:p>
            <a:pPr lvl="1"/>
            <a:r>
              <a:rPr lang="en-US" altLang="zh-CN" dirty="0" smtClean="0"/>
              <a:t>CDN authorization areas</a:t>
            </a:r>
            <a:endParaRPr lang="zh-CN" altLang="zh-CN" dirty="0" smtClean="0"/>
          </a:p>
          <a:p>
            <a:pPr lvl="1"/>
            <a:r>
              <a:rPr lang="en-US" altLang="zh-CN" dirty="0" smtClean="0"/>
              <a:t>Content Constraints (area, time period, …)</a:t>
            </a:r>
            <a:endParaRPr lang="zh-CN" altLang="zh-CN" dirty="0" smtClean="0"/>
          </a:p>
          <a:p>
            <a:pPr lvl="1"/>
            <a:r>
              <a:rPr lang="en-US" altLang="zh-CN" dirty="0" smtClean="0"/>
              <a:t>Content Adaptation</a:t>
            </a:r>
            <a:endParaRPr lang="zh-CN" altLang="zh-CN" dirty="0" smtClean="0"/>
          </a:p>
          <a:p>
            <a:pPr lvl="1"/>
            <a:r>
              <a:rPr lang="en-US" altLang="zh-CN" dirty="0" smtClean="0"/>
              <a:t>Content Priority</a:t>
            </a:r>
          </a:p>
          <a:p>
            <a:r>
              <a:rPr lang="en-US" altLang="zh-CN" dirty="0" smtClean="0"/>
              <a:t>Based on these use cases, new requirements for CDNI may be derived</a:t>
            </a:r>
          </a:p>
          <a:p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Cases 1,2: CDN Service Area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err="1" smtClean="0"/>
              <a:t>dCDN</a:t>
            </a:r>
            <a:r>
              <a:rPr lang="en-US" altLang="zh-CN" dirty="0" smtClean="0"/>
              <a:t> is authorized to serve particular area for content from </a:t>
            </a:r>
            <a:r>
              <a:rPr lang="en-US" altLang="zh-CN" dirty="0" err="1" smtClean="0"/>
              <a:t>uCDN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Initial CDN selection from CSP</a:t>
            </a:r>
          </a:p>
          <a:p>
            <a:pPr lvl="1"/>
            <a:r>
              <a:rPr lang="en-US" altLang="zh-CN" dirty="0" err="1" smtClean="0"/>
              <a:t>uCDN</a:t>
            </a:r>
            <a:r>
              <a:rPr lang="en-US" altLang="zh-CN" dirty="0" smtClean="0"/>
              <a:t> selects proper </a:t>
            </a:r>
            <a:r>
              <a:rPr lang="en-US" altLang="zh-CN" dirty="0" err="1" smtClean="0"/>
              <a:t>dCDN</a:t>
            </a:r>
            <a:r>
              <a:rPr lang="en-US" altLang="zh-CN" dirty="0" smtClean="0"/>
              <a:t> </a:t>
            </a:r>
            <a:endParaRPr lang="en-US" altLang="zh-CN" dirty="0" smtClean="0">
              <a:sym typeface="Wingdings" pitchFamily="2" charset="2"/>
            </a:endParaRPr>
          </a:p>
          <a:p>
            <a:r>
              <a:rPr lang="en-US" altLang="zh-CN" dirty="0" smtClean="0"/>
              <a:t>The content providers puts a constraint on service area and service period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Author will distill the unique aspects from these use cases in next version.</a:t>
            </a:r>
          </a:p>
          <a:p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Case 3: Content Adaptation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altLang="zh-CN" dirty="0" smtClean="0"/>
              <a:t>Content Adaptation right now is a very attractive </a:t>
            </a:r>
            <a:r>
              <a:rPr lang="en-US" altLang="zh-CN" dirty="0" smtClean="0"/>
              <a:t>value added service</a:t>
            </a:r>
            <a:endParaRPr lang="en-US" altLang="zh-CN" dirty="0" smtClean="0"/>
          </a:p>
          <a:p>
            <a:pPr marL="742950" lvl="2" indent="-342900"/>
            <a:r>
              <a:rPr lang="en-US" altLang="zh-CN" dirty="0" smtClean="0"/>
              <a:t>Within </a:t>
            </a:r>
            <a:r>
              <a:rPr lang="en-US" altLang="zh-CN" dirty="0" smtClean="0"/>
              <a:t>a CDN, </a:t>
            </a:r>
            <a:r>
              <a:rPr lang="en-US" altLang="zh-CN" dirty="0" smtClean="0"/>
              <a:t>maintain </a:t>
            </a:r>
            <a:r>
              <a:rPr lang="en-US" altLang="zh-CN" dirty="0" smtClean="0"/>
              <a:t>a single copy of content(high </a:t>
            </a:r>
            <a:r>
              <a:rPr lang="en-US" altLang="zh-CN" dirty="0" smtClean="0"/>
              <a:t>quality) and achieve high storage/distribution efficiency</a:t>
            </a:r>
          </a:p>
          <a:p>
            <a:pPr marL="742950" lvl="2" indent="-342900"/>
            <a:r>
              <a:rPr lang="en-US" altLang="zh-CN" dirty="0" smtClean="0"/>
              <a:t>Between CDN and </a:t>
            </a:r>
            <a:r>
              <a:rPr lang="en-US" altLang="zh-CN" dirty="0" smtClean="0"/>
              <a:t>End User, deliver the best </a:t>
            </a:r>
            <a:r>
              <a:rPr lang="en-US" altLang="zh-CN" dirty="0" smtClean="0"/>
              <a:t>content experience that is associated with the </a:t>
            </a:r>
            <a:r>
              <a:rPr lang="en-US" altLang="zh-CN" dirty="0" smtClean="0"/>
              <a:t>end user </a:t>
            </a:r>
            <a:r>
              <a:rPr lang="en-US" altLang="zh-CN" dirty="0" smtClean="0"/>
              <a:t>capability </a:t>
            </a:r>
            <a:r>
              <a:rPr lang="en-US" altLang="zh-CN" dirty="0" smtClean="0"/>
              <a:t>and network bandwidth</a:t>
            </a:r>
          </a:p>
          <a:p>
            <a:pPr marL="742950" lvl="2" indent="-342900"/>
            <a:r>
              <a:rPr lang="en-US" altLang="zh-CN" dirty="0" smtClean="0"/>
              <a:t>This </a:t>
            </a:r>
            <a:r>
              <a:rPr lang="en-US" altLang="zh-CN" dirty="0" smtClean="0"/>
              <a:t>kind of use </a:t>
            </a:r>
            <a:r>
              <a:rPr lang="en-US" altLang="zh-CN" dirty="0" smtClean="0"/>
              <a:t>case </a:t>
            </a:r>
            <a:r>
              <a:rPr lang="en-US" altLang="zh-CN" dirty="0" smtClean="0"/>
              <a:t>can be found in </a:t>
            </a:r>
            <a:r>
              <a:rPr lang="en-US" altLang="zh-CN" dirty="0" smtClean="0"/>
              <a:t>the ETSI CDNI </a:t>
            </a:r>
            <a:r>
              <a:rPr lang="en-US" altLang="zh-CN" dirty="0" smtClean="0"/>
              <a:t>document (ETSI </a:t>
            </a:r>
            <a:r>
              <a:rPr lang="en-US" altLang="zh-CN" dirty="0" smtClean="0"/>
              <a:t>TS 102 990)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Case 4: Content Priority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altLang="zh-CN" dirty="0" smtClean="0"/>
              <a:t>Content Priority mechanism may provide </a:t>
            </a:r>
            <a:r>
              <a:rPr lang="en-US" altLang="zh-CN" dirty="0" smtClean="0"/>
              <a:t>enhanced services</a:t>
            </a:r>
            <a:endParaRPr lang="en-US" altLang="zh-CN" dirty="0" smtClean="0"/>
          </a:p>
          <a:p>
            <a:pPr marL="742950" lvl="2" indent="-342900"/>
            <a:r>
              <a:rPr lang="en-US" altLang="zh-CN" dirty="0" smtClean="0"/>
              <a:t>Between CDNs: Content </a:t>
            </a:r>
            <a:r>
              <a:rPr lang="en-US" altLang="zh-CN" dirty="0" smtClean="0"/>
              <a:t>with higher priority may be </a:t>
            </a:r>
            <a:r>
              <a:rPr lang="en-US" altLang="zh-CN" dirty="0" smtClean="0"/>
              <a:t>delivered first (at a higher </a:t>
            </a:r>
            <a:r>
              <a:rPr lang="en-US" altLang="zh-CN" dirty="0" smtClean="0"/>
              <a:t>price)</a:t>
            </a:r>
          </a:p>
          <a:p>
            <a:pPr marL="742950" lvl="2" indent="-342900"/>
            <a:r>
              <a:rPr lang="en-US" altLang="zh-CN" dirty="0" smtClean="0"/>
              <a:t>CDN to End User: switch </a:t>
            </a:r>
            <a:r>
              <a:rPr lang="en-US" altLang="zh-CN" dirty="0" smtClean="0"/>
              <a:t>the content </a:t>
            </a:r>
            <a:r>
              <a:rPr lang="en-US" altLang="zh-CN" dirty="0" smtClean="0"/>
              <a:t>delivered automatically </a:t>
            </a:r>
            <a:r>
              <a:rPr lang="en-US" altLang="zh-CN" dirty="0" smtClean="0"/>
              <a:t>according to the content priority</a:t>
            </a:r>
          </a:p>
          <a:p>
            <a:pPr marL="1200150" lvl="3" indent="-342900"/>
            <a:r>
              <a:rPr lang="en-US" altLang="zh-CN" dirty="0" smtClean="0"/>
              <a:t>if </a:t>
            </a:r>
            <a:r>
              <a:rPr lang="en-US" altLang="zh-CN" dirty="0" smtClean="0"/>
              <a:t>two </a:t>
            </a:r>
            <a:r>
              <a:rPr lang="en-US" altLang="zh-CN" dirty="0" smtClean="0"/>
              <a:t>pieces of content are </a:t>
            </a:r>
            <a:r>
              <a:rPr lang="en-US" altLang="zh-CN" dirty="0" smtClean="0"/>
              <a:t>assigned </a:t>
            </a:r>
            <a:r>
              <a:rPr lang="en-US" altLang="zh-CN" dirty="0" smtClean="0"/>
              <a:t>to be delivered at </a:t>
            </a:r>
            <a:r>
              <a:rPr lang="en-US" altLang="zh-CN" dirty="0" smtClean="0"/>
              <a:t>the same time, the content </a:t>
            </a:r>
            <a:r>
              <a:rPr lang="en-US" altLang="zh-CN" dirty="0" smtClean="0"/>
              <a:t>with </a:t>
            </a:r>
            <a:r>
              <a:rPr lang="en-US" altLang="zh-CN" dirty="0" smtClean="0"/>
              <a:t>higher priority is </a:t>
            </a:r>
            <a:r>
              <a:rPr lang="en-US" altLang="zh-CN" dirty="0" smtClean="0"/>
              <a:t>delivered first; </a:t>
            </a:r>
            <a:r>
              <a:rPr lang="en-US" altLang="zh-CN" dirty="0" smtClean="0"/>
              <a:t>afterward, continue the </a:t>
            </a:r>
            <a:r>
              <a:rPr lang="en-US" altLang="zh-CN" dirty="0" smtClean="0"/>
              <a:t>lower </a:t>
            </a:r>
            <a:r>
              <a:rPr lang="en-US" altLang="zh-CN" dirty="0" smtClean="0"/>
              <a:t>priority content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Proposal and Next Steps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Author will clarify Use </a:t>
            </a:r>
            <a:r>
              <a:rPr lang="en-US" altLang="zh-CN" dirty="0" smtClean="0"/>
              <a:t>Cases 1 and 2</a:t>
            </a:r>
          </a:p>
          <a:p>
            <a:r>
              <a:rPr lang="en-US" altLang="zh-CN" dirty="0" smtClean="0"/>
              <a:t>Do use </a:t>
            </a:r>
            <a:r>
              <a:rPr lang="en-US" altLang="zh-CN" dirty="0" smtClean="0"/>
              <a:t>cases 3 and 4 </a:t>
            </a:r>
            <a:r>
              <a:rPr lang="en-US" altLang="zh-CN" dirty="0" smtClean="0"/>
              <a:t>make </a:t>
            </a:r>
            <a:r>
              <a:rPr lang="en-US" altLang="zh-CN" dirty="0" smtClean="0"/>
              <a:t>sense to include?</a:t>
            </a:r>
          </a:p>
          <a:p>
            <a:r>
              <a:rPr lang="en-US" altLang="zh-CN" dirty="0" smtClean="0"/>
              <a:t>Requirements to be extracted from acceptable use cases</a:t>
            </a:r>
          </a:p>
          <a:p>
            <a:r>
              <a:rPr lang="en-US" altLang="zh-CN" dirty="0" smtClean="0"/>
              <a:t>Relevant metadata to be created in the CDNI interface/protocols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289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主题</vt:lpstr>
      <vt:lpstr>CDNI Use Case draft-zhou-cdni-use-case-01</vt:lpstr>
      <vt:lpstr>Abstract</vt:lpstr>
      <vt:lpstr>Cases 1,2: CDN Service Area</vt:lpstr>
      <vt:lpstr>Case 3: Content Adaptation</vt:lpstr>
      <vt:lpstr>Case 4: Content Priority</vt:lpstr>
      <vt:lpstr>Proposal and 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CDNI Use Case</dc:title>
  <cp:lastModifiedBy>Serge Manning</cp:lastModifiedBy>
  <cp:revision>23</cp:revision>
  <dcterms:modified xsi:type="dcterms:W3CDTF">2011-07-28T19:47:34Z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1311687881</vt:lpwstr>
  </property>
</Properties>
</file>