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63" r:id="rId4"/>
    <p:sldId id="260" r:id="rId5"/>
    <p:sldId id="264" r:id="rId6"/>
    <p:sldId id="261" r:id="rId7"/>
    <p:sldId id="262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34580" autoAdjust="0"/>
    <p:restoredTop sz="86465" autoAdjust="0"/>
  </p:normalViewPr>
  <p:slideViewPr>
    <p:cSldViewPr snapToGrid="0" snapToObjects="1">
      <p:cViewPr varScale="1">
        <p:scale>
          <a:sx n="110" d="100"/>
          <a:sy n="110" d="100"/>
        </p:scale>
        <p:origin x="-2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03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8761A-C2F9-2946-A51F-23B48BC919DB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F57D6-8630-BD4A-988F-E3DF30EAC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 some interfaces out of scope because the existing</a:t>
            </a:r>
            <a:r>
              <a:rPr lang="en-US" baseline="0" dirty="0" smtClean="0"/>
              <a:t> solutions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F57D6-8630-BD4A-988F-E3DF30EACCD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788AE87-26B7-5C46-BD97-4EB966677165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0260301-60B7-7A42-8F1E-FD946C1705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90262"/>
            <a:ext cx="6477000" cy="1828800"/>
          </a:xfrm>
        </p:spPr>
        <p:txBody>
          <a:bodyPr/>
          <a:lstStyle/>
          <a:p>
            <a:r>
              <a:rPr lang="en-US" dirty="0" smtClean="0"/>
              <a:t>CDNI Framework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54553"/>
            <a:ext cx="7772400" cy="1199704"/>
          </a:xfrm>
        </p:spPr>
        <p:txBody>
          <a:bodyPr/>
          <a:lstStyle/>
          <a:p>
            <a:r>
              <a:rPr lang="en-US" dirty="0" smtClean="0"/>
              <a:t>B. Davie, L. Peterson et al.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362200" y="3824188"/>
            <a:ext cx="6705600" cy="2042699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sz="2600" dirty="0" smtClean="0">
                <a:solidFill>
                  <a:srgbClr val="FFFFFF"/>
                </a:solidFill>
              </a:rPr>
              <a:t>d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raft-davie-cdni-framework-00.txt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 the question “how do all the pieces fit together?”</a:t>
            </a:r>
          </a:p>
          <a:p>
            <a:pPr lvl="1"/>
            <a:r>
              <a:rPr lang="en-US" dirty="0" smtClean="0"/>
              <a:t>Think of a frame providing the structure to which the other pieces get attached</a:t>
            </a:r>
          </a:p>
          <a:p>
            <a:pPr lvl="1"/>
            <a:r>
              <a:rPr lang="en-US" dirty="0" smtClean="0"/>
              <a:t>Describes how all the CDNI components and additional out-of-scope components (e.g. inter CDN acquisition, request interface) combine to deliver full CDNI solution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of Framework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593" y="4559300"/>
            <a:ext cx="3543300" cy="2298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Illustrate key design tradeoffs</a:t>
            </a:r>
          </a:p>
          <a:p>
            <a:pPr lvl="1"/>
            <a:r>
              <a:rPr lang="en-US" dirty="0" smtClean="0"/>
              <a:t>E.g. HTTP- versus DNS-based redirection</a:t>
            </a:r>
          </a:p>
          <a:p>
            <a:pPr lvl="1"/>
            <a:r>
              <a:rPr lang="en-US" dirty="0" smtClean="0"/>
              <a:t>E.g. Recursive versus iterative request routing</a:t>
            </a:r>
          </a:p>
          <a:p>
            <a:r>
              <a:rPr lang="en-US" dirty="0" smtClean="0"/>
              <a:t>Leave details of interface specifications (Request Routing, Control, Metadata, Logging) to other documents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of Framework (2)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Series of examples to illustrate:</a:t>
            </a:r>
          </a:p>
          <a:p>
            <a:pPr lvl="1"/>
            <a:r>
              <a:rPr lang="en-US" dirty="0" smtClean="0"/>
              <a:t>The “big picture” of how operations proceed to distribute content, metadata and control </a:t>
            </a:r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The key information that needs to be exchanged</a:t>
            </a:r>
            <a:endParaRPr lang="en-US" dirty="0" smtClean="0"/>
          </a:p>
          <a:p>
            <a:pPr lvl="1"/>
            <a:r>
              <a:rPr lang="en-US" dirty="0" smtClean="0"/>
              <a:t>Different request routing styles, including recursive and iterative</a:t>
            </a:r>
          </a:p>
          <a:p>
            <a:pPr lvl="1"/>
            <a:r>
              <a:rPr lang="en-US" dirty="0" smtClean="0"/>
              <a:t>Various ways the Request Routing, Metadata and Control interfaces may be used</a:t>
            </a:r>
          </a:p>
          <a:p>
            <a:pPr lvl="1"/>
            <a:r>
              <a:rPr lang="en-US" dirty="0" smtClean="0"/>
              <a:t>How certain agreements/conventions between providers may assist interoperation</a:t>
            </a:r>
          </a:p>
          <a:p>
            <a:pPr lvl="2"/>
            <a:r>
              <a:rPr lang="en-US" dirty="0" smtClean="0"/>
              <a:t>E.g. naming conventions for acquisition </a:t>
            </a:r>
            <a:r>
              <a:rPr lang="en-US" dirty="0" smtClean="0"/>
              <a:t>nodes</a:t>
            </a:r>
          </a:p>
          <a:p>
            <a:r>
              <a:rPr lang="en-US" dirty="0" smtClean="0"/>
              <a:t>Not prescriptive</a:t>
            </a:r>
          </a:p>
          <a:p>
            <a:pPr lvl="1"/>
            <a:r>
              <a:rPr lang="en-US" dirty="0" smtClean="0"/>
              <a:t>Next rev will clarify this and draw conclusions from examples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Flow examples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Read the draft :-)</a:t>
            </a:r>
          </a:p>
          <a:p>
            <a:r>
              <a:rPr lang="en-US" dirty="0" smtClean="0"/>
              <a:t>It’s been noted that we have a lot of detail on domain names, DNS operation, and HTTP redirection</a:t>
            </a:r>
          </a:p>
          <a:p>
            <a:r>
              <a:rPr lang="en-US" dirty="0" smtClean="0"/>
              <a:t>The names illustrate the type of things that will either need to be configured or exchanged in protocols to be defined</a:t>
            </a:r>
          </a:p>
          <a:p>
            <a:r>
              <a:rPr lang="en-US" dirty="0" smtClean="0"/>
              <a:t>The use of DNS- and HTTP-based redirection needs to get documented somewhere</a:t>
            </a:r>
          </a:p>
          <a:p>
            <a:pPr lvl="1"/>
            <a:r>
              <a:rPr lang="en-US" dirty="0" smtClean="0"/>
              <a:t>The request interface is “out of scope” for CDNI in the sense that no new mechanisms are to be defined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Flow Details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Illustration of how various deployments may be supported</a:t>
            </a:r>
          </a:p>
          <a:p>
            <a:pPr lvl="1"/>
            <a:r>
              <a:rPr lang="en-US" dirty="0" smtClean="0"/>
              <a:t>Mesh of </a:t>
            </a:r>
            <a:r>
              <a:rPr lang="en-US" dirty="0" err="1" smtClean="0"/>
              <a:t>CDNs</a:t>
            </a:r>
            <a:endParaRPr lang="en-US" dirty="0" smtClean="0"/>
          </a:p>
          <a:p>
            <a:pPr lvl="1"/>
            <a:r>
              <a:rPr lang="en-US" dirty="0" smtClean="0"/>
              <a:t>CSP uses CDNI to interact with </a:t>
            </a:r>
            <a:r>
              <a:rPr lang="en-US" dirty="0" err="1" smtClean="0"/>
              <a:t>CDN(s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CDN Exchange</a:t>
            </a:r>
          </a:p>
          <a:p>
            <a:r>
              <a:rPr lang="en-US" dirty="0" smtClean="0"/>
              <a:t>Not exhaustive</a:t>
            </a:r>
          </a:p>
          <a:p>
            <a:r>
              <a:rPr lang="en-US" dirty="0" smtClean="0"/>
              <a:t>Show some examples of useful </a:t>
            </a:r>
            <a:r>
              <a:rPr lang="en-US" dirty="0" err="1" smtClean="0"/>
              <a:t>subsetting</a:t>
            </a:r>
            <a:r>
              <a:rPr lang="en-US" dirty="0" smtClean="0"/>
              <a:t> of the CDNI interfaces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Scenarios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Identify trust &amp; security issues that are </a:t>
            </a:r>
            <a:r>
              <a:rPr lang="en-US" dirty="0" smtClean="0">
                <a:solidFill>
                  <a:schemeClr val="accent2"/>
                </a:solidFill>
              </a:rPr>
              <a:t>unique to interconnected</a:t>
            </a:r>
            <a:r>
              <a:rPr lang="en-US" dirty="0" smtClean="0"/>
              <a:t> </a:t>
            </a:r>
            <a:r>
              <a:rPr lang="en-US" dirty="0" err="1" smtClean="0"/>
              <a:t>CDNs</a:t>
            </a:r>
            <a:endParaRPr lang="en-US" dirty="0" smtClean="0"/>
          </a:p>
          <a:p>
            <a:r>
              <a:rPr lang="en-US" dirty="0" smtClean="0"/>
              <a:t>Key issue: (non-)transitivity of trust</a:t>
            </a:r>
          </a:p>
          <a:p>
            <a:pPr lvl="1"/>
            <a:r>
              <a:rPr lang="en-US" dirty="0" smtClean="0"/>
              <a:t>CSP trusts </a:t>
            </a:r>
            <a:r>
              <a:rPr lang="en-US" dirty="0" err="1" smtClean="0"/>
              <a:t>uCDN</a:t>
            </a:r>
            <a:r>
              <a:rPr lang="en-US" dirty="0" smtClean="0"/>
              <a:t> who trusts </a:t>
            </a:r>
            <a:r>
              <a:rPr lang="en-US" dirty="0" err="1" smtClean="0"/>
              <a:t>dCDN</a:t>
            </a:r>
            <a:r>
              <a:rPr lang="en-US" dirty="0" smtClean="0"/>
              <a:t> but CSP doesn’t trust </a:t>
            </a:r>
            <a:r>
              <a:rPr lang="en-US" dirty="0" err="1" smtClean="0"/>
              <a:t>dCDN</a:t>
            </a:r>
            <a:endParaRPr lang="en-US" dirty="0" smtClean="0"/>
          </a:p>
          <a:p>
            <a:pPr lvl="1"/>
            <a:r>
              <a:rPr lang="en-US" dirty="0" smtClean="0"/>
              <a:t>“Trust but verify” covers some cases</a:t>
            </a:r>
          </a:p>
          <a:p>
            <a:pPr lvl="2"/>
            <a:r>
              <a:rPr lang="en-US" dirty="0" smtClean="0"/>
              <a:t>E.g. 3</a:t>
            </a:r>
            <a:r>
              <a:rPr lang="en-US" baseline="30000" dirty="0" smtClean="0"/>
              <a:t>rd</a:t>
            </a:r>
            <a:r>
              <a:rPr lang="en-US" dirty="0" smtClean="0"/>
              <a:t> party monitoring of end-end performance</a:t>
            </a:r>
          </a:p>
          <a:p>
            <a:pPr lvl="2"/>
            <a:r>
              <a:rPr lang="en-US" dirty="0" smtClean="0"/>
              <a:t>But, if problems are found, may be harder to pinpoint the culprit in a chain of </a:t>
            </a:r>
            <a:r>
              <a:rPr lang="en-US" dirty="0" err="1" smtClean="0"/>
              <a:t>CDNs</a:t>
            </a:r>
            <a:endParaRPr lang="en-US" dirty="0" smtClean="0"/>
          </a:p>
          <a:p>
            <a:pPr lvl="1"/>
            <a:r>
              <a:rPr lang="en-US" dirty="0" smtClean="0"/>
              <a:t>Detailed interface specs should tackle this</a:t>
            </a:r>
          </a:p>
          <a:p>
            <a:r>
              <a:rPr lang="en-US" dirty="0" smtClean="0"/>
              <a:t>Single CDN access control methods must also work in CDNI (e.g. URL signing)</a:t>
            </a:r>
          </a:p>
          <a:p>
            <a:r>
              <a:rPr lang="en-US" dirty="0" smtClean="0"/>
              <a:t>Avoiding open proxy behavior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Model and Security Issues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interface definitions</a:t>
            </a:r>
          </a:p>
          <a:p>
            <a:r>
              <a:rPr lang="en-US" dirty="0" smtClean="0"/>
              <a:t>More discussion of design tradeoffs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/>
              <a:t>.g. what info belongs in which interface, etc.</a:t>
            </a:r>
          </a:p>
          <a:p>
            <a:r>
              <a:rPr lang="en-US" dirty="0" smtClean="0"/>
              <a:t>Draw conclusions </a:t>
            </a:r>
            <a:r>
              <a:rPr lang="en-US" dirty="0" smtClean="0"/>
              <a:t>from the examples</a:t>
            </a:r>
            <a:endParaRPr lang="en-US" dirty="0" smtClean="0"/>
          </a:p>
          <a:p>
            <a:pPr lvl="1"/>
            <a:r>
              <a:rPr lang="en-US" dirty="0" smtClean="0"/>
              <a:t>e.g</a:t>
            </a:r>
            <a:r>
              <a:rPr lang="en-US" dirty="0" smtClean="0"/>
              <a:t>. point out where existing machinery already does</a:t>
            </a:r>
            <a:r>
              <a:rPr lang="en-US" dirty="0" smtClean="0"/>
              <a:t> job</a:t>
            </a:r>
            <a:endParaRPr lang="en-US" dirty="0" smtClean="0"/>
          </a:p>
          <a:p>
            <a:r>
              <a:rPr lang="en-US" dirty="0" smtClean="0"/>
              <a:t>More </a:t>
            </a:r>
            <a:r>
              <a:rPr lang="en-US" dirty="0" smtClean="0"/>
              <a:t>security considerations</a:t>
            </a:r>
          </a:p>
          <a:p>
            <a:r>
              <a:rPr lang="en-US" dirty="0" smtClean="0"/>
              <a:t>Deal with all the mailing list comments</a:t>
            </a:r>
          </a:p>
          <a:p>
            <a:r>
              <a:rPr lang="en-US" dirty="0" smtClean="0"/>
              <a:t>Say more about relationship to ALTO, choosing among multiple </a:t>
            </a:r>
            <a:r>
              <a:rPr lang="en-US" dirty="0" err="1" smtClean="0"/>
              <a:t>dCDN</a:t>
            </a:r>
            <a:r>
              <a:rPr lang="en-US" dirty="0" smtClean="0"/>
              <a:t> </a:t>
            </a:r>
            <a:r>
              <a:rPr lang="en-US" dirty="0" smtClean="0"/>
              <a:t>candidates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(1)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</a:t>
            </a:r>
            <a:r>
              <a:rPr lang="en-US" dirty="0" smtClean="0"/>
              <a:t>another round of discussion on list</a:t>
            </a:r>
          </a:p>
          <a:p>
            <a:r>
              <a:rPr lang="en-US" dirty="0" smtClean="0"/>
              <a:t>Consider if</a:t>
            </a:r>
            <a:r>
              <a:rPr lang="en-US" dirty="0" smtClean="0"/>
              <a:t> </a:t>
            </a:r>
            <a:r>
              <a:rPr lang="en-US" dirty="0" smtClean="0"/>
              <a:t>next rev is</a:t>
            </a:r>
            <a:r>
              <a:rPr lang="en-US" dirty="0" smtClean="0"/>
              <a:t> </a:t>
            </a:r>
            <a:r>
              <a:rPr lang="en-US" dirty="0" smtClean="0"/>
              <a:t>a good candidate for the WG framework doc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</a:t>
            </a:r>
            <a:r>
              <a:rPr lang="en-US" dirty="0" smtClean="0"/>
              <a:t>steps (2)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19688</TotalTime>
  <Words>535</Words>
  <Application>Microsoft Macintosh PowerPoint</Application>
  <PresentationFormat>On-screen Show (4:3)</PresentationFormat>
  <Paragraphs>59</Paragraphs>
  <Slides>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CDNI Framework</vt:lpstr>
      <vt:lpstr>Objective of Framework</vt:lpstr>
      <vt:lpstr>Objective of Framework (2)</vt:lpstr>
      <vt:lpstr>Message Flow examples</vt:lpstr>
      <vt:lpstr>Message Flow Details</vt:lpstr>
      <vt:lpstr>Deployment Scenarios</vt:lpstr>
      <vt:lpstr>Trust Model and Security Issues</vt:lpstr>
      <vt:lpstr>Next Steps (1)</vt:lpstr>
      <vt:lpstr>Next steps (2)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RSVP For qos:</dc:title>
  <dc:creator>Bruce Davie</dc:creator>
  <cp:lastModifiedBy>Francois Le Faucheur</cp:lastModifiedBy>
  <cp:revision>19</cp:revision>
  <dcterms:created xsi:type="dcterms:W3CDTF">2011-07-28T18:58:04Z</dcterms:created>
  <dcterms:modified xsi:type="dcterms:W3CDTF">2011-07-28T19:30:12Z</dcterms:modified>
</cp:coreProperties>
</file>