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52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96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39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47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538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29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46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95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1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36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41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044AC-7CFD-4BBE-B323-F9B4E4D429D4}" type="datetimeFigureOut">
              <a:rPr lang="nl-NL" smtClean="0"/>
              <a:t>25-7-2011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B802-6CF9-465E-9C5E-E37E79FAAB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48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 Terminology in CDNI</a:t>
            </a:r>
            <a:br>
              <a:rPr lang="en-US" dirty="0" smtClean="0"/>
            </a:br>
            <a:r>
              <a:rPr lang="en-US" sz="3100" dirty="0" smtClean="0"/>
              <a:t>draft-</a:t>
            </a:r>
            <a:r>
              <a:rPr lang="en-US" sz="3100" dirty="0" err="1" smtClean="0"/>
              <a:t>deventer</a:t>
            </a:r>
            <a:r>
              <a:rPr lang="en-US" sz="3100" dirty="0" smtClean="0"/>
              <a:t>-</a:t>
            </a:r>
            <a:r>
              <a:rPr lang="en-US" sz="3100" dirty="0" err="1" smtClean="0"/>
              <a:t>cdni</a:t>
            </a:r>
            <a:r>
              <a:rPr lang="en-US" sz="3100" dirty="0" smtClean="0"/>
              <a:t>-content-terminology</a:t>
            </a:r>
            <a:endParaRPr lang="nl-NL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IETF 81 – Quebec, CDNI WG</a:t>
            </a:r>
            <a:endParaRPr lang="nl-NL" dirty="0"/>
          </a:p>
          <a:p>
            <a:endParaRPr lang="en-US" dirty="0" smtClean="0"/>
          </a:p>
          <a:p>
            <a:r>
              <a:rPr lang="en-US" dirty="0" smtClean="0"/>
              <a:t>Oskar van Deventer</a:t>
            </a:r>
          </a:p>
          <a:p>
            <a:r>
              <a:rPr lang="en-US" u="sng" dirty="0" smtClean="0"/>
              <a:t>Ray van Brandenburg</a:t>
            </a:r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13477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definition of ‘Content’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As defined in </a:t>
            </a:r>
            <a:r>
              <a:rPr lang="nl-NL" sz="2000" dirty="0" smtClean="0"/>
              <a:t>draft-jenkins-cdni-problem-statement-02: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400" dirty="0" smtClean="0"/>
              <a:t>“</a:t>
            </a:r>
            <a:r>
              <a:rPr lang="en-US" sz="2400" dirty="0"/>
              <a:t>Content: Any form of digital data. One important form of Content with additional constraints on Distribution and Delivery is continuous media (i.e. where there is a timing relationship between source and sink). </a:t>
            </a:r>
            <a:r>
              <a:rPr lang="en-US" sz="2400" dirty="0" smtClean="0"/>
              <a:t>“</a:t>
            </a:r>
          </a:p>
          <a:p>
            <a:pPr marL="0" indent="0" algn="ctr">
              <a:buNone/>
            </a:pPr>
            <a:endParaRPr lang="en-US" sz="2400" dirty="0"/>
          </a:p>
          <a:p>
            <a:r>
              <a:rPr lang="en-US" sz="2400" dirty="0" smtClean="0"/>
              <a:t>Generic definition may seem desirable but might prove problematic in the area of Content </a:t>
            </a:r>
            <a:r>
              <a:rPr lang="en-US" sz="2400" dirty="0" err="1" smtClean="0"/>
              <a:t>Distributon</a:t>
            </a:r>
            <a:r>
              <a:rPr lang="en-US" sz="2400" dirty="0" smtClean="0"/>
              <a:t> Metadata</a:t>
            </a:r>
          </a:p>
          <a:p>
            <a:pPr marL="0" indent="0" algn="ctr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39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deal with …?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Content that is available in different formats/codecs</a:t>
            </a:r>
          </a:p>
          <a:p>
            <a:pPr lvl="1"/>
            <a:r>
              <a:rPr lang="en-US" dirty="0" smtClean="0"/>
              <a:t>Single content ‘object’ (with metadata) ?</a:t>
            </a:r>
          </a:p>
          <a:p>
            <a:pPr lvl="1"/>
            <a:r>
              <a:rPr lang="en-US" dirty="0" smtClean="0"/>
              <a:t>Or separate content ‘objects’ (each with their own metadata)?</a:t>
            </a:r>
          </a:p>
          <a:p>
            <a:endParaRPr lang="en-US" dirty="0" smtClean="0"/>
          </a:p>
          <a:p>
            <a:r>
              <a:rPr lang="en-US" dirty="0" smtClean="0"/>
              <a:t>Content that is available in different qualities</a:t>
            </a:r>
          </a:p>
          <a:p>
            <a:pPr lvl="1"/>
            <a:r>
              <a:rPr lang="en-US" dirty="0" smtClean="0"/>
              <a:t>Single content ‘object’ (with metadata) ?</a:t>
            </a:r>
          </a:p>
          <a:p>
            <a:pPr lvl="1"/>
            <a:r>
              <a:rPr lang="en-US" dirty="0" smtClean="0"/>
              <a:t>Or separate content ‘objects’ (each with their own metadata)?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Segmented content (e.g. http adaptive streaming)</a:t>
            </a:r>
          </a:p>
          <a:p>
            <a:pPr lvl="1"/>
            <a:r>
              <a:rPr lang="en-US" dirty="0" smtClean="0"/>
              <a:t>Every segment as a content ‘object’?</a:t>
            </a:r>
          </a:p>
          <a:p>
            <a:pPr lvl="1"/>
            <a:r>
              <a:rPr lang="en-US" dirty="0" smtClean="0"/>
              <a:t>Or single content ‘object’ for all segments</a:t>
            </a:r>
          </a:p>
          <a:p>
            <a:pPr lvl="2"/>
            <a:r>
              <a:rPr lang="en-US" dirty="0" smtClean="0"/>
              <a:t>Are segments always moved as if they are a single entity?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dirty="0" smtClean="0"/>
              <a:t>Different CDNs might deal with this in different ways!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35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Need for additional content terminology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Terminology for describing content ‘groups’</a:t>
            </a:r>
          </a:p>
          <a:p>
            <a:r>
              <a:rPr lang="en-US" dirty="0" smtClean="0"/>
              <a:t>Terminology for describing relationships between content objects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7342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Thanks!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710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217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Content Terminology in CDNI draft-deventer-cdni-content-terminology</vt:lpstr>
      <vt:lpstr>Current definition of ‘Content’</vt:lpstr>
      <vt:lpstr>How to deal with …?</vt:lpstr>
      <vt:lpstr>Need for additional content terminology</vt:lpstr>
    </vt:vector>
  </TitlesOfParts>
  <Company>TNO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Terminology in CDNI draft-deventer-cdni-content-terminology</dc:title>
  <dc:creator>Ray van Brandenburg</dc:creator>
  <cp:lastModifiedBy>Ray van Brandenburg</cp:lastModifiedBy>
  <cp:revision>5</cp:revision>
  <dcterms:created xsi:type="dcterms:W3CDTF">2011-07-25T16:37:24Z</dcterms:created>
  <dcterms:modified xsi:type="dcterms:W3CDTF">2011-07-25T17:59:05Z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25-7-2011 18:56:38</vt:lpwstr>
  </property>
</Properties>
</file>