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9"/>
  </p:notesMasterIdLst>
  <p:sldIdLst>
    <p:sldId id="256" r:id="rId2"/>
    <p:sldId id="281" r:id="rId3"/>
    <p:sldId id="269" r:id="rId4"/>
    <p:sldId id="271" r:id="rId5"/>
    <p:sldId id="272" r:id="rId6"/>
    <p:sldId id="276" r:id="rId7"/>
    <p:sldId id="28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706E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702"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61BEC5-7EF9-4458-82BB-8DAF375A3762}" type="datetimeFigureOut">
              <a:rPr lang="en-US" smtClean="0"/>
              <a:pPr/>
              <a:t>7/22/2011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E63181-DA9C-4F23-BDA4-59410F711FA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E63181-DA9C-4F23-BDA4-59410F711FA6}"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a:p>
        </p:txBody>
      </p:sp>
      <p:sp>
        <p:nvSpPr>
          <p:cNvPr id="5" name="Line 8"/>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a:p>
        </p:txBody>
      </p:sp>
      <p:pic>
        <p:nvPicPr>
          <p:cNvPr id="6" name="Picture 9" descr="ietflogo"/>
          <p:cNvPicPr>
            <a:picLocks noChangeAspect="1" noChangeArrowheads="1"/>
          </p:cNvPicPr>
          <p:nvPr/>
        </p:nvPicPr>
        <p:blipFill>
          <a:blip r:embed="rId2" cstate="print"/>
          <a:srcRect/>
          <a:stretch>
            <a:fillRect/>
          </a:stretch>
        </p:blipFill>
        <p:spPr bwMode="auto">
          <a:xfrm>
            <a:off x="7391400" y="2971800"/>
            <a:ext cx="1524000" cy="871538"/>
          </a:xfrm>
          <a:prstGeom prst="rect">
            <a:avLst/>
          </a:prstGeom>
          <a:noFill/>
          <a:ln w="9525">
            <a:noFill/>
            <a:miter lim="800000"/>
            <a:headEnd/>
            <a:tailEnd/>
          </a:ln>
        </p:spPr>
      </p:pic>
      <p:sp>
        <p:nvSpPr>
          <p:cNvPr id="16387"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smtClean="0"/>
              <a:t>Click to edit Master title style</a:t>
            </a:r>
            <a:endParaRPr lang="en-US" altLang="en-US"/>
          </a:p>
        </p:txBody>
      </p:sp>
      <p:sp>
        <p:nvSpPr>
          <p:cNvPr id="1638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smtClean="0"/>
              <a:t>Click to edit Master subtitle style</a:t>
            </a:r>
            <a:endParaRPr lang="en-US" altLang="en-US"/>
          </a:p>
        </p:txBody>
      </p:sp>
      <p:sp>
        <p:nvSpPr>
          <p:cNvPr id="7" name="Rectangle 5"/>
          <p:cNvSpPr>
            <a:spLocks noGrp="1" noChangeArrowheads="1"/>
          </p:cNvSpPr>
          <p:nvPr>
            <p:ph type="dt" sz="half" idx="10"/>
          </p:nvPr>
        </p:nvSpPr>
        <p:spPr/>
        <p:txBody>
          <a:bodyPr/>
          <a:lstStyle>
            <a:lvl1pPr>
              <a:defRPr smtClean="0"/>
            </a:lvl1pPr>
          </a:lstStyle>
          <a:p>
            <a:fld id="{B4284761-C6B8-4263-8664-672537049ECC}" type="datetime1">
              <a:rPr lang="en-US" smtClean="0"/>
              <a:pPr/>
              <a:t>7/22/2011</a:t>
            </a:fld>
            <a:endParaRPr lang="en-US"/>
          </a:p>
        </p:txBody>
      </p:sp>
      <p:sp>
        <p:nvSpPr>
          <p:cNvPr id="8" name="Rectangle 6"/>
          <p:cNvSpPr>
            <a:spLocks noGrp="1" noChangeArrowheads="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r>
              <a:rPr lang="en-US" smtClean="0"/>
              <a:t>CLUE Requirements</a:t>
            </a:r>
            <a:endParaRPr lang="en-US"/>
          </a:p>
        </p:txBody>
      </p:sp>
      <p:sp>
        <p:nvSpPr>
          <p:cNvPr id="9" name="Rectangle 7"/>
          <p:cNvSpPr>
            <a:spLocks noGrp="1" noChangeArrowheads="1"/>
          </p:cNvSpPr>
          <p:nvPr>
            <p:ph type="sldNum" sz="quarter" idx="12"/>
          </p:nvPr>
        </p:nvSpPr>
        <p:spPr/>
        <p:txBody>
          <a:bodyPr/>
          <a:lstStyle>
            <a:lvl1pPr>
              <a:defRPr smtClean="0"/>
            </a:lvl1pPr>
          </a:lstStyle>
          <a:p>
            <a:fld id="{D84C77CA-0FC1-4BEB-9E99-08536BA9759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mtClean="0"/>
            </a:lvl1pPr>
          </a:lstStyle>
          <a:p>
            <a:fld id="{75299D25-0F05-421B-90C8-7150676BD47A}" type="datetime1">
              <a:rPr lang="en-US" smtClean="0"/>
              <a:pPr/>
              <a:t>7/22/2011</a:t>
            </a:fld>
            <a:endParaRPr lang="en-US"/>
          </a:p>
        </p:txBody>
      </p:sp>
      <p:sp>
        <p:nvSpPr>
          <p:cNvPr id="5" name="Footer Placeholder 4"/>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r>
              <a:rPr lang="en-US" smtClean="0"/>
              <a:t>CLUE Requirements</a:t>
            </a:r>
            <a:endParaRPr lang="en-US"/>
          </a:p>
        </p:txBody>
      </p:sp>
      <p:sp>
        <p:nvSpPr>
          <p:cNvPr id="6" name="Slide Number Placeholder 5"/>
          <p:cNvSpPr>
            <a:spLocks noGrp="1"/>
          </p:cNvSpPr>
          <p:nvPr>
            <p:ph type="sldNum" sz="quarter" idx="12"/>
          </p:nvPr>
        </p:nvSpPr>
        <p:spPr/>
        <p:txBody>
          <a:bodyPr/>
          <a:lstStyle>
            <a:lvl1pPr>
              <a:defRPr smtClean="0"/>
            </a:lvl1pPr>
          </a:lstStyle>
          <a:p>
            <a:fld id="{D84C77CA-0FC1-4BEB-9E99-08536BA9759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mtClean="0"/>
            </a:lvl1pPr>
          </a:lstStyle>
          <a:p>
            <a:fld id="{99F4E175-B51B-44A4-9D03-211BF38711A3}" type="datetime1">
              <a:rPr lang="en-US" smtClean="0"/>
              <a:pPr/>
              <a:t>7/22/2011</a:t>
            </a:fld>
            <a:endParaRPr lang="en-US"/>
          </a:p>
        </p:txBody>
      </p:sp>
      <p:sp>
        <p:nvSpPr>
          <p:cNvPr id="5" name="Footer Placeholder 4"/>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r>
              <a:rPr lang="en-US" smtClean="0"/>
              <a:t>CLUE Requirements</a:t>
            </a:r>
            <a:endParaRPr lang="en-US"/>
          </a:p>
        </p:txBody>
      </p:sp>
      <p:sp>
        <p:nvSpPr>
          <p:cNvPr id="6" name="Slide Number Placeholder 5"/>
          <p:cNvSpPr>
            <a:spLocks noGrp="1"/>
          </p:cNvSpPr>
          <p:nvPr>
            <p:ph type="sldNum" sz="quarter" idx="12"/>
          </p:nvPr>
        </p:nvSpPr>
        <p:spPr/>
        <p:txBody>
          <a:bodyPr/>
          <a:lstStyle>
            <a:lvl1pPr>
              <a:defRPr smtClean="0"/>
            </a:lvl1pPr>
          </a:lstStyle>
          <a:p>
            <a:fld id="{D84C77CA-0FC1-4BEB-9E99-08536BA9759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fld id="{3268E8CD-1FD8-48CB-9F9A-B2A3B4226151}" type="datetime1">
              <a:rPr lang="en-US" smtClean="0"/>
              <a:pPr/>
              <a:t>7/22/2011</a:t>
            </a:fld>
            <a:endParaRPr lang="en-US"/>
          </a:p>
        </p:txBody>
      </p:sp>
      <p:sp>
        <p:nvSpPr>
          <p:cNvPr id="5" name="Rectangle 6"/>
          <p:cNvSpPr>
            <a:spLocks noGrp="1" noChangeArrowheads="1"/>
          </p:cNvSpPr>
          <p:nvPr>
            <p:ph type="ftr" sz="quarter" idx="11"/>
          </p:nvPr>
        </p:nvSpPr>
        <p:spPr>
          <a:ln/>
        </p:spPr>
        <p:txBody>
          <a:bodyPr/>
          <a:lstStyle>
            <a:lvl1pPr>
              <a:defRPr/>
            </a:lvl1pPr>
          </a:lstStyle>
          <a:p>
            <a:r>
              <a:rPr lang="en-US" smtClean="0"/>
              <a:t>CLUE Requirements</a:t>
            </a:r>
            <a:endParaRPr lang="en-US"/>
          </a:p>
        </p:txBody>
      </p:sp>
      <p:sp>
        <p:nvSpPr>
          <p:cNvPr id="6" name="Rectangle 7"/>
          <p:cNvSpPr>
            <a:spLocks noGrp="1" noChangeArrowheads="1"/>
          </p:cNvSpPr>
          <p:nvPr>
            <p:ph type="sldNum" sz="quarter" idx="12"/>
          </p:nvPr>
        </p:nvSpPr>
        <p:spPr>
          <a:ln/>
        </p:spPr>
        <p:txBody>
          <a:bodyPr/>
          <a:lstStyle>
            <a:lvl1pPr>
              <a:defRPr/>
            </a:lvl1pPr>
          </a:lstStyle>
          <a:p>
            <a:fld id="{D84C77CA-0FC1-4BEB-9E99-08536BA9759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smtClean="0"/>
            </a:lvl1pPr>
          </a:lstStyle>
          <a:p>
            <a:fld id="{06D2C5EE-C199-47A1-BC18-C2A6D8B90264}" type="datetime1">
              <a:rPr lang="en-US" smtClean="0"/>
              <a:pPr/>
              <a:t>7/22/2011</a:t>
            </a:fld>
            <a:endParaRPr lang="en-US"/>
          </a:p>
        </p:txBody>
      </p:sp>
      <p:sp>
        <p:nvSpPr>
          <p:cNvPr id="5" name="Footer Placeholder 4"/>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r>
              <a:rPr lang="en-US" smtClean="0"/>
              <a:t>CLUE Requirements</a:t>
            </a:r>
            <a:endParaRPr lang="en-US"/>
          </a:p>
        </p:txBody>
      </p:sp>
      <p:sp>
        <p:nvSpPr>
          <p:cNvPr id="6" name="Slide Number Placeholder 5"/>
          <p:cNvSpPr>
            <a:spLocks noGrp="1"/>
          </p:cNvSpPr>
          <p:nvPr>
            <p:ph type="sldNum" sz="quarter" idx="12"/>
          </p:nvPr>
        </p:nvSpPr>
        <p:spPr/>
        <p:txBody>
          <a:bodyPr/>
          <a:lstStyle>
            <a:lvl1pPr>
              <a:defRPr smtClean="0"/>
            </a:lvl1pPr>
          </a:lstStyle>
          <a:p>
            <a:fld id="{D84C77CA-0FC1-4BEB-9E99-08536BA9759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smtClean="0"/>
            </a:lvl1pPr>
          </a:lstStyle>
          <a:p>
            <a:fld id="{9EA2EEC0-B431-44BB-B239-58A92369A65F}" type="datetime1">
              <a:rPr lang="en-US" smtClean="0"/>
              <a:pPr/>
              <a:t>7/22/2011</a:t>
            </a:fld>
            <a:endParaRPr lang="en-US"/>
          </a:p>
        </p:txBody>
      </p:sp>
      <p:sp>
        <p:nvSpPr>
          <p:cNvPr id="6" name="Footer Placeholder 5"/>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r>
              <a:rPr lang="en-US" smtClean="0"/>
              <a:t>CLUE Requirements</a:t>
            </a:r>
            <a:endParaRPr lang="en-US"/>
          </a:p>
        </p:txBody>
      </p:sp>
      <p:sp>
        <p:nvSpPr>
          <p:cNvPr id="7" name="Slide Number Placeholder 6"/>
          <p:cNvSpPr>
            <a:spLocks noGrp="1"/>
          </p:cNvSpPr>
          <p:nvPr>
            <p:ph type="sldNum" sz="quarter" idx="12"/>
          </p:nvPr>
        </p:nvSpPr>
        <p:spPr/>
        <p:txBody>
          <a:bodyPr/>
          <a:lstStyle>
            <a:lvl1pPr>
              <a:defRPr smtClean="0"/>
            </a:lvl1pPr>
          </a:lstStyle>
          <a:p>
            <a:fld id="{D84C77CA-0FC1-4BEB-9E99-08536BA9759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smtClean="0"/>
            </a:lvl1pPr>
          </a:lstStyle>
          <a:p>
            <a:fld id="{0828C737-FAB2-48E4-8EEC-7C5B963E773F}" type="datetime1">
              <a:rPr lang="en-US" smtClean="0"/>
              <a:pPr/>
              <a:t>7/22/2011</a:t>
            </a:fld>
            <a:endParaRPr lang="en-US"/>
          </a:p>
        </p:txBody>
      </p:sp>
      <p:sp>
        <p:nvSpPr>
          <p:cNvPr id="8" name="Footer Placeholder 7"/>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r>
              <a:rPr lang="en-US" smtClean="0"/>
              <a:t>CLUE Requirements</a:t>
            </a:r>
            <a:endParaRPr lang="en-US"/>
          </a:p>
        </p:txBody>
      </p:sp>
      <p:sp>
        <p:nvSpPr>
          <p:cNvPr id="9" name="Slide Number Placeholder 8"/>
          <p:cNvSpPr>
            <a:spLocks noGrp="1"/>
          </p:cNvSpPr>
          <p:nvPr>
            <p:ph type="sldNum" sz="quarter" idx="12"/>
          </p:nvPr>
        </p:nvSpPr>
        <p:spPr/>
        <p:txBody>
          <a:bodyPr/>
          <a:lstStyle>
            <a:lvl1pPr>
              <a:defRPr smtClean="0"/>
            </a:lvl1pPr>
          </a:lstStyle>
          <a:p>
            <a:fld id="{D84C77CA-0FC1-4BEB-9E99-08536BA9759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smtClean="0"/>
            </a:lvl1pPr>
          </a:lstStyle>
          <a:p>
            <a:fld id="{64C8746E-CDF7-48A1-95A7-54551B77B79F}" type="datetime1">
              <a:rPr lang="en-US" smtClean="0"/>
              <a:pPr/>
              <a:t>7/22/2011</a:t>
            </a:fld>
            <a:endParaRPr lang="en-US"/>
          </a:p>
        </p:txBody>
      </p:sp>
      <p:sp>
        <p:nvSpPr>
          <p:cNvPr id="4" name="Footer Placeholder 3"/>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r>
              <a:rPr lang="en-US" smtClean="0"/>
              <a:t>CLUE Requirements</a:t>
            </a:r>
            <a:endParaRPr lang="en-US"/>
          </a:p>
        </p:txBody>
      </p:sp>
      <p:sp>
        <p:nvSpPr>
          <p:cNvPr id="5" name="Slide Number Placeholder 4"/>
          <p:cNvSpPr>
            <a:spLocks noGrp="1"/>
          </p:cNvSpPr>
          <p:nvPr>
            <p:ph type="sldNum" sz="quarter" idx="12"/>
          </p:nvPr>
        </p:nvSpPr>
        <p:spPr/>
        <p:txBody>
          <a:bodyPr/>
          <a:lstStyle>
            <a:lvl1pPr>
              <a:defRPr smtClean="0"/>
            </a:lvl1pPr>
          </a:lstStyle>
          <a:p>
            <a:fld id="{D84C77CA-0FC1-4BEB-9E99-08536BA9759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smtClean="0"/>
            </a:lvl1pPr>
          </a:lstStyle>
          <a:p>
            <a:fld id="{819FBE7B-C9A3-4B4D-A634-EF1107D647EA}" type="datetime1">
              <a:rPr lang="en-US" smtClean="0"/>
              <a:pPr/>
              <a:t>7/22/2011</a:t>
            </a:fld>
            <a:endParaRPr lang="en-US"/>
          </a:p>
        </p:txBody>
      </p:sp>
      <p:sp>
        <p:nvSpPr>
          <p:cNvPr id="3" name="Footer Placeholder 2"/>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r>
              <a:rPr lang="en-US" smtClean="0"/>
              <a:t>CLUE Requirements</a:t>
            </a:r>
            <a:endParaRPr lang="en-US"/>
          </a:p>
        </p:txBody>
      </p:sp>
      <p:sp>
        <p:nvSpPr>
          <p:cNvPr id="4" name="Slide Number Placeholder 3"/>
          <p:cNvSpPr>
            <a:spLocks noGrp="1"/>
          </p:cNvSpPr>
          <p:nvPr>
            <p:ph type="sldNum" sz="quarter" idx="12"/>
          </p:nvPr>
        </p:nvSpPr>
        <p:spPr/>
        <p:txBody>
          <a:bodyPr/>
          <a:lstStyle>
            <a:lvl1pPr>
              <a:defRPr smtClean="0"/>
            </a:lvl1pPr>
          </a:lstStyle>
          <a:p>
            <a:fld id="{D84C77CA-0FC1-4BEB-9E99-08536BA9759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smtClean="0"/>
            </a:lvl1pPr>
          </a:lstStyle>
          <a:p>
            <a:fld id="{E90AE140-73A8-40B3-AB68-3CFE0B9F9F3E}" type="datetime1">
              <a:rPr lang="en-US" smtClean="0"/>
              <a:pPr/>
              <a:t>7/22/2011</a:t>
            </a:fld>
            <a:endParaRPr lang="en-US"/>
          </a:p>
        </p:txBody>
      </p:sp>
      <p:sp>
        <p:nvSpPr>
          <p:cNvPr id="6" name="Footer Placeholder 5"/>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r>
              <a:rPr lang="en-US" smtClean="0"/>
              <a:t>CLUE Requirements</a:t>
            </a:r>
            <a:endParaRPr lang="en-US"/>
          </a:p>
        </p:txBody>
      </p:sp>
      <p:sp>
        <p:nvSpPr>
          <p:cNvPr id="7" name="Slide Number Placeholder 6"/>
          <p:cNvSpPr>
            <a:spLocks noGrp="1"/>
          </p:cNvSpPr>
          <p:nvPr>
            <p:ph type="sldNum" sz="quarter" idx="12"/>
          </p:nvPr>
        </p:nvSpPr>
        <p:spPr/>
        <p:txBody>
          <a:bodyPr/>
          <a:lstStyle>
            <a:lvl1pPr>
              <a:defRPr smtClean="0"/>
            </a:lvl1pPr>
          </a:lstStyle>
          <a:p>
            <a:fld id="{D84C77CA-0FC1-4BEB-9E99-08536BA9759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smtClean="0"/>
            </a:lvl1pPr>
          </a:lstStyle>
          <a:p>
            <a:fld id="{D59BB99F-A63E-4B50-B73C-B3B51C9FC51F}" type="datetime1">
              <a:rPr lang="en-US" smtClean="0"/>
              <a:pPr/>
              <a:t>7/22/2011</a:t>
            </a:fld>
            <a:endParaRPr lang="en-US"/>
          </a:p>
        </p:txBody>
      </p:sp>
      <p:sp>
        <p:nvSpPr>
          <p:cNvPr id="6" name="Footer Placeholder 5"/>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dirty="0" smtClean="0"/>
            </a:lvl1pPr>
          </a:lstStyle>
          <a:p>
            <a:r>
              <a:rPr lang="en-US" smtClean="0"/>
              <a:t>CLUE Requirements</a:t>
            </a:r>
            <a:endParaRPr lang="en-US"/>
          </a:p>
        </p:txBody>
      </p:sp>
      <p:sp>
        <p:nvSpPr>
          <p:cNvPr id="7" name="Slide Number Placeholder 6"/>
          <p:cNvSpPr>
            <a:spLocks noGrp="1"/>
          </p:cNvSpPr>
          <p:nvPr>
            <p:ph type="sldNum" sz="quarter" idx="12"/>
          </p:nvPr>
        </p:nvSpPr>
        <p:spPr/>
        <p:txBody>
          <a:bodyPr/>
          <a:lstStyle>
            <a:lvl1pPr>
              <a:defRPr smtClean="0"/>
            </a:lvl1pPr>
          </a:lstStyle>
          <a:p>
            <a:fld id="{D84C77CA-0FC1-4BEB-9E99-08536BA9759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457200" y="122238"/>
            <a:ext cx="82296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536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lvl1pPr>
          </a:lstStyle>
          <a:p>
            <a:fld id="{D80EEAE1-A0F1-4031-9B92-286781796A39}" type="datetime1">
              <a:rPr lang="en-US" smtClean="0"/>
              <a:pPr/>
              <a:t>7/22/2011</a:t>
            </a:fld>
            <a:endParaRPr lang="en-US"/>
          </a:p>
        </p:txBody>
      </p:sp>
      <p:sp>
        <p:nvSpPr>
          <p:cNvPr id="1536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dirty="0" smtClean="0"/>
            </a:lvl1pPr>
          </a:lstStyle>
          <a:p>
            <a:r>
              <a:rPr lang="en-US" smtClean="0"/>
              <a:t>CLUE Requirements</a:t>
            </a:r>
            <a:endParaRPr lang="en-US"/>
          </a:p>
        </p:txBody>
      </p:sp>
      <p:sp>
        <p:nvSpPr>
          <p:cNvPr id="1536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lvl1pPr>
          </a:lstStyle>
          <a:p>
            <a:fld id="{D84C77CA-0FC1-4BEB-9E99-08536BA9759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p:txStyles>
    <p:titleStyle>
      <a:lvl1pPr algn="l" rtl="0" eaLnBrk="1" fontAlgn="base" hangingPunct="1">
        <a:spcBef>
          <a:spcPct val="0"/>
        </a:spcBef>
        <a:spcAft>
          <a:spcPct val="0"/>
        </a:spcAft>
        <a:defRPr sz="3900" b="1">
          <a:solidFill>
            <a:schemeClr val="tx2"/>
          </a:solidFill>
          <a:latin typeface="+mj-lt"/>
          <a:ea typeface="+mj-ea"/>
          <a:cs typeface="+mj-cs"/>
        </a:defRPr>
      </a:lvl1pPr>
      <a:lvl2pPr algn="l" rtl="0" eaLnBrk="1" fontAlgn="base" hangingPunct="1">
        <a:spcBef>
          <a:spcPct val="0"/>
        </a:spcBef>
        <a:spcAft>
          <a:spcPct val="0"/>
        </a:spcAft>
        <a:defRPr sz="3900" b="1">
          <a:solidFill>
            <a:schemeClr val="tx2"/>
          </a:solidFill>
          <a:latin typeface="Arial" charset="0"/>
        </a:defRPr>
      </a:lvl2pPr>
      <a:lvl3pPr algn="l" rtl="0" eaLnBrk="1" fontAlgn="base" hangingPunct="1">
        <a:spcBef>
          <a:spcPct val="0"/>
        </a:spcBef>
        <a:spcAft>
          <a:spcPct val="0"/>
        </a:spcAft>
        <a:defRPr sz="3900" b="1">
          <a:solidFill>
            <a:schemeClr val="tx2"/>
          </a:solidFill>
          <a:latin typeface="Arial" charset="0"/>
        </a:defRPr>
      </a:lvl3pPr>
      <a:lvl4pPr algn="l" rtl="0" eaLnBrk="1" fontAlgn="base" hangingPunct="1">
        <a:spcBef>
          <a:spcPct val="0"/>
        </a:spcBef>
        <a:spcAft>
          <a:spcPct val="0"/>
        </a:spcAft>
        <a:defRPr sz="3900" b="1">
          <a:solidFill>
            <a:schemeClr val="tx2"/>
          </a:solidFill>
          <a:latin typeface="Arial" charset="0"/>
        </a:defRPr>
      </a:lvl4pPr>
      <a:lvl5pPr algn="l" rtl="0" eaLnBrk="1" fontAlgn="base" hangingPunct="1">
        <a:spcBef>
          <a:spcPct val="0"/>
        </a:spcBef>
        <a:spcAft>
          <a:spcPct val="0"/>
        </a:spcAft>
        <a:defRPr sz="3900" b="1">
          <a:solidFill>
            <a:schemeClr val="tx2"/>
          </a:solidFill>
          <a:latin typeface="Arial" charset="0"/>
        </a:defRPr>
      </a:lvl5pPr>
      <a:lvl6pPr marL="457200" algn="l" rtl="0" eaLnBrk="1" fontAlgn="base" hangingPunct="1">
        <a:spcBef>
          <a:spcPct val="0"/>
        </a:spcBef>
        <a:spcAft>
          <a:spcPct val="0"/>
        </a:spcAft>
        <a:defRPr sz="3900" b="1">
          <a:solidFill>
            <a:schemeClr val="tx2"/>
          </a:solidFill>
          <a:latin typeface="Arial" charset="0"/>
        </a:defRPr>
      </a:lvl6pPr>
      <a:lvl7pPr marL="914400" algn="l" rtl="0" eaLnBrk="1" fontAlgn="base" hangingPunct="1">
        <a:spcBef>
          <a:spcPct val="0"/>
        </a:spcBef>
        <a:spcAft>
          <a:spcPct val="0"/>
        </a:spcAft>
        <a:defRPr sz="3900" b="1">
          <a:solidFill>
            <a:schemeClr val="tx2"/>
          </a:solidFill>
          <a:latin typeface="Arial" charset="0"/>
        </a:defRPr>
      </a:lvl7pPr>
      <a:lvl8pPr marL="1371600" algn="l" rtl="0" eaLnBrk="1" fontAlgn="base" hangingPunct="1">
        <a:spcBef>
          <a:spcPct val="0"/>
        </a:spcBef>
        <a:spcAft>
          <a:spcPct val="0"/>
        </a:spcAft>
        <a:defRPr sz="3900" b="1">
          <a:solidFill>
            <a:schemeClr val="tx2"/>
          </a:solidFill>
          <a:latin typeface="Arial" charset="0"/>
        </a:defRPr>
      </a:lvl8pPr>
      <a:lvl9pPr marL="1828800" algn="l" rtl="0" eaLnBrk="1" fontAlgn="base" hangingPunct="1">
        <a:spcBef>
          <a:spcPct val="0"/>
        </a:spcBef>
        <a:spcAft>
          <a:spcPct val="0"/>
        </a:spcAft>
        <a:defRPr sz="3900" b="1">
          <a:solidFill>
            <a:schemeClr val="tx2"/>
          </a:solidFill>
          <a:latin typeface="Arial" charset="0"/>
        </a:defRPr>
      </a:lvl9pPr>
    </p:titleStyle>
    <p:bodyStyle>
      <a:lvl1pPr marL="342900" indent="-342900" algn="l" rtl="0" eaLnBrk="1" fontAlgn="base" hangingPunct="1">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1" fontAlgn="base" hangingPunct="1">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1" fontAlgn="base" hangingPunct="1">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1" fontAlgn="base" hangingPunct="1">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lyn@cisco.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Stephen.botzko@gmail.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CLUE </a:t>
            </a:r>
            <a:br>
              <a:rPr lang="en-US" dirty="0" smtClean="0"/>
            </a:br>
            <a:r>
              <a:rPr lang="en-US" dirty="0" smtClean="0"/>
              <a:t>IETF-81 July 2011</a:t>
            </a:r>
            <a:br>
              <a:rPr lang="en-US" dirty="0" smtClean="0"/>
            </a:br>
            <a:r>
              <a:rPr lang="en-US" sz="3200" dirty="0" smtClean="0"/>
              <a:t>draft-romanow-requirements-04</a:t>
            </a:r>
            <a:endParaRPr lang="en-US" dirty="0"/>
          </a:p>
        </p:txBody>
      </p:sp>
      <p:sp>
        <p:nvSpPr>
          <p:cNvPr id="3" name="Subtitle 2"/>
          <p:cNvSpPr>
            <a:spLocks noGrp="1"/>
          </p:cNvSpPr>
          <p:nvPr>
            <p:ph type="subTitle" idx="1"/>
          </p:nvPr>
        </p:nvSpPr>
        <p:spPr>
          <a:xfrm>
            <a:off x="849313" y="3049588"/>
            <a:ext cx="6248400" cy="3427412"/>
          </a:xfrm>
        </p:spPr>
        <p:txBody>
          <a:bodyPr/>
          <a:lstStyle/>
          <a:p>
            <a:endParaRPr lang="en-US" dirty="0" smtClean="0"/>
          </a:p>
          <a:p>
            <a:endParaRPr lang="en-US" sz="2400" dirty="0" smtClean="0"/>
          </a:p>
          <a:p>
            <a:r>
              <a:rPr lang="en-US" sz="2400" dirty="0" smtClean="0"/>
              <a:t>Allyn </a:t>
            </a:r>
            <a:r>
              <a:rPr lang="en-US" sz="2400" dirty="0" smtClean="0"/>
              <a:t>Romanow</a:t>
            </a:r>
          </a:p>
          <a:p>
            <a:r>
              <a:rPr lang="en-US" sz="2400" dirty="0" smtClean="0">
                <a:hlinkClick r:id="rId3"/>
              </a:rPr>
              <a:t>allyn@cisco.com</a:t>
            </a:r>
            <a:endParaRPr lang="en-US" sz="2400" dirty="0" smtClean="0"/>
          </a:p>
          <a:p>
            <a:r>
              <a:rPr lang="en-US" sz="2400" dirty="0" smtClean="0"/>
              <a:t>Stephen  Botzko</a:t>
            </a:r>
          </a:p>
          <a:p>
            <a:r>
              <a:rPr lang="en-US" sz="2400" dirty="0" smtClean="0">
                <a:hlinkClick r:id="rId4"/>
              </a:rPr>
              <a:t>Stephen.botzko@gmail.com</a:t>
            </a:r>
            <a:endParaRPr lang="en-US" sz="2800"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changes for draft .04</a:t>
            </a:r>
            <a:endParaRPr lang="en-US" dirty="0"/>
          </a:p>
        </p:txBody>
      </p:sp>
      <p:sp>
        <p:nvSpPr>
          <p:cNvPr id="3" name="Content Placeholder 2"/>
          <p:cNvSpPr>
            <a:spLocks noGrp="1"/>
          </p:cNvSpPr>
          <p:nvPr>
            <p:ph idx="1"/>
          </p:nvPr>
        </p:nvSpPr>
        <p:spPr/>
        <p:txBody>
          <a:bodyPr/>
          <a:lstStyle/>
          <a:p>
            <a:r>
              <a:rPr lang="en-US" dirty="0" smtClean="0"/>
              <a:t>These are the changes and open issues from June interim meeting</a:t>
            </a:r>
          </a:p>
          <a:p>
            <a:r>
              <a:rPr lang="en-US" dirty="0" smtClean="0"/>
              <a:t>The numbering refers to draft .03</a:t>
            </a:r>
          </a:p>
          <a:p>
            <a:r>
              <a:rPr lang="en-US" dirty="0" smtClean="0"/>
              <a:t>Number of issues </a:t>
            </a:r>
            <a:r>
              <a:rPr lang="en-US" dirty="0" smtClean="0"/>
              <a:t>pending further </a:t>
            </a:r>
            <a:r>
              <a:rPr lang="en-US" dirty="0" smtClean="0"/>
              <a:t>group discussion – including </a:t>
            </a:r>
          </a:p>
          <a:p>
            <a:pPr lvl="1"/>
            <a:r>
              <a:rPr lang="en-US" dirty="0" smtClean="0"/>
              <a:t>centralized mixing</a:t>
            </a:r>
          </a:p>
          <a:p>
            <a:pPr lvl="1"/>
            <a:r>
              <a:rPr lang="en-US" dirty="0" smtClean="0"/>
              <a:t> layout negotiation  </a:t>
            </a:r>
          </a:p>
          <a:p>
            <a:pPr lvl="1"/>
            <a:r>
              <a:rPr lang="en-US" dirty="0" smtClean="0"/>
              <a:t>rendering type</a:t>
            </a:r>
            <a:endParaRPr lang="en-US" dirty="0"/>
          </a:p>
        </p:txBody>
      </p:sp>
      <p:sp>
        <p:nvSpPr>
          <p:cNvPr id="4" name="Date Placeholder 3"/>
          <p:cNvSpPr>
            <a:spLocks noGrp="1"/>
          </p:cNvSpPr>
          <p:nvPr>
            <p:ph type="dt" sz="half" idx="10"/>
          </p:nvPr>
        </p:nvSpPr>
        <p:spPr/>
        <p:txBody>
          <a:bodyPr/>
          <a:lstStyle/>
          <a:p>
            <a:fld id="{3268E8CD-1FD8-48CB-9F9A-B2A3B4226151}" type="datetime1">
              <a:rPr lang="en-US" smtClean="0"/>
              <a:pPr/>
              <a:t>7/22/2011</a:t>
            </a:fld>
            <a:endParaRPr lang="en-US"/>
          </a:p>
        </p:txBody>
      </p:sp>
      <p:sp>
        <p:nvSpPr>
          <p:cNvPr id="5" name="Footer Placeholder 4"/>
          <p:cNvSpPr>
            <a:spLocks noGrp="1"/>
          </p:cNvSpPr>
          <p:nvPr>
            <p:ph type="ftr" sz="quarter" idx="11"/>
          </p:nvPr>
        </p:nvSpPr>
        <p:spPr/>
        <p:txBody>
          <a:bodyPr/>
          <a:lstStyle/>
          <a:p>
            <a:r>
              <a:rPr lang="en-US" smtClean="0"/>
              <a:t>CLUE Requirements</a:t>
            </a:r>
            <a:endParaRPr lang="en-US"/>
          </a:p>
        </p:txBody>
      </p:sp>
      <p:sp>
        <p:nvSpPr>
          <p:cNvPr id="6" name="Slide Number Placeholder 5"/>
          <p:cNvSpPr>
            <a:spLocks noGrp="1"/>
          </p:cNvSpPr>
          <p:nvPr>
            <p:ph type="sldNum" sz="quarter" idx="12"/>
          </p:nvPr>
        </p:nvSpPr>
        <p:spPr/>
        <p:txBody>
          <a:bodyPr/>
          <a:lstStyle/>
          <a:p>
            <a:fld id="{D84C77CA-0FC1-4BEB-9E99-08536BA97593}" type="slidenum">
              <a:rPr lang="en-US" smtClean="0"/>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r>
              <a:rPr lang="en-US" sz="2800" dirty="0" smtClean="0"/>
              <a:t>Reqmt-</a:t>
            </a:r>
            <a:r>
              <a:rPr lang="en-US" sz="2800" dirty="0" err="1" smtClean="0"/>
              <a:t>3a</a:t>
            </a:r>
            <a:r>
              <a:rPr lang="en-US" sz="2800" dirty="0" smtClean="0"/>
              <a:t>  The solution MUST enable individual audio streams to be associated with one or more video image captures, and individual video image captures to be associated with one or more audio captures, for the purpose of rendering proper position.</a:t>
            </a:r>
          </a:p>
          <a:p>
            <a:pPr>
              <a:buNone/>
            </a:pPr>
            <a:r>
              <a:rPr lang="en-US" sz="2800" dirty="0" smtClean="0">
                <a:solidFill>
                  <a:srgbClr val="0070C0"/>
                </a:solidFill>
              </a:rPr>
              <a:t>	Stephan requests using SHOULD instead of MUST, discuss</a:t>
            </a:r>
          </a:p>
        </p:txBody>
      </p:sp>
      <p:sp>
        <p:nvSpPr>
          <p:cNvPr id="4" name="Date Placeholder 3"/>
          <p:cNvSpPr>
            <a:spLocks noGrp="1"/>
          </p:cNvSpPr>
          <p:nvPr>
            <p:ph type="dt" sz="half" idx="10"/>
          </p:nvPr>
        </p:nvSpPr>
        <p:spPr/>
        <p:txBody>
          <a:bodyPr/>
          <a:lstStyle/>
          <a:p>
            <a:fld id="{3268E8CD-1FD8-48CB-9F9A-B2A3B4226151}" type="datetime1">
              <a:rPr lang="en-US" smtClean="0"/>
              <a:pPr/>
              <a:t>7/22/2011</a:t>
            </a:fld>
            <a:endParaRPr lang="en-US"/>
          </a:p>
        </p:txBody>
      </p:sp>
      <p:sp>
        <p:nvSpPr>
          <p:cNvPr id="5" name="Footer Placeholder 4"/>
          <p:cNvSpPr>
            <a:spLocks noGrp="1"/>
          </p:cNvSpPr>
          <p:nvPr>
            <p:ph type="ftr" sz="quarter" idx="11"/>
          </p:nvPr>
        </p:nvSpPr>
        <p:spPr/>
        <p:txBody>
          <a:bodyPr/>
          <a:lstStyle/>
          <a:p>
            <a:r>
              <a:rPr lang="en-US" smtClean="0"/>
              <a:t>CLUE Requirements</a:t>
            </a:r>
            <a:endParaRPr lang="en-US"/>
          </a:p>
        </p:txBody>
      </p:sp>
      <p:sp>
        <p:nvSpPr>
          <p:cNvPr id="6" name="Slide Number Placeholder 5"/>
          <p:cNvSpPr>
            <a:spLocks noGrp="1"/>
          </p:cNvSpPr>
          <p:nvPr>
            <p:ph type="sldNum" sz="quarter" idx="12"/>
          </p:nvPr>
        </p:nvSpPr>
        <p:spPr/>
        <p:txBody>
          <a:bodyPr/>
          <a:lstStyle/>
          <a:p>
            <a:fld id="{D84C77CA-0FC1-4BEB-9E99-08536BA97593}"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r>
              <a:rPr lang="en-US" sz="2800" dirty="0" smtClean="0"/>
              <a:t>Reqmt-</a:t>
            </a:r>
            <a:r>
              <a:rPr lang="en-US" sz="2800" dirty="0" err="1" smtClean="0"/>
              <a:t>3b</a:t>
            </a:r>
            <a:r>
              <a:rPr lang="en-US" sz="2800" dirty="0" smtClean="0"/>
              <a:t>: The solution MUST enable individual audio streams to be rendered in any desired </a:t>
            </a:r>
            <a:r>
              <a:rPr lang="en-US" sz="2800" dirty="0" smtClean="0"/>
              <a:t>spatial position</a:t>
            </a:r>
            <a:r>
              <a:rPr lang="en-US" sz="2800" dirty="0" smtClean="0"/>
              <a:t>.</a:t>
            </a:r>
          </a:p>
          <a:p>
            <a:pPr lvl="1">
              <a:buNone/>
            </a:pPr>
            <a:r>
              <a:rPr lang="en-US" sz="2800" dirty="0" smtClean="0">
                <a:solidFill>
                  <a:srgbClr val="0070C0"/>
                </a:solidFill>
              </a:rPr>
              <a:t>Deferred -This needs to be discussed as part </a:t>
            </a:r>
            <a:endParaRPr lang="en-US" sz="2800" dirty="0" smtClean="0">
              <a:solidFill>
                <a:srgbClr val="0070C0"/>
              </a:solidFill>
            </a:endParaRPr>
          </a:p>
          <a:p>
            <a:pPr lvl="1">
              <a:buNone/>
            </a:pPr>
            <a:r>
              <a:rPr lang="en-US" sz="2800" dirty="0" smtClean="0">
                <a:solidFill>
                  <a:srgbClr val="0070C0"/>
                </a:solidFill>
              </a:rPr>
              <a:t>of </a:t>
            </a:r>
            <a:r>
              <a:rPr lang="en-US" sz="2800" dirty="0" smtClean="0">
                <a:solidFill>
                  <a:srgbClr val="0070C0"/>
                </a:solidFill>
              </a:rPr>
              <a:t>audio layout</a:t>
            </a:r>
          </a:p>
          <a:p>
            <a:r>
              <a:rPr lang="en-US" sz="2800" dirty="0" smtClean="0"/>
              <a:t>Reqmt-4 and Reqmt-5 merged (Jonathan Lennox)</a:t>
            </a:r>
          </a:p>
          <a:p>
            <a:pPr>
              <a:buNone/>
            </a:pPr>
            <a:r>
              <a:rPr lang="en-US" sz="2800" dirty="0" smtClean="0"/>
              <a:t>	Reqmt -4 Add “This includes endpoints where the number of devices of a given type is zero.”</a:t>
            </a:r>
          </a:p>
          <a:p>
            <a:pPr>
              <a:buNone/>
            </a:pPr>
            <a:r>
              <a:rPr lang="en-US" sz="2800" dirty="0" smtClean="0"/>
              <a:t>	Delete Reqmt-5</a:t>
            </a:r>
            <a:endParaRPr lang="en-US" sz="2800" dirty="0"/>
          </a:p>
        </p:txBody>
      </p:sp>
      <p:sp>
        <p:nvSpPr>
          <p:cNvPr id="4" name="Date Placeholder 3"/>
          <p:cNvSpPr>
            <a:spLocks noGrp="1"/>
          </p:cNvSpPr>
          <p:nvPr>
            <p:ph type="dt" sz="half" idx="10"/>
          </p:nvPr>
        </p:nvSpPr>
        <p:spPr/>
        <p:txBody>
          <a:bodyPr/>
          <a:lstStyle/>
          <a:p>
            <a:fld id="{3268E8CD-1FD8-48CB-9F9A-B2A3B4226151}" type="datetime1">
              <a:rPr lang="en-US" smtClean="0"/>
              <a:pPr/>
              <a:t>7/22/2011</a:t>
            </a:fld>
            <a:endParaRPr lang="en-US"/>
          </a:p>
        </p:txBody>
      </p:sp>
      <p:sp>
        <p:nvSpPr>
          <p:cNvPr id="5" name="Footer Placeholder 4"/>
          <p:cNvSpPr>
            <a:spLocks noGrp="1"/>
          </p:cNvSpPr>
          <p:nvPr>
            <p:ph type="ftr" sz="quarter" idx="11"/>
          </p:nvPr>
        </p:nvSpPr>
        <p:spPr/>
        <p:txBody>
          <a:bodyPr/>
          <a:lstStyle/>
          <a:p>
            <a:r>
              <a:rPr lang="en-US" smtClean="0"/>
              <a:t>CLUE Requirements</a:t>
            </a:r>
            <a:endParaRPr lang="en-US"/>
          </a:p>
        </p:txBody>
      </p:sp>
      <p:sp>
        <p:nvSpPr>
          <p:cNvPr id="6" name="Slide Number Placeholder 5"/>
          <p:cNvSpPr>
            <a:spLocks noGrp="1"/>
          </p:cNvSpPr>
          <p:nvPr>
            <p:ph type="sldNum" sz="quarter" idx="12"/>
          </p:nvPr>
        </p:nvSpPr>
        <p:spPr/>
        <p:txBody>
          <a:bodyPr/>
          <a:lstStyle/>
          <a:p>
            <a:fld id="{D84C77CA-0FC1-4BEB-9E99-08536BA97593}"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lnSpcReduction="10000"/>
          </a:bodyPr>
          <a:lstStyle/>
          <a:p>
            <a:r>
              <a:rPr lang="en-US" sz="2400" dirty="0" smtClean="0"/>
              <a:t>REQMT-7: The solution MUST support means of enabling interoperability between telepresence endpoints where displays are of different sizes.</a:t>
            </a:r>
          </a:p>
          <a:p>
            <a:pPr lvl="1">
              <a:buNone/>
            </a:pPr>
            <a:r>
              <a:rPr lang="en-US" sz="2400" dirty="0" smtClean="0">
                <a:solidFill>
                  <a:srgbClr val="0070C0"/>
                </a:solidFill>
              </a:rPr>
              <a:t>Delete text and add a requirement to preserve</a:t>
            </a:r>
          </a:p>
          <a:p>
            <a:pPr lvl="1">
              <a:buNone/>
            </a:pPr>
            <a:r>
              <a:rPr lang="en-US" sz="2400" dirty="0" smtClean="0">
                <a:solidFill>
                  <a:srgbClr val="0070C0"/>
                </a:solidFill>
              </a:rPr>
              <a:t>visual scale. Text from Stephen Botzko</a:t>
            </a:r>
          </a:p>
          <a:p>
            <a:pPr>
              <a:buNone/>
            </a:pPr>
            <a:r>
              <a:rPr lang="en-US" sz="2400" dirty="0" smtClean="0">
                <a:solidFill>
                  <a:srgbClr val="0070C0"/>
                </a:solidFill>
              </a:rPr>
              <a:t>		The solution MUST enable the display of a video 	image at the actual size of the captured scene. [</a:t>
            </a:r>
            <a:r>
              <a:rPr lang="en-US" sz="2400" dirty="0" err="1" smtClean="0">
                <a:solidFill>
                  <a:srgbClr val="0070C0"/>
                </a:solidFill>
              </a:rPr>
              <a:t>Edt</a:t>
            </a:r>
            <a:r>
              <a:rPr lang="en-US" sz="2400" dirty="0" smtClean="0">
                <a:solidFill>
                  <a:srgbClr val="0070C0"/>
                </a:solidFill>
              </a:rPr>
              <a:t>. 	Note that if actual size display is enabled, then 	display at other apparent sizes is also enabled</a:t>
            </a:r>
            <a:r>
              <a:rPr lang="en-US" sz="2400" dirty="0" smtClean="0">
                <a:solidFill>
                  <a:srgbClr val="0070C0"/>
                </a:solidFill>
              </a:rPr>
              <a:t>.]</a:t>
            </a:r>
          </a:p>
          <a:p>
            <a:pPr>
              <a:buNone/>
            </a:pPr>
            <a:endParaRPr lang="en-US" sz="2400" dirty="0" smtClean="0">
              <a:solidFill>
                <a:srgbClr val="0070C0"/>
              </a:solidFill>
            </a:endParaRPr>
          </a:p>
          <a:p>
            <a:r>
              <a:rPr lang="en-US" sz="2800" dirty="0" smtClean="0"/>
              <a:t>REQMT-8: The solution MUST support means of enabling interoperability between telepresence endpoints where displays are of different resolutions. </a:t>
            </a:r>
            <a:r>
              <a:rPr lang="en-US" sz="2800" dirty="0" smtClean="0">
                <a:solidFill>
                  <a:srgbClr val="0070C0"/>
                </a:solidFill>
              </a:rPr>
              <a:t>Propose to delete, not needed have </a:t>
            </a:r>
            <a:r>
              <a:rPr lang="en-US" sz="2800" dirty="0" smtClean="0">
                <a:solidFill>
                  <a:srgbClr val="0070C0"/>
                </a:solidFill>
              </a:rPr>
              <a:t>reqmt-7</a:t>
            </a:r>
            <a:endParaRPr lang="en-US" sz="2800" dirty="0" smtClean="0">
              <a:solidFill>
                <a:srgbClr val="0070C0"/>
              </a:solidFill>
            </a:endParaRPr>
          </a:p>
        </p:txBody>
      </p:sp>
      <p:sp>
        <p:nvSpPr>
          <p:cNvPr id="4" name="Date Placeholder 3"/>
          <p:cNvSpPr>
            <a:spLocks noGrp="1"/>
          </p:cNvSpPr>
          <p:nvPr>
            <p:ph type="dt" sz="half" idx="10"/>
          </p:nvPr>
        </p:nvSpPr>
        <p:spPr/>
        <p:txBody>
          <a:bodyPr/>
          <a:lstStyle/>
          <a:p>
            <a:fld id="{3268E8CD-1FD8-48CB-9F9A-B2A3B4226151}" type="datetime1">
              <a:rPr lang="en-US" smtClean="0"/>
              <a:pPr/>
              <a:t>7/22/2011</a:t>
            </a:fld>
            <a:endParaRPr lang="en-US"/>
          </a:p>
        </p:txBody>
      </p:sp>
      <p:sp>
        <p:nvSpPr>
          <p:cNvPr id="5" name="Footer Placeholder 4"/>
          <p:cNvSpPr>
            <a:spLocks noGrp="1"/>
          </p:cNvSpPr>
          <p:nvPr>
            <p:ph type="ftr" sz="quarter" idx="11"/>
          </p:nvPr>
        </p:nvSpPr>
        <p:spPr/>
        <p:txBody>
          <a:bodyPr/>
          <a:lstStyle/>
          <a:p>
            <a:r>
              <a:rPr lang="en-US" smtClean="0"/>
              <a:t>CLUE Requirements</a:t>
            </a:r>
            <a:endParaRPr lang="en-US"/>
          </a:p>
        </p:txBody>
      </p:sp>
      <p:sp>
        <p:nvSpPr>
          <p:cNvPr id="6" name="Slide Number Placeholder 5"/>
          <p:cNvSpPr>
            <a:spLocks noGrp="1"/>
          </p:cNvSpPr>
          <p:nvPr>
            <p:ph type="sldNum" sz="quarter" idx="12"/>
          </p:nvPr>
        </p:nvSpPr>
        <p:spPr/>
        <p:txBody>
          <a:bodyPr/>
          <a:lstStyle/>
          <a:p>
            <a:fld id="{D84C77CA-0FC1-4BEB-9E99-08536BA97593}"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r>
              <a:rPr lang="en-US" sz="2800" dirty="0" smtClean="0"/>
              <a:t>REQMT-10: The solution MUST support methods for handling different bit rates in the same conference.</a:t>
            </a:r>
          </a:p>
          <a:p>
            <a:pPr>
              <a:buNone/>
            </a:pPr>
            <a:r>
              <a:rPr lang="en-US" sz="2800" dirty="0" smtClean="0"/>
              <a:t>	</a:t>
            </a:r>
            <a:r>
              <a:rPr lang="en-US" sz="2800" dirty="0" smtClean="0">
                <a:solidFill>
                  <a:srgbClr val="0070C0"/>
                </a:solidFill>
              </a:rPr>
              <a:t>Deleted – from interim discussion, not really about multi-stream in </a:t>
            </a:r>
            <a:r>
              <a:rPr lang="en-US" sz="2800" dirty="0" smtClean="0">
                <a:solidFill>
                  <a:srgbClr val="0070C0"/>
                </a:solidFill>
              </a:rPr>
              <a:t>particular</a:t>
            </a:r>
            <a:endParaRPr lang="en-US" sz="2600" dirty="0" smtClean="0"/>
          </a:p>
          <a:p>
            <a:r>
              <a:rPr lang="en-US" sz="2600" dirty="0" smtClean="0"/>
              <a:t>REQMT-13</a:t>
            </a:r>
            <a:r>
              <a:rPr lang="en-US" sz="2600" dirty="0" smtClean="0"/>
              <a:t>: support multipoint.</a:t>
            </a:r>
          </a:p>
          <a:p>
            <a:pPr>
              <a:buNone/>
            </a:pPr>
            <a:r>
              <a:rPr lang="en-US" sz="2600" dirty="0" smtClean="0">
                <a:solidFill>
                  <a:srgbClr val="4706EA"/>
                </a:solidFill>
              </a:rPr>
              <a:t>	</a:t>
            </a:r>
            <a:r>
              <a:rPr lang="en-US" sz="2600" dirty="0" smtClean="0">
                <a:solidFill>
                  <a:srgbClr val="0070C0"/>
                </a:solidFill>
              </a:rPr>
              <a:t>assumed but left in</a:t>
            </a:r>
          </a:p>
          <a:p>
            <a:r>
              <a:rPr lang="en-US" sz="2800" dirty="0" err="1" smtClean="0"/>
              <a:t>REQMT-13a</a:t>
            </a:r>
            <a:r>
              <a:rPr lang="en-US" sz="2800" dirty="0" smtClean="0"/>
              <a:t>: The solution MUST support both transcoding and switching approaches to providing multipoint conferences.</a:t>
            </a:r>
          </a:p>
          <a:p>
            <a:pPr>
              <a:buNone/>
            </a:pPr>
            <a:r>
              <a:rPr lang="en-US" sz="2800" dirty="0" smtClean="0"/>
              <a:t>	</a:t>
            </a:r>
            <a:r>
              <a:rPr lang="en-US" sz="2800" dirty="0" smtClean="0">
                <a:solidFill>
                  <a:srgbClr val="0070C0"/>
                </a:solidFill>
              </a:rPr>
              <a:t>decision to delete at interim</a:t>
            </a:r>
          </a:p>
          <a:p>
            <a:pPr>
              <a:buNone/>
            </a:pPr>
            <a:endParaRPr lang="en-US" sz="2600" b="1" dirty="0" smtClean="0"/>
          </a:p>
        </p:txBody>
      </p:sp>
      <p:sp>
        <p:nvSpPr>
          <p:cNvPr id="4" name="Date Placeholder 3"/>
          <p:cNvSpPr>
            <a:spLocks noGrp="1"/>
          </p:cNvSpPr>
          <p:nvPr>
            <p:ph type="dt" sz="half" idx="10"/>
          </p:nvPr>
        </p:nvSpPr>
        <p:spPr/>
        <p:txBody>
          <a:bodyPr/>
          <a:lstStyle/>
          <a:p>
            <a:fld id="{3268E8CD-1FD8-48CB-9F9A-B2A3B4226151}" type="datetime1">
              <a:rPr lang="en-US" smtClean="0"/>
              <a:pPr/>
              <a:t>7/22/2011</a:t>
            </a:fld>
            <a:endParaRPr lang="en-US"/>
          </a:p>
        </p:txBody>
      </p:sp>
      <p:sp>
        <p:nvSpPr>
          <p:cNvPr id="5" name="Footer Placeholder 4"/>
          <p:cNvSpPr>
            <a:spLocks noGrp="1"/>
          </p:cNvSpPr>
          <p:nvPr>
            <p:ph type="ftr" sz="quarter" idx="11"/>
          </p:nvPr>
        </p:nvSpPr>
        <p:spPr/>
        <p:txBody>
          <a:bodyPr/>
          <a:lstStyle/>
          <a:p>
            <a:r>
              <a:rPr lang="en-US" smtClean="0"/>
              <a:t>CLUE Requirements</a:t>
            </a:r>
            <a:endParaRPr lang="en-US"/>
          </a:p>
        </p:txBody>
      </p:sp>
      <p:sp>
        <p:nvSpPr>
          <p:cNvPr id="6" name="Slide Number Placeholder 5"/>
          <p:cNvSpPr>
            <a:spLocks noGrp="1"/>
          </p:cNvSpPr>
          <p:nvPr>
            <p:ph type="sldNum" sz="quarter" idx="12"/>
          </p:nvPr>
        </p:nvSpPr>
        <p:spPr/>
        <p:txBody>
          <a:bodyPr/>
          <a:lstStyle/>
          <a:p>
            <a:fld id="{D84C77CA-0FC1-4BEB-9E99-08536BA97593}"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r>
              <a:rPr lang="en-US" sz="2800" dirty="0" err="1" smtClean="0"/>
              <a:t>REQMT</a:t>
            </a:r>
            <a:r>
              <a:rPr lang="en-US" sz="2800" dirty="0" smtClean="0"/>
              <a:t>-14: The solution MUST support mechanisms to make possible for either or both site switching or segment switching.</a:t>
            </a:r>
          </a:p>
          <a:p>
            <a:pPr>
              <a:buNone/>
            </a:pPr>
            <a:r>
              <a:rPr lang="en-US" sz="2800" dirty="0" smtClean="0"/>
              <a:t>	</a:t>
            </a:r>
            <a:r>
              <a:rPr lang="en-US" sz="2800" dirty="0" smtClean="0">
                <a:solidFill>
                  <a:srgbClr val="0070C0"/>
                </a:solidFill>
              </a:rPr>
              <a:t>Deferred to discussion on layout</a:t>
            </a:r>
          </a:p>
          <a:p>
            <a:r>
              <a:rPr lang="en-US" sz="2800" dirty="0" smtClean="0"/>
              <a:t>REQMT-15: The solution MUST support a means for the source endpoint to associate audio activity with a particular </a:t>
            </a:r>
            <a:r>
              <a:rPr lang="en-US" sz="2800" dirty="0" smtClean="0">
                <a:solidFill>
                  <a:srgbClr val="0070C0"/>
                </a:solidFill>
              </a:rPr>
              <a:t>video</a:t>
            </a:r>
            <a:r>
              <a:rPr lang="en-US" sz="2800" dirty="0" smtClean="0"/>
              <a:t> stream.</a:t>
            </a:r>
          </a:p>
          <a:p>
            <a:pPr lvl="1">
              <a:buNone/>
            </a:pPr>
            <a:r>
              <a:rPr lang="en-US" sz="2800" dirty="0" smtClean="0">
                <a:solidFill>
                  <a:srgbClr val="0070C0"/>
                </a:solidFill>
              </a:rPr>
              <a:t>Define audio activity – detect the presence </a:t>
            </a:r>
            <a:endParaRPr lang="en-US" sz="2800" dirty="0" smtClean="0">
              <a:solidFill>
                <a:srgbClr val="0070C0"/>
              </a:solidFill>
            </a:endParaRPr>
          </a:p>
          <a:p>
            <a:pPr lvl="1">
              <a:buNone/>
            </a:pPr>
            <a:r>
              <a:rPr lang="en-US" sz="2800" dirty="0" smtClean="0">
                <a:solidFill>
                  <a:srgbClr val="0070C0"/>
                </a:solidFill>
              </a:rPr>
              <a:t>or absence of </a:t>
            </a:r>
            <a:r>
              <a:rPr lang="en-US" sz="2800" dirty="0" smtClean="0">
                <a:solidFill>
                  <a:srgbClr val="0070C0"/>
                </a:solidFill>
              </a:rPr>
              <a:t>human speech but</a:t>
            </a:r>
          </a:p>
          <a:p>
            <a:pPr lvl="1">
              <a:buNone/>
            </a:pPr>
            <a:r>
              <a:rPr lang="en-US" sz="2800" dirty="0" smtClean="0">
                <a:solidFill>
                  <a:srgbClr val="0070C0"/>
                </a:solidFill>
              </a:rPr>
              <a:t>Propose to </a:t>
            </a:r>
            <a:r>
              <a:rPr lang="en-US" sz="2800" dirty="0" smtClean="0">
                <a:solidFill>
                  <a:srgbClr val="0070C0"/>
                </a:solidFill>
              </a:rPr>
              <a:t>delete - part </a:t>
            </a:r>
            <a:r>
              <a:rPr lang="en-US" sz="2800" dirty="0" smtClean="0">
                <a:solidFill>
                  <a:srgbClr val="0070C0"/>
                </a:solidFill>
              </a:rPr>
              <a:t>of a solution</a:t>
            </a:r>
          </a:p>
        </p:txBody>
      </p:sp>
      <p:sp>
        <p:nvSpPr>
          <p:cNvPr id="4" name="Date Placeholder 3"/>
          <p:cNvSpPr>
            <a:spLocks noGrp="1"/>
          </p:cNvSpPr>
          <p:nvPr>
            <p:ph type="dt" sz="half" idx="10"/>
          </p:nvPr>
        </p:nvSpPr>
        <p:spPr/>
        <p:txBody>
          <a:bodyPr/>
          <a:lstStyle/>
          <a:p>
            <a:fld id="{3268E8CD-1FD8-48CB-9F9A-B2A3B4226151}" type="datetime1">
              <a:rPr lang="en-US" smtClean="0"/>
              <a:pPr/>
              <a:t>7/22/2011</a:t>
            </a:fld>
            <a:endParaRPr lang="en-US"/>
          </a:p>
        </p:txBody>
      </p:sp>
      <p:sp>
        <p:nvSpPr>
          <p:cNvPr id="5" name="Footer Placeholder 4"/>
          <p:cNvSpPr>
            <a:spLocks noGrp="1"/>
          </p:cNvSpPr>
          <p:nvPr>
            <p:ph type="ftr" sz="quarter" idx="11"/>
          </p:nvPr>
        </p:nvSpPr>
        <p:spPr/>
        <p:txBody>
          <a:bodyPr/>
          <a:lstStyle/>
          <a:p>
            <a:r>
              <a:rPr lang="en-US" smtClean="0"/>
              <a:t>CLUE Requirements</a:t>
            </a:r>
            <a:endParaRPr lang="en-US"/>
          </a:p>
        </p:txBody>
      </p:sp>
      <p:sp>
        <p:nvSpPr>
          <p:cNvPr id="6" name="Slide Number Placeholder 5"/>
          <p:cNvSpPr>
            <a:spLocks noGrp="1"/>
          </p:cNvSpPr>
          <p:nvPr>
            <p:ph type="sldNum" sz="quarter" idx="12"/>
          </p:nvPr>
        </p:nvSpPr>
        <p:spPr/>
        <p:txBody>
          <a:bodyPr/>
          <a:lstStyle/>
          <a:p>
            <a:fld id="{D84C77CA-0FC1-4BEB-9E99-08536BA97593}" type="slidenum">
              <a:rPr lang="en-US" smtClean="0"/>
              <a:pPr/>
              <a:t>7</a:t>
            </a:fld>
            <a:endParaRPr lang="en-US"/>
          </a:p>
        </p:txBody>
      </p:sp>
    </p:spTree>
  </p:cSld>
  <p:clrMapOvr>
    <a:masterClrMapping/>
  </p:clrMapOvr>
</p:sld>
</file>

<file path=ppt/theme/theme1.xml><?xml version="1.0" encoding="utf-8"?>
<a:theme xmlns:a="http://schemas.openxmlformats.org/drawingml/2006/main" name="Theme IETF">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tx1"/>
          </a:solidFill>
          <a:prstDash val="solid"/>
          <a:round/>
          <a:headEnd type="none" w="lg" len="med"/>
          <a:tailEnd type="triangle" w="lg"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25400" cap="flat" cmpd="sng" algn="ctr">
          <a:solidFill>
            <a:schemeClr val="tx1"/>
          </a:solidFill>
          <a:prstDash val="solid"/>
          <a:round/>
          <a:headEnd type="none" w="lg" len="med"/>
          <a:tailEnd type="triangle" w="lg"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 IETF</Template>
  <TotalTime>12943</TotalTime>
  <Words>224</Words>
  <Application>Microsoft Office PowerPoint</Application>
  <PresentationFormat>On-screen Show (4:3)</PresentationFormat>
  <Paragraphs>59</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Theme IETF</vt:lpstr>
      <vt:lpstr>CLUE  IETF-81 July 2011 draft-romanow-requirements-04</vt:lpstr>
      <vt:lpstr>Proposed changes for draft .04</vt:lpstr>
      <vt:lpstr>Slide 3</vt:lpstr>
      <vt:lpstr>Slide 4</vt:lpstr>
      <vt:lpstr>Slide 5</vt:lpstr>
      <vt:lpstr>Slide 6</vt:lpstr>
      <vt:lpstr>Slide 7</vt:lpstr>
    </vt:vector>
  </TitlesOfParts>
  <Company>Cisco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CLUE Requirements</dc:title>
  <dc:creator>allyn</dc:creator>
  <cp:lastModifiedBy>allyn</cp:lastModifiedBy>
  <cp:revision>128</cp:revision>
  <dcterms:created xsi:type="dcterms:W3CDTF">2011-03-29T09:22:13Z</dcterms:created>
  <dcterms:modified xsi:type="dcterms:W3CDTF">2011-07-23T06:04:47Z</dcterms:modified>
</cp:coreProperties>
</file>