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7" d="100"/>
          <a:sy n="47" d="100"/>
        </p:scale>
        <p:origin x="-11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F4CE-502B-1F42-B6C7-9FB35F34DFC4}" type="datetimeFigureOut">
              <a:rPr lang="en-US" smtClean="0"/>
              <a:t>7.26.2011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10485-FB5D-4C46-BFA2-8344740D9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391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F4CE-502B-1F42-B6C7-9FB35F34DFC4}" type="datetimeFigureOut">
              <a:rPr lang="en-US" smtClean="0"/>
              <a:t>7.26.2011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10485-FB5D-4C46-BFA2-8344740D9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302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F4CE-502B-1F42-B6C7-9FB35F34DFC4}" type="datetimeFigureOut">
              <a:rPr lang="en-US" smtClean="0"/>
              <a:t>7.26.2011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10485-FB5D-4C46-BFA2-8344740D9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555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F4CE-502B-1F42-B6C7-9FB35F34DFC4}" type="datetimeFigureOut">
              <a:rPr lang="en-US" smtClean="0"/>
              <a:t>7.26.2011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10485-FB5D-4C46-BFA2-8344740D9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461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F4CE-502B-1F42-B6C7-9FB35F34DFC4}" type="datetimeFigureOut">
              <a:rPr lang="en-US" smtClean="0"/>
              <a:t>7.26.2011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10485-FB5D-4C46-BFA2-8344740D9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153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F4CE-502B-1F42-B6C7-9FB35F34DFC4}" type="datetimeFigureOut">
              <a:rPr lang="en-US" smtClean="0"/>
              <a:t>7.26.2011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10485-FB5D-4C46-BFA2-8344740D9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019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F4CE-502B-1F42-B6C7-9FB35F34DFC4}" type="datetimeFigureOut">
              <a:rPr lang="en-US" smtClean="0"/>
              <a:t>7.26.2011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10485-FB5D-4C46-BFA2-8344740D9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780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F4CE-502B-1F42-B6C7-9FB35F34DFC4}" type="datetimeFigureOut">
              <a:rPr lang="en-US" smtClean="0"/>
              <a:t>7.26.2011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10485-FB5D-4C46-BFA2-8344740D9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353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F4CE-502B-1F42-B6C7-9FB35F34DFC4}" type="datetimeFigureOut">
              <a:rPr lang="en-US" smtClean="0"/>
              <a:t>7.26.2011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10485-FB5D-4C46-BFA2-8344740D9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31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F4CE-502B-1F42-B6C7-9FB35F34DFC4}" type="datetimeFigureOut">
              <a:rPr lang="en-US" smtClean="0"/>
              <a:t>7.26.2011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10485-FB5D-4C46-BFA2-8344740D9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270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F4CE-502B-1F42-B6C7-9FB35F34DFC4}" type="datetimeFigureOut">
              <a:rPr lang="en-US" smtClean="0"/>
              <a:t>7.26.2011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10485-FB5D-4C46-BFA2-8344740D9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966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9F4CE-502B-1F42-B6C7-9FB35F34DFC4}" type="datetimeFigureOut">
              <a:rPr lang="en-US" smtClean="0"/>
              <a:t>7.26.2011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410485-FB5D-4C46-BFA2-8344740D9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520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CLUE definitions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Stephan Wenger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984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 Usefulness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Clue definitions was intended as working tool to align various CLUE drafts</a:t>
            </a:r>
          </a:p>
          <a:p>
            <a:r>
              <a:rPr lang="en-US" sz="2400" dirty="0" smtClean="0"/>
              <a:t>Alignment more or less reached</a:t>
            </a:r>
          </a:p>
          <a:p>
            <a:r>
              <a:rPr lang="en-US" sz="2400" dirty="0" smtClean="0"/>
              <a:t>Doc never intended for publication</a:t>
            </a:r>
          </a:p>
          <a:p>
            <a:endParaRPr lang="en-US" sz="2400" dirty="0"/>
          </a:p>
          <a:p>
            <a:r>
              <a:rPr lang="en-US" sz="2400" dirty="0" smtClean="0">
                <a:solidFill>
                  <a:srgbClr val="FF0000"/>
                </a:solidFill>
              </a:rPr>
              <a:t>Is there a point in maintaining the doc beyond IETF81?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Suggestion: only one more update cycle right after this meeting.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0688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issue #1: left/right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Definitions-00 used “stage-left” and “stage right”</a:t>
            </a:r>
          </a:p>
          <a:p>
            <a:pPr lvl="1"/>
            <a:r>
              <a:rPr lang="en-US" sz="2400" dirty="0" smtClean="0"/>
              <a:t>Was too confusing for some, to restricting for others, and generally unintuitive</a:t>
            </a:r>
          </a:p>
          <a:p>
            <a:r>
              <a:rPr lang="en-US" sz="2400" dirty="0" smtClean="0"/>
              <a:t>Definitions-01 says “to be interpreted in context”</a:t>
            </a:r>
          </a:p>
          <a:p>
            <a:pPr lvl="1"/>
            <a:r>
              <a:rPr lang="en-US" sz="2400" dirty="0" smtClean="0"/>
              <a:t>No one objected so far, but I note that neither requirements nor framework provide sufficient context in all cases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Suggestion</a:t>
            </a:r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Leave definition as in 01</a:t>
            </a:r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Beat up document editors to be less sloppy 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786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issue #2: “Layout”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Layout: How rendered media streams are spatially arranged </a:t>
            </a:r>
            <a:r>
              <a:rPr lang="en-US" sz="2400" dirty="0" smtClean="0"/>
              <a:t>with respect </a:t>
            </a:r>
            <a:r>
              <a:rPr lang="en-US" sz="2400" dirty="0"/>
              <a:t>to each other on a single screen/mono audio </a:t>
            </a:r>
            <a:r>
              <a:rPr lang="en-US" sz="2400" dirty="0" err="1" smtClean="0"/>
              <a:t>telepresence</a:t>
            </a:r>
            <a:r>
              <a:rPr lang="en-US" sz="2400" dirty="0" smtClean="0"/>
              <a:t> endpoint</a:t>
            </a:r>
            <a:r>
              <a:rPr lang="en-US" sz="2400" dirty="0"/>
              <a:t>, and how rendered media streams are arranged </a:t>
            </a:r>
            <a:r>
              <a:rPr lang="en-US" sz="2400" dirty="0" smtClean="0"/>
              <a:t>with respect </a:t>
            </a:r>
            <a:r>
              <a:rPr lang="en-US" sz="2400" dirty="0"/>
              <a:t>to each other on a multiple screen/</a:t>
            </a:r>
            <a:r>
              <a:rPr lang="en-US" sz="2400" dirty="0" smtClean="0"/>
              <a:t>loudspeaker </a:t>
            </a:r>
            <a:r>
              <a:rPr lang="en-US" sz="2400" dirty="0" err="1" smtClean="0"/>
              <a:t>telepresence</a:t>
            </a:r>
            <a:r>
              <a:rPr lang="en-US" sz="2400" dirty="0" smtClean="0"/>
              <a:t> </a:t>
            </a:r>
            <a:r>
              <a:rPr lang="en-US" sz="2400" dirty="0"/>
              <a:t>endpoint. Note that audio as well as video </a:t>
            </a:r>
            <a:r>
              <a:rPr lang="en-US" sz="2400" dirty="0" smtClean="0"/>
              <a:t>is encompassed </a:t>
            </a:r>
            <a:r>
              <a:rPr lang="en-US" sz="2400" dirty="0"/>
              <a:t>by the term layout--in other words, included is </a:t>
            </a:r>
            <a:r>
              <a:rPr lang="en-US" sz="2400" dirty="0" smtClean="0"/>
              <a:t>the placement </a:t>
            </a:r>
            <a:r>
              <a:rPr lang="en-US" sz="2400" dirty="0"/>
              <a:t>of audio streams on loudspeakers as well as </a:t>
            </a:r>
            <a:r>
              <a:rPr lang="en-US" sz="2400" dirty="0" smtClean="0"/>
              <a:t>video streams </a:t>
            </a:r>
            <a:r>
              <a:rPr lang="en-US" sz="2400" dirty="0"/>
              <a:t>on video screens. </a:t>
            </a:r>
            <a:endParaRPr lang="en-US" sz="2400" dirty="0" smtClean="0"/>
          </a:p>
          <a:p>
            <a:r>
              <a:rPr lang="en-US" sz="2400" dirty="0" smtClean="0">
                <a:solidFill>
                  <a:srgbClr val="FF0000"/>
                </a:solidFill>
              </a:rPr>
              <a:t>Edit</a:t>
            </a:r>
            <a:r>
              <a:rPr lang="en-US" sz="2400" dirty="0">
                <a:solidFill>
                  <a:srgbClr val="FF0000"/>
                </a:solidFill>
              </a:rPr>
              <a:t>. note: this is on the </a:t>
            </a:r>
            <a:r>
              <a:rPr lang="en-US" sz="2400" dirty="0" smtClean="0">
                <a:solidFill>
                  <a:srgbClr val="FF0000"/>
                </a:solidFill>
              </a:rPr>
              <a:t>RENDERER side ONLY.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Could encompass stuff like binaural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Is renderer-only definition agreeable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890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Issue #3: “MCU”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5378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/>
              <a:t>MCU: Multipoint Control Unit (MCU) - a device that connects </a:t>
            </a:r>
            <a:r>
              <a:rPr lang="en-US" sz="2400" dirty="0" smtClean="0"/>
              <a:t>two or </a:t>
            </a:r>
            <a:r>
              <a:rPr lang="en-US" sz="2400" dirty="0"/>
              <a:t>more endpoints together into one single multimedia </a:t>
            </a:r>
            <a:r>
              <a:rPr lang="en-US" sz="2400" dirty="0" smtClean="0"/>
              <a:t>conference [</a:t>
            </a:r>
            <a:r>
              <a:rPr lang="en-US" sz="2400" dirty="0"/>
              <a:t>RFC5117]. An MCU includes an [RFC4353] Mixer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r>
              <a:rPr lang="en-US" sz="2400" dirty="0" smtClean="0">
                <a:solidFill>
                  <a:srgbClr val="FF0000"/>
                </a:solidFill>
              </a:rPr>
              <a:t>RFC4353 </a:t>
            </a:r>
            <a:r>
              <a:rPr lang="en-US" sz="2400" dirty="0">
                <a:solidFill>
                  <a:srgbClr val="FF0000"/>
                </a:solidFill>
              </a:rPr>
              <a:t>is tardy in </a:t>
            </a:r>
            <a:r>
              <a:rPr lang="en-US" sz="2400" dirty="0" smtClean="0">
                <a:solidFill>
                  <a:srgbClr val="FF0000"/>
                </a:solidFill>
              </a:rPr>
              <a:t>requiring </a:t>
            </a:r>
            <a:r>
              <a:rPr lang="en-US" sz="2400" dirty="0">
                <a:solidFill>
                  <a:srgbClr val="FF0000"/>
                </a:solidFill>
              </a:rPr>
              <a:t>that media from the mixer be </a:t>
            </a:r>
            <a:r>
              <a:rPr lang="en-US" sz="2400" dirty="0" smtClean="0">
                <a:solidFill>
                  <a:srgbClr val="FF0000"/>
                </a:solidFill>
              </a:rPr>
              <a:t>sent to </a:t>
            </a:r>
            <a:r>
              <a:rPr lang="en-US" sz="2400" dirty="0">
                <a:solidFill>
                  <a:srgbClr val="FF0000"/>
                </a:solidFill>
              </a:rPr>
              <a:t>EACH participant. I think we have practical use cases </a:t>
            </a:r>
            <a:r>
              <a:rPr lang="en-US" sz="2400" dirty="0" smtClean="0">
                <a:solidFill>
                  <a:srgbClr val="FF0000"/>
                </a:solidFill>
              </a:rPr>
              <a:t>where this </a:t>
            </a:r>
            <a:r>
              <a:rPr lang="en-US" sz="2400" dirty="0">
                <a:solidFill>
                  <a:srgbClr val="FF0000"/>
                </a:solidFill>
              </a:rPr>
              <a:t>is </a:t>
            </a:r>
            <a:r>
              <a:rPr lang="en-US" sz="2400" dirty="0" smtClean="0">
                <a:solidFill>
                  <a:srgbClr val="FF0000"/>
                </a:solidFill>
              </a:rPr>
              <a:t>not the case.  Is this an issue?</a:t>
            </a:r>
          </a:p>
          <a:p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Suggestion: non-issue, leave “as is”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9656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Issue #4: “Media”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Media: Any data that, after suitable encoding, can be </a:t>
            </a:r>
            <a:r>
              <a:rPr lang="en-US" sz="2400" dirty="0" smtClean="0"/>
              <a:t>conveyed over </a:t>
            </a:r>
            <a:r>
              <a:rPr lang="en-US" sz="2400" dirty="0"/>
              <a:t>RTP, including audio, video or timed text. </a:t>
            </a:r>
            <a:endParaRPr lang="en-US" sz="2400" dirty="0" smtClean="0"/>
          </a:p>
          <a:p>
            <a:r>
              <a:rPr lang="en-US" sz="2400" dirty="0" err="1" smtClean="0">
                <a:solidFill>
                  <a:srgbClr val="FF0000"/>
                </a:solidFill>
              </a:rPr>
              <a:t>Edt</a:t>
            </a:r>
            <a:r>
              <a:rPr lang="en-US" sz="2400" dirty="0">
                <a:solidFill>
                  <a:srgbClr val="FF0000"/>
                </a:solidFill>
              </a:rPr>
              <a:t>. note: </a:t>
            </a:r>
            <a:r>
              <a:rPr lang="en-US" sz="2400" dirty="0" smtClean="0">
                <a:solidFill>
                  <a:srgbClr val="FF0000"/>
                </a:solidFill>
              </a:rPr>
              <a:t>does Media </a:t>
            </a:r>
            <a:r>
              <a:rPr lang="en-US" sz="2400" dirty="0">
                <a:solidFill>
                  <a:srgbClr val="FF0000"/>
                </a:solidFill>
              </a:rPr>
              <a:t>include far end camera control (which can be conveyed </a:t>
            </a:r>
            <a:r>
              <a:rPr lang="en-US" sz="2400" dirty="0" smtClean="0">
                <a:solidFill>
                  <a:srgbClr val="FF0000"/>
                </a:solidFill>
              </a:rPr>
              <a:t>over RTP</a:t>
            </a:r>
            <a:r>
              <a:rPr lang="en-US" sz="2400" dirty="0">
                <a:solidFill>
                  <a:srgbClr val="FF0000"/>
                </a:solidFill>
              </a:rPr>
              <a:t>)</a:t>
            </a:r>
            <a:r>
              <a:rPr lang="en-US" sz="2400" dirty="0" smtClean="0">
                <a:solidFill>
                  <a:srgbClr val="FF0000"/>
                </a:solidFill>
              </a:rPr>
              <a:t>?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Suggestion: abstract definition is good enough, FECC is a special case (not architecturally sound anyway), so leave definition as is, and don</a:t>
            </a:r>
            <a:r>
              <a:rPr lang="fr-FR" sz="2400" dirty="0" smtClean="0">
                <a:solidFill>
                  <a:srgbClr val="FF0000"/>
                </a:solidFill>
              </a:rPr>
              <a:t>’</a:t>
            </a:r>
            <a:r>
              <a:rPr lang="en-US" sz="2400" dirty="0" smtClean="0">
                <a:solidFill>
                  <a:srgbClr val="FF0000"/>
                </a:solidFill>
              </a:rPr>
              <a:t>t mention FECC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0118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417</Words>
  <Application>Microsoft Macintosh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CLUE definitions</vt:lpstr>
      <vt:lpstr>Document Usefulness</vt:lpstr>
      <vt:lpstr>Open issue #1: left/right</vt:lpstr>
      <vt:lpstr>Open issue #2: “Layout”</vt:lpstr>
      <vt:lpstr>Open Issue #3: “MCU”</vt:lpstr>
      <vt:lpstr>Open Issue #4: “Media”</vt:lpstr>
    </vt:vector>
  </TitlesOfParts>
  <Company>Vidyo,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CLUE definitions</dc:title>
  <dc:creator>Stephan Wenger</dc:creator>
  <cp:lastModifiedBy>Stephan Wenger</cp:lastModifiedBy>
  <cp:revision>2</cp:revision>
  <dcterms:created xsi:type="dcterms:W3CDTF">2011-07-26T13:42:24Z</dcterms:created>
  <dcterms:modified xsi:type="dcterms:W3CDTF">2011-07-26T14:02:11Z</dcterms:modified>
</cp:coreProperties>
</file>