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C32E-2D59-E94C-B636-B1E67FAFEA24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80C3-E300-DF4C-A761-24823631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43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C32E-2D59-E94C-B636-B1E67FAFEA24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80C3-E300-DF4C-A761-24823631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41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C32E-2D59-E94C-B636-B1E67FAFEA24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80C3-E300-DF4C-A761-24823631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37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C32E-2D59-E94C-B636-B1E67FAFEA24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80C3-E300-DF4C-A761-24823631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998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C32E-2D59-E94C-B636-B1E67FAFEA24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80C3-E300-DF4C-A761-24823631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6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C32E-2D59-E94C-B636-B1E67FAFEA24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80C3-E300-DF4C-A761-24823631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96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C32E-2D59-E94C-B636-B1E67FAFEA24}" type="datetimeFigureOut">
              <a:rPr lang="en-US" smtClean="0"/>
              <a:t>7/27/11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80C3-E300-DF4C-A761-24823631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3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C32E-2D59-E94C-B636-B1E67FAFEA24}" type="datetimeFigureOut">
              <a:rPr lang="en-US" smtClean="0"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80C3-E300-DF4C-A761-24823631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97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C32E-2D59-E94C-B636-B1E67FAFEA24}" type="datetimeFigureOut">
              <a:rPr lang="en-US" smtClean="0"/>
              <a:t>7/27/11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80C3-E300-DF4C-A761-24823631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261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C32E-2D59-E94C-B636-B1E67FAFEA24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80C3-E300-DF4C-A761-24823631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33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C32E-2D59-E94C-B636-B1E67FAFEA24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80C3-E300-DF4C-A761-24823631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622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4C32E-2D59-E94C-B636-B1E67FAFEA24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F80C3-E300-DF4C-A761-24823631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076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CODEC Working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IETF 81, Quebec City</a:t>
            </a:r>
          </a:p>
          <a:p>
            <a:r>
              <a:rPr lang="en-US" dirty="0" smtClean="0"/>
              <a:t>1740-1940 28 July 2011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76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Well and IPR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Note Well: everything you say/write here is a Contribution and </a:t>
            </a:r>
            <a:r>
              <a:rPr lang="en-US" dirty="0" smtClean="0"/>
              <a:t>under BCP </a:t>
            </a:r>
            <a:r>
              <a:rPr lang="en-US" dirty="0"/>
              <a:t>78 and BCP 79</a:t>
            </a:r>
          </a:p>
          <a:p>
            <a:r>
              <a:rPr lang="en-US" dirty="0" smtClean="0"/>
              <a:t>BCP </a:t>
            </a:r>
            <a:r>
              <a:rPr lang="en-US" dirty="0"/>
              <a:t>79: Whenever you make a Contribution you MUST </a:t>
            </a:r>
            <a:r>
              <a:rPr lang="en-US" i="1" dirty="0"/>
              <a:t>timely </a:t>
            </a:r>
            <a:r>
              <a:rPr lang="en-US" i="1" dirty="0" smtClean="0"/>
              <a:t>disclose </a:t>
            </a:r>
            <a:r>
              <a:rPr lang="en-US" dirty="0" smtClean="0"/>
              <a:t>patents </a:t>
            </a:r>
            <a:r>
              <a:rPr lang="en-US" dirty="0"/>
              <a:t>you are reasonable and personally aware of (w/ patent </a:t>
            </a:r>
            <a:r>
              <a:rPr lang="en-US" dirty="0" smtClean="0"/>
              <a:t>#)</a:t>
            </a:r>
          </a:p>
          <a:p>
            <a:r>
              <a:rPr lang="en-US" dirty="0" smtClean="0"/>
              <a:t>Timeliness</a:t>
            </a:r>
            <a:r>
              <a:rPr lang="en-US" dirty="0"/>
              <a:t>: one month is timely, three months may not be timely, </a:t>
            </a:r>
            <a:r>
              <a:rPr lang="en-US" dirty="0" smtClean="0"/>
              <a:t>post facto </a:t>
            </a:r>
            <a:r>
              <a:rPr lang="en-US" dirty="0"/>
              <a:t>is not timely (note: BCP 79 does not define </a:t>
            </a:r>
            <a:r>
              <a:rPr lang="en-US" dirty="0" smtClean="0"/>
              <a:t>timelines)</a:t>
            </a:r>
          </a:p>
          <a:p>
            <a:r>
              <a:rPr lang="en-US" dirty="0" smtClean="0"/>
              <a:t>IETF </a:t>
            </a:r>
            <a:r>
              <a:rPr lang="en-US" dirty="0"/>
              <a:t>and WG do not take position on scope or validity of </a:t>
            </a:r>
            <a:r>
              <a:rPr lang="en-US" dirty="0" smtClean="0"/>
              <a:t>patent claims</a:t>
            </a:r>
            <a:r>
              <a:rPr lang="en-US" dirty="0"/>
              <a:t>, nor commercial terms under which patent claims may </a:t>
            </a:r>
            <a:r>
              <a:rPr lang="en-US" dirty="0" smtClean="0"/>
              <a:t>be available.</a:t>
            </a:r>
          </a:p>
          <a:p>
            <a:r>
              <a:rPr lang="en-US" dirty="0" smtClean="0"/>
              <a:t>Individuals </a:t>
            </a:r>
            <a:r>
              <a:rPr lang="en-US" dirty="0"/>
              <a:t>working in the IETF may do so, but must never infer </a:t>
            </a:r>
            <a:r>
              <a:rPr lang="en-US" dirty="0" smtClean="0"/>
              <a:t>that their </a:t>
            </a:r>
            <a:r>
              <a:rPr lang="en-US" dirty="0"/>
              <a:t>position be a WG/IETF position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164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9977402"/>
              </p:ext>
            </p:extLst>
          </p:nvPr>
        </p:nvGraphicFramePr>
        <p:xfrm>
          <a:off x="457200" y="1330005"/>
          <a:ext cx="8229600" cy="5308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6613"/>
                <a:gridCol w="2398683"/>
                <a:gridCol w="18043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Lead</a:t>
                      </a:r>
                      <a:r>
                        <a:rPr lang="en-US" baseline="0" dirty="0" smtClean="0"/>
                        <a:t>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Chair Presentation: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Note Well</a:t>
                      </a:r>
                    </a:p>
                    <a:p>
                      <a:r>
                        <a:rPr lang="en-US" dirty="0" smtClean="0"/>
                        <a:t>Agenda Bash</a:t>
                      </a:r>
                    </a:p>
                    <a:p>
                      <a:r>
                        <a:rPr lang="en-US" dirty="0" smtClean="0"/>
                        <a:t>Liaison Update</a:t>
                      </a:r>
                    </a:p>
                    <a:p>
                      <a:r>
                        <a:rPr lang="en-US" dirty="0" smtClean="0"/>
                        <a:t>Milestones</a:t>
                      </a:r>
                    </a:p>
                    <a:p>
                      <a:r>
                        <a:rPr lang="en-US" dirty="0" smtClean="0"/>
                        <a:t>draft-</a:t>
                      </a:r>
                      <a:r>
                        <a:rPr lang="en-US" dirty="0" err="1" smtClean="0"/>
                        <a:t>ietf</a:t>
                      </a:r>
                      <a:r>
                        <a:rPr lang="en-US" dirty="0" smtClean="0"/>
                        <a:t>-codec-requirements 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Chairs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10mins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Testing Results to Date</a:t>
                      </a:r>
                    </a:p>
                    <a:p>
                      <a:r>
                        <a:rPr lang="en-US" dirty="0" smtClean="0"/>
                        <a:t>draft-valin-codec-results-00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Greg Maxwell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10mins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Testing Considerations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draft-hoene-codec-quality-01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Christian </a:t>
                      </a:r>
                      <a:r>
                        <a:rPr lang="en-US" dirty="0" err="1" smtClean="0"/>
                        <a:t>Hoene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10mins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Discussion</a:t>
                      </a:r>
                      <a:r>
                        <a:rPr lang="en-US" baseline="0" dirty="0" smtClean="0"/>
                        <a:t> on testing: what more are folks willing to 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Chairs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30mins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Guidelines WGLC comments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draft-ietf-codec-guidelines-02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Jean-Marc </a:t>
                      </a:r>
                      <a:r>
                        <a:rPr lang="en-US" dirty="0" err="1" smtClean="0"/>
                        <a:t>Valin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15mins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Opus WGLC comments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draft-ietf-codec-opus-07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Koen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Vos</a:t>
                      </a:r>
                      <a:r>
                        <a:rPr lang="en-US" dirty="0" smtClean="0"/>
                        <a:t> and Jean-Marc </a:t>
                      </a:r>
                      <a:r>
                        <a:rPr lang="en-US" dirty="0" err="1" smtClean="0"/>
                        <a:t>Valin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45mins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7548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Liaisons delivered to ITU, 3GPP, ISO/IEC on July 27, 2011</a:t>
            </a:r>
          </a:p>
          <a:p>
            <a:r>
              <a:rPr lang="en-US" dirty="0" smtClean="0"/>
              <a:t>Gave an update on the status of the WG</a:t>
            </a:r>
          </a:p>
          <a:p>
            <a:r>
              <a:rPr lang="en-US" dirty="0" smtClean="0"/>
              <a:t>Invited the SDO’s to provide comments on Opus</a:t>
            </a:r>
          </a:p>
          <a:p>
            <a:r>
              <a:rPr lang="en-US" dirty="0" smtClean="0"/>
              <a:t>Granted a 4-week period for comments, ending August 26,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72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 Status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0888960"/>
              </p:ext>
            </p:extLst>
          </p:nvPr>
        </p:nvGraphicFramePr>
        <p:xfrm>
          <a:off x="457200" y="1600200"/>
          <a:ext cx="822960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Chairs update milestones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done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WGLC Guidelines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IESG</a:t>
                      </a:r>
                      <a:r>
                        <a:rPr lang="en-US" baseline="0" dirty="0" smtClean="0"/>
                        <a:t> Guidelines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WGLC Requirements,</a:t>
                      </a:r>
                      <a:r>
                        <a:rPr lang="en-US" baseline="0" dirty="0" smtClean="0"/>
                        <a:t> liaise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IESG Requirements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Liaise Requirements</a:t>
                      </a:r>
                      <a:r>
                        <a:rPr lang="en-US" baseline="0" dirty="0" smtClean="0"/>
                        <a:t> RFC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Recv</a:t>
                      </a:r>
                      <a:r>
                        <a:rPr lang="en-US" dirty="0" smtClean="0"/>
                        <a:t> information on suitability of codecs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Freeze codec structure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~Mar</a:t>
                      </a:r>
                      <a:r>
                        <a:rPr lang="en-US" baseline="0" dirty="0" smtClean="0"/>
                        <a:t>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Finalize codec </a:t>
                      </a:r>
                      <a:r>
                        <a:rPr lang="en-US" dirty="0" err="1" smtClean="0"/>
                        <a:t>params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WGLC codec, liaise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Submit</a:t>
                      </a:r>
                      <a:r>
                        <a:rPr lang="en-US" baseline="0" dirty="0" smtClean="0"/>
                        <a:t> codec to IESG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Liaise codec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1717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Milestones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449134"/>
              </p:ext>
            </p:extLst>
          </p:nvPr>
        </p:nvGraphicFramePr>
        <p:xfrm>
          <a:off x="457200" y="1600200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WGLC Requirements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IESG Requirements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WGLC Guidelines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WGLC #1 on Codec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Liaise to SDOs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Guidelines to IESG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WGLC #2 on Codec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IESG</a:t>
                      </a:r>
                      <a:r>
                        <a:rPr lang="en-US" baseline="0" dirty="0" smtClean="0"/>
                        <a:t> Codec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Liaise</a:t>
                      </a:r>
                      <a:r>
                        <a:rPr lang="en-US" baseline="0" dirty="0" smtClean="0"/>
                        <a:t> to SDOs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 2011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136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raft-</a:t>
            </a:r>
            <a:r>
              <a:rPr lang="en-US" dirty="0" err="1" smtClean="0"/>
              <a:t>ietf</a:t>
            </a:r>
            <a:r>
              <a:rPr lang="en-US" dirty="0" smtClean="0"/>
              <a:t>-codec-requirements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Publication requested  June 14, 2011</a:t>
            </a:r>
          </a:p>
          <a:p>
            <a:r>
              <a:rPr lang="en-US" dirty="0" smtClean="0"/>
              <a:t>IETF last call began June 16, 2011</a:t>
            </a:r>
          </a:p>
          <a:p>
            <a:r>
              <a:rPr lang="en-US" dirty="0" smtClean="0"/>
              <a:t>No comments in LC</a:t>
            </a:r>
          </a:p>
          <a:p>
            <a:r>
              <a:rPr lang="en-US" dirty="0" smtClean="0"/>
              <a:t>IESG </a:t>
            </a:r>
            <a:r>
              <a:rPr lang="en-US" dirty="0" err="1" smtClean="0"/>
              <a:t>telechat</a:t>
            </a:r>
            <a:r>
              <a:rPr lang="en-US" dirty="0" smtClean="0"/>
              <a:t> Jul 14, 2011</a:t>
            </a:r>
          </a:p>
          <a:p>
            <a:r>
              <a:rPr lang="en-US" dirty="0" smtClean="0"/>
              <a:t>2 discusses received – minor wording fixes</a:t>
            </a:r>
          </a:p>
          <a:p>
            <a:r>
              <a:rPr lang="en-US" dirty="0" smtClean="0"/>
              <a:t>Comments have been addressed, updated doc submitted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917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428</Words>
  <Application>Microsoft Macintosh PowerPoint</Application>
  <PresentationFormat>On-screen Show (4:3)</PresentationFormat>
  <Paragraphs>103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CODEC Working Group</vt:lpstr>
      <vt:lpstr>Note Well and IPR Policy</vt:lpstr>
      <vt:lpstr>Agenda</vt:lpstr>
      <vt:lpstr>Liaison Status</vt:lpstr>
      <vt:lpstr>Milestone Status</vt:lpstr>
      <vt:lpstr>New Milestones</vt:lpstr>
      <vt:lpstr>draft-ietf-codec-requirements</vt:lpstr>
    </vt:vector>
  </TitlesOfParts>
  <Company>Skype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CODEC Working Group</dc:title>
  <dc:creator>Jonathan Rosenberg</dc:creator>
  <cp:lastModifiedBy>Jonathan Rosenberg</cp:lastModifiedBy>
  <cp:revision>7</cp:revision>
  <dcterms:created xsi:type="dcterms:W3CDTF">2011-07-27T15:19:21Z</dcterms:created>
  <dcterms:modified xsi:type="dcterms:W3CDTF">2011-07-27T21:15:09Z</dcterms:modified>
</cp:coreProperties>
</file>