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80" r:id="rId3"/>
    <p:sldId id="275" r:id="rId4"/>
    <p:sldId id="276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0DA04-717A-45B2-AF50-76FF75DCC8D6}" type="datetimeFigureOut">
              <a:rPr lang="de-DE" smtClean="0"/>
              <a:t>28.07.2011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7A0B3-1CEF-4546-8088-9D11565DD3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8991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50FD-5D81-47BF-8958-6FA094F9B7B9}" type="datetime1">
              <a:rPr lang="de-DE" smtClean="0"/>
              <a:t>28.07.2011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664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C9F7-6506-497B-AD35-973846933AE7}" type="datetime1">
              <a:rPr lang="de-DE" smtClean="0"/>
              <a:t>28.07.2011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9255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738B-148A-479A-A2A3-D3EEBB3AF3E9}" type="datetime1">
              <a:rPr lang="de-DE" smtClean="0"/>
              <a:t>28.07.2011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0038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581AB-8691-440B-9962-22CC50E6F5F5}" type="datetime1">
              <a:rPr lang="de-DE" smtClean="0"/>
              <a:t>28.07.2011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6825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9C6E-57A0-4F28-8849-61B981A330B6}" type="datetime1">
              <a:rPr lang="de-DE" smtClean="0"/>
              <a:t>28.07.2011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9983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F53E-3B00-4623-81D4-9618F2F3571A}" type="datetime1">
              <a:rPr lang="de-DE" smtClean="0"/>
              <a:t>28.07.2011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2639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0112-EEF9-4ADA-9E21-917A63FD2A49}" type="datetime1">
              <a:rPr lang="de-DE" smtClean="0"/>
              <a:t>28.07.2011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7166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9C175-027F-4BE8-8D77-57C43E2A0118}" type="datetime1">
              <a:rPr lang="de-DE" smtClean="0"/>
              <a:t>28.07.2011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0717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D490-5784-4E9E-99A2-181463FCDA93}" type="datetime1">
              <a:rPr lang="de-DE" smtClean="0"/>
              <a:t>28.07.2011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6820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FE60-1A35-4C3C-B327-0CE704EF0AFA}" type="datetime1">
              <a:rPr lang="de-DE" smtClean="0"/>
              <a:t>28.07.2011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4727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B3E80-4CD3-4A3B-8E54-E9140951401B}" type="datetime1">
              <a:rPr lang="de-DE" smtClean="0"/>
              <a:t>28.07.2011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292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DD594-FF8D-46B7-AF5C-592FA060EDC8}" type="datetime1">
              <a:rPr lang="de-DE" smtClean="0"/>
              <a:t>28.07.2011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D6285-E7F9-40A4-9381-918FDE7017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5980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noProof="0" dirty="0" smtClean="0"/>
              <a:t>draft-hoene-codec-quality-01</a:t>
            </a:r>
            <a:endParaRPr lang="en-US" b="1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IETF #81, Quebec City, Canada</a:t>
            </a:r>
          </a:p>
          <a:p>
            <a:r>
              <a:rPr lang="en-US" dirty="0" smtClean="0"/>
              <a:t>hoene@uni-tuebingen.de</a:t>
            </a:r>
          </a:p>
          <a:p>
            <a:r>
              <a:rPr lang="en-US" noProof="0" dirty="0" smtClean="0"/>
              <a:t>July 28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, 2011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9466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noProof="0" dirty="0" smtClean="0"/>
              <a:t>Missing Codec Tests </a:t>
            </a:r>
            <a:br>
              <a:rPr lang="en-US" b="1" noProof="0" dirty="0" smtClean="0"/>
            </a:br>
            <a:r>
              <a:rPr lang="en-US" sz="3100" b="1" noProof="0" dirty="0" smtClean="0"/>
              <a:t>(should be done soon)</a:t>
            </a:r>
            <a:endParaRPr lang="en-US" sz="3100" b="1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56184"/>
            <a:ext cx="8507288" cy="4997152"/>
          </a:xfrm>
        </p:spPr>
        <p:txBody>
          <a:bodyPr>
            <a:normAutofit fontScale="47500" lnSpcReduction="20000"/>
          </a:bodyPr>
          <a:lstStyle/>
          <a:p>
            <a:pPr marL="571500" lvl="1" indent="-571500"/>
            <a:r>
              <a:rPr lang="en-US" sz="3600" noProof="0" dirty="0" smtClean="0"/>
              <a:t>Based on my </a:t>
            </a:r>
            <a:r>
              <a:rPr lang="en-US" sz="3600" noProof="0" dirty="0" err="1" smtClean="0"/>
              <a:t>my</a:t>
            </a:r>
            <a:r>
              <a:rPr lang="en-US" sz="3600" noProof="0" dirty="0" smtClean="0"/>
              <a:t> previous email (11:22 28.07.2011)</a:t>
            </a:r>
          </a:p>
          <a:p>
            <a:pPr marL="571500" lvl="1" indent="-571500"/>
            <a:r>
              <a:rPr lang="en-US" sz="3600" dirty="0"/>
              <a:t>Sorted according </a:t>
            </a:r>
            <a:r>
              <a:rPr lang="en-US" sz="3600" dirty="0" smtClean="0"/>
              <a:t>priority</a:t>
            </a:r>
            <a:endParaRPr lang="en-US" sz="3600" noProof="0" dirty="0" smtClean="0"/>
          </a:p>
          <a:p>
            <a:pPr marL="0" lvl="1" indent="0">
              <a:buNone/>
            </a:pPr>
            <a:endParaRPr lang="en-US" sz="3600" b="1" dirty="0"/>
          </a:p>
          <a:p>
            <a:pPr marL="0" lvl="1" indent="0">
              <a:buNone/>
            </a:pPr>
            <a:r>
              <a:rPr lang="en-US" sz="3600" b="1" noProof="0" dirty="0" smtClean="0"/>
              <a:t>Most important test</a:t>
            </a:r>
          </a:p>
          <a:p>
            <a:pPr marL="0" lvl="1" indent="0">
              <a:buNone/>
            </a:pPr>
            <a:endParaRPr lang="en-US" sz="3600" b="1" noProof="0" dirty="0" smtClean="0"/>
          </a:p>
          <a:p>
            <a:pPr marL="914400" lvl="1" indent="-514350">
              <a:lnSpc>
                <a:spcPct val="120000"/>
              </a:lnSpc>
              <a:buFont typeface="+mj-lt"/>
              <a:buAutoNum type="arabicPeriod"/>
            </a:pPr>
            <a:r>
              <a:rPr lang="en-US" sz="3800" dirty="0"/>
              <a:t>two voices at the same time and stereo/binaural voice</a:t>
            </a:r>
          </a:p>
          <a:p>
            <a:pPr marL="914400" lvl="1" indent="-514350">
              <a:lnSpc>
                <a:spcPct val="120000"/>
              </a:lnSpc>
              <a:buFont typeface="+mj-lt"/>
              <a:buAutoNum type="arabicPeriod"/>
            </a:pPr>
            <a:r>
              <a:rPr lang="en-US" sz="3800" dirty="0"/>
              <a:t>Smooth bit rate changes/no artifacts at mode changes</a:t>
            </a:r>
          </a:p>
          <a:p>
            <a:pPr marL="914400" lvl="1" indent="-514350">
              <a:lnSpc>
                <a:spcPct val="120000"/>
              </a:lnSpc>
              <a:buFont typeface="+mj-lt"/>
              <a:buAutoNum type="arabicPeriod"/>
            </a:pPr>
            <a:r>
              <a:rPr lang="en-US" sz="3800" dirty="0"/>
              <a:t>Time stretching and shortening  (if </a:t>
            </a:r>
            <a:r>
              <a:rPr lang="en-US" sz="3800" dirty="0" smtClean="0"/>
              <a:t>this feature is </a:t>
            </a:r>
            <a:r>
              <a:rPr lang="en-US" sz="3800" dirty="0"/>
              <a:t>going to be supported</a:t>
            </a:r>
            <a:r>
              <a:rPr lang="en-US" sz="3800" dirty="0" smtClean="0"/>
              <a:t>)</a:t>
            </a:r>
            <a:endParaRPr lang="en-US" sz="2900" b="1" dirty="0" smtClean="0">
              <a:solidFill>
                <a:srgbClr val="FFC000"/>
              </a:solidFill>
              <a:sym typeface="Wingdings"/>
            </a:endParaRPr>
          </a:p>
          <a:p>
            <a:pPr marL="914400" lvl="1" indent="-514350">
              <a:lnSpc>
                <a:spcPct val="120000"/>
              </a:lnSpc>
              <a:buFont typeface="+mj-lt"/>
              <a:buAutoNum type="arabicPeriod"/>
            </a:pPr>
            <a:endParaRPr lang="en-US" b="1" dirty="0">
              <a:solidFill>
                <a:srgbClr val="FFC000"/>
              </a:solidFill>
              <a:sym typeface="Wingdings"/>
            </a:endParaRPr>
          </a:p>
          <a:p>
            <a:pPr marL="0" lvl="1" indent="0">
              <a:lnSpc>
                <a:spcPct val="120000"/>
              </a:lnSpc>
              <a:buNone/>
            </a:pPr>
            <a:r>
              <a:rPr lang="en-US" b="1" dirty="0" smtClean="0"/>
              <a:t>Not important </a:t>
            </a:r>
            <a:endParaRPr lang="en-US" b="1" dirty="0"/>
          </a:p>
          <a:p>
            <a:pPr marL="914400" lvl="1" indent="-514350">
              <a:lnSpc>
                <a:spcPct val="120000"/>
              </a:lnSpc>
            </a:pPr>
            <a:r>
              <a:rPr lang="en-US" dirty="0" smtClean="0"/>
              <a:t>testing using real packet loss traces	</a:t>
            </a:r>
          </a:p>
          <a:p>
            <a:pPr marL="914400" lvl="1" indent="-514350">
              <a:lnSpc>
                <a:spcPct val="120000"/>
              </a:lnSpc>
            </a:pPr>
            <a:r>
              <a:rPr lang="en-US" dirty="0" smtClean="0"/>
              <a:t>up to 15% loss having acceptable intelligibility</a:t>
            </a:r>
          </a:p>
          <a:p>
            <a:pPr marL="914400" lvl="1" indent="-514350">
              <a:lnSpc>
                <a:spcPct val="120000"/>
              </a:lnSpc>
            </a:pPr>
            <a:r>
              <a:rPr lang="en-US" dirty="0" smtClean="0"/>
              <a:t>Narrowband: 40 </a:t>
            </a:r>
            <a:r>
              <a:rPr lang="en-US" dirty="0" err="1" smtClean="0"/>
              <a:t>Mhz</a:t>
            </a:r>
            <a:r>
              <a:rPr lang="en-US" dirty="0" smtClean="0"/>
              <a:t> (2% of a 2 GHz CPU core) 	</a:t>
            </a:r>
          </a:p>
          <a:p>
            <a:pPr marL="914400" lvl="1" indent="-514350">
              <a:lnSpc>
                <a:spcPct val="120000"/>
              </a:lnSpc>
            </a:pPr>
            <a:r>
              <a:rPr lang="en-US" dirty="0" smtClean="0"/>
              <a:t>Wideband: 80 </a:t>
            </a:r>
            <a:r>
              <a:rPr lang="en-US" dirty="0" err="1" smtClean="0"/>
              <a:t>Mhz</a:t>
            </a:r>
            <a:r>
              <a:rPr lang="en-US" dirty="0" smtClean="0"/>
              <a:t> (4% of a 2 GHz CPU core)	</a:t>
            </a:r>
            <a:r>
              <a:rPr lang="en-US" dirty="0" smtClean="0">
                <a:sym typeface="Wingdings"/>
              </a:rPr>
              <a:t> </a:t>
            </a:r>
            <a:endParaRPr lang="en-US" dirty="0" smtClean="0"/>
          </a:p>
          <a:p>
            <a:pPr marL="914400" lvl="1" indent="-514350">
              <a:lnSpc>
                <a:spcPct val="120000"/>
              </a:lnSpc>
            </a:pPr>
            <a:r>
              <a:rPr lang="en-US" dirty="0" smtClean="0"/>
              <a:t>SWB/Full: 200 </a:t>
            </a:r>
            <a:r>
              <a:rPr lang="en-US" dirty="0" err="1" smtClean="0"/>
              <a:t>Mhz</a:t>
            </a:r>
            <a:r>
              <a:rPr lang="en-US" dirty="0" smtClean="0"/>
              <a:t> (10% of a 2 GHz CPU core) </a:t>
            </a:r>
          </a:p>
          <a:p>
            <a:pPr marL="914400" lvl="1" indent="-514350">
              <a:lnSpc>
                <a:spcPct val="120000"/>
              </a:lnSpc>
            </a:pPr>
            <a:r>
              <a:rPr lang="en-US" dirty="0" smtClean="0"/>
              <a:t>Bit error robustness</a:t>
            </a:r>
          </a:p>
          <a:p>
            <a:pPr marL="914400" lvl="1" indent="-514350">
              <a:lnSpc>
                <a:spcPct val="120000"/>
              </a:lnSpc>
            </a:pPr>
            <a:r>
              <a:rPr lang="en-US" dirty="0" smtClean="0"/>
              <a:t>Input robustness</a:t>
            </a:r>
          </a:p>
          <a:p>
            <a:pPr lvl="1">
              <a:buFont typeface="+mj-lt"/>
              <a:buAutoNum type="arabicPeriod"/>
            </a:pPr>
            <a:endParaRPr lang="en-US" b="1" dirty="0">
              <a:solidFill>
                <a:srgbClr val="FFC000"/>
              </a:solidFill>
            </a:endParaRPr>
          </a:p>
          <a:p>
            <a:pPr lvl="1">
              <a:buFont typeface="+mj-lt"/>
              <a:buAutoNum type="arabicPeriod"/>
            </a:pPr>
            <a:endParaRPr lang="en-US" b="1" dirty="0">
              <a:solidFill>
                <a:srgbClr val="FFC000"/>
              </a:solidFill>
            </a:endParaRPr>
          </a:p>
          <a:p>
            <a:pPr marL="914400" lvl="1" indent="-514350">
              <a:lnSpc>
                <a:spcPct val="120000"/>
              </a:lnSpc>
              <a:buFont typeface="+mj-lt"/>
              <a:buAutoNum type="arabicPeriod"/>
            </a:pP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86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noProof="0" dirty="0" smtClean="0"/>
              <a:t>Codec Characterization</a:t>
            </a:r>
            <a:br>
              <a:rPr lang="en-US" b="1" noProof="0" dirty="0" smtClean="0"/>
            </a:br>
            <a:r>
              <a:rPr lang="en-US" sz="3600" b="1" noProof="0" dirty="0" smtClean="0"/>
              <a:t>(should be done later)</a:t>
            </a:r>
            <a:endParaRPr lang="en-US" sz="3600" b="1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noProof="0" dirty="0" smtClean="0"/>
              <a:t>Why?</a:t>
            </a:r>
          </a:p>
          <a:p>
            <a:pPr lvl="1"/>
            <a:r>
              <a:rPr lang="en-US" sz="2000" noProof="0" dirty="0" smtClean="0"/>
              <a:t>Helps to compare different codec</a:t>
            </a:r>
          </a:p>
          <a:p>
            <a:pPr lvl="1"/>
            <a:r>
              <a:rPr lang="en-US" sz="2000" noProof="0" dirty="0" smtClean="0"/>
              <a:t>Gives understanding how to use Opus optimally</a:t>
            </a:r>
          </a:p>
          <a:p>
            <a:pPr lvl="1"/>
            <a:r>
              <a:rPr lang="en-US" sz="2000" noProof="0" dirty="0" smtClean="0"/>
              <a:t>Many people would love to see good tests and want to </a:t>
            </a:r>
            <a:r>
              <a:rPr lang="en-US" sz="2000" noProof="0" dirty="0" smtClean="0"/>
              <a:t>contribute</a:t>
            </a:r>
            <a:endParaRPr lang="en-US" sz="1600" noProof="0" dirty="0" smtClean="0"/>
          </a:p>
          <a:p>
            <a:pPr lvl="1"/>
            <a:endParaRPr lang="en-US" sz="2000" noProof="0" dirty="0" smtClean="0"/>
          </a:p>
          <a:p>
            <a:pPr marL="0" indent="0">
              <a:buNone/>
            </a:pPr>
            <a:r>
              <a:rPr lang="en-US" sz="2000" b="1" noProof="0" dirty="0" smtClean="0"/>
              <a:t>How?</a:t>
            </a:r>
          </a:p>
          <a:p>
            <a:pPr lvl="1"/>
            <a:r>
              <a:rPr lang="en-US" sz="2000" noProof="0" dirty="0" smtClean="0"/>
              <a:t>Formally, well-organized, by third </a:t>
            </a:r>
            <a:r>
              <a:rPr lang="en-US" sz="2000" noProof="0" dirty="0" smtClean="0"/>
              <a:t>parties (no codec developers)</a:t>
            </a:r>
            <a:endParaRPr lang="en-US" sz="2000" noProof="0" dirty="0" smtClean="0"/>
          </a:p>
          <a:p>
            <a:pPr lvl="1"/>
            <a:endParaRPr lang="en-US" sz="2000" noProof="0" dirty="0" smtClean="0"/>
          </a:p>
          <a:p>
            <a:pPr marL="0" indent="0">
              <a:buNone/>
            </a:pPr>
            <a:r>
              <a:rPr lang="en-US" sz="2000" b="1" noProof="0" dirty="0" smtClean="0"/>
              <a:t>When?</a:t>
            </a:r>
          </a:p>
          <a:p>
            <a:pPr lvl="1"/>
            <a:r>
              <a:rPr lang="en-US" sz="2000" noProof="0" dirty="0" smtClean="0"/>
              <a:t>Decoupled from codec standardization</a:t>
            </a:r>
          </a:p>
          <a:p>
            <a:pPr lvl="1"/>
            <a:r>
              <a:rPr lang="en-US" sz="2000" noProof="0" dirty="0" smtClean="0"/>
              <a:t>Till most tests have been done</a:t>
            </a:r>
          </a:p>
          <a:p>
            <a:pPr lvl="1"/>
            <a:endParaRPr lang="en-US" sz="3200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435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noProof="0" dirty="0" smtClean="0"/>
              <a:t>Some Suggestion on </a:t>
            </a:r>
            <a:br>
              <a:rPr lang="en-US" b="1" noProof="0" dirty="0" smtClean="0"/>
            </a:br>
            <a:r>
              <a:rPr lang="en-US" b="1" noProof="0" dirty="0" smtClean="0"/>
              <a:t>Codec Characterization</a:t>
            </a:r>
            <a:endParaRPr lang="en-US" b="1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noProof="0" dirty="0" smtClean="0"/>
              <a:t>Action Points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noProof="0" dirty="0" smtClean="0"/>
              <a:t>Document </a:t>
            </a:r>
            <a:r>
              <a:rPr lang="en-US" sz="2000" noProof="0" dirty="0" smtClean="0"/>
              <a:t>shall be edited by some old guys</a:t>
            </a:r>
          </a:p>
          <a:p>
            <a:pPr lvl="1"/>
            <a:r>
              <a:rPr lang="en-US" sz="2000" noProof="0" dirty="0" smtClean="0"/>
              <a:t>Objectivity is needed</a:t>
            </a:r>
          </a:p>
          <a:p>
            <a:pPr lvl="1"/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000" noProof="0" dirty="0" smtClean="0"/>
              <a:t>Editors shall organize formal listening tests</a:t>
            </a:r>
          </a:p>
          <a:p>
            <a:pPr lvl="1"/>
            <a:r>
              <a:rPr lang="en-US" sz="2000" noProof="0" dirty="0" smtClean="0"/>
              <a:t>suggest test vectors</a:t>
            </a:r>
          </a:p>
          <a:p>
            <a:pPr lvl="1"/>
            <a:r>
              <a:rPr lang="en-US" sz="2000" dirty="0" smtClean="0"/>
              <a:t>avoid some tests are done again and again</a:t>
            </a:r>
            <a:endParaRPr lang="en-US" sz="2000" noProof="0" dirty="0" smtClean="0"/>
          </a:p>
          <a:p>
            <a:pPr lvl="1"/>
            <a:endParaRPr lang="en-US" sz="2000" dirty="0"/>
          </a:p>
          <a:p>
            <a:pPr marL="571500" indent="-514350">
              <a:buFont typeface="+mj-lt"/>
              <a:buAutoNum type="arabicPeriod"/>
            </a:pPr>
            <a:r>
              <a:rPr lang="en-US" sz="2000" noProof="0" dirty="0" smtClean="0"/>
              <a:t>Collect and describe formal tests made third party</a:t>
            </a:r>
          </a:p>
          <a:p>
            <a:pPr lvl="1"/>
            <a:r>
              <a:rPr lang="en-US" sz="2000" noProof="0" dirty="0" smtClean="0"/>
              <a:t>Including results (Tables)</a:t>
            </a:r>
          </a:p>
          <a:p>
            <a:pPr lvl="1"/>
            <a:endParaRPr lang="en-US" sz="2000" dirty="0"/>
          </a:p>
          <a:p>
            <a:pPr marL="514350" indent="-514350">
              <a:buFont typeface="+mj-lt"/>
              <a:buAutoNum type="arabicPeriod"/>
            </a:pPr>
            <a:r>
              <a:rPr lang="en-US" sz="2000" noProof="0" dirty="0" smtClean="0"/>
              <a:t>Change Charter to include Codec Characterization Document</a:t>
            </a:r>
          </a:p>
          <a:p>
            <a:pPr marL="514350" indent="-514350">
              <a:buFont typeface="+mj-lt"/>
              <a:buAutoNum type="arabicPeriod"/>
            </a:pPr>
            <a:endParaRPr lang="en-US" sz="3600" dirty="0" smtClean="0"/>
          </a:p>
          <a:p>
            <a:pPr lvl="1"/>
            <a:endParaRPr lang="en-US" sz="3200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534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Bildschirmpräsentation (4:3)</PresentationFormat>
  <Paragraphs>54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Larissa</vt:lpstr>
      <vt:lpstr>draft-hoene-codec-quality-01</vt:lpstr>
      <vt:lpstr>Missing Codec Tests  (should be done soon)</vt:lpstr>
      <vt:lpstr>Codec Characterization (should be done later)</vt:lpstr>
      <vt:lpstr>Some Suggestion on  Codec Characterization</vt:lpstr>
    </vt:vector>
  </TitlesOfParts>
  <Company>Universität Tübingen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draft-hoene-codec-quality-01</dc:title>
  <dc:creator>Christian Hoene</dc:creator>
  <cp:lastModifiedBy>Christian Hoene</cp:lastModifiedBy>
  <cp:revision>10</cp:revision>
  <dcterms:created xsi:type="dcterms:W3CDTF">2011-07-27T17:28:42Z</dcterms:created>
  <dcterms:modified xsi:type="dcterms:W3CDTF">2011-07-28T15:35:33Z</dcterms:modified>
</cp:coreProperties>
</file>