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docProps/custom.xml" ContentType="application/vnd.openxmlformats-officedocument.custom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6"/>
  </p:notesMasterIdLst>
  <p:sldIdLst>
    <p:sldId id="282" r:id="rId2"/>
    <p:sldId id="303" r:id="rId3"/>
    <p:sldId id="295" r:id="rId4"/>
    <p:sldId id="29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00000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481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11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BFA34F4-4948-47AB-B209-9C0AE67B800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DF143-CE50-46BE-BA73-E66DACB74098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5D189-B018-489C-8078-2FB5ABB1CA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4D75F-C1AA-49EB-A579-A554AC35721D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17269-22EB-43D8-9967-518467B74DE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CD196-26C6-403D-A897-E72DA92B80A2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799B6-7ECA-456F-A4F8-7C822971A49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9F1D7-C2E7-4BD2-8954-522E7C028030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B9F-79F0-47DC-8465-365C44E0076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0AB90-3051-4F41-90C0-4CB13C647843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C5100-96EA-4C7F-8740-FCEA4D4EFB5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31F36-F7D1-4454-AE73-C99CC65A233F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75D8E-E702-4CC4-B4C8-A8836C6DD25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4682F-97B5-4374-9BBB-A95AF1AA3FD0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0C209-D6E1-4E9D-831F-978EC116ED4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043F8-7B9D-4FA7-B29A-130C3C80A193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FB5CD-A1CB-4E19-9E0E-FBD517F5917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1E3D8-1CD1-4A50-AAEC-C741C780A689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56057-3AA4-4724-9BDB-5F27881BC51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930C3-557C-47FC-9FB1-82E4198C961D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B4F0-CC74-4A2A-8CF1-13FDD02A9D7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24E8D-D9D0-433E-B408-36446F389270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04B49-728C-4223-A7BE-0E8A1FC6A7F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fld id="{EBFA8F33-91E4-4F8B-8C0C-4984B0FFF70F}" type="datetime1">
              <a:rPr lang="zh-CN" altLang="en-US"/>
              <a:pPr>
                <a:defRPr/>
              </a:pPr>
              <a:t>7/28/11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DIME IETF 78</a:t>
            </a: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fld id="{C03C697E-19BA-3F4F-B98A-4BF0C1254A69}" type="slidenum">
              <a:rPr lang="zh-CN" altLang="en-US" smtClean="0"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C5F5789-8D59-4551-AAFA-DB61C239FE7A}" type="datetime1">
              <a:rPr lang="zh-CN" altLang="en-US"/>
              <a:pPr/>
              <a:t>7/28/11</a:t>
            </a:fld>
            <a:endParaRPr lang="en-US" altLang="zh-CN"/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zh-CN" altLang="en-US" dirty="0"/>
              <a:t>DIME IETF</a:t>
            </a:r>
            <a:r>
              <a:rPr lang="zh-CN" altLang="en-US" dirty="0" smtClean="0"/>
              <a:t> </a:t>
            </a:r>
            <a:r>
              <a:rPr lang="fi-FI" altLang="zh-CN" dirty="0" smtClean="0"/>
              <a:t>81</a:t>
            </a:r>
            <a:endParaRPr lang="en-US" altLang="zh-CN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73100" y="1500188"/>
            <a:ext cx="7772400" cy="1470025"/>
          </a:xfrm>
        </p:spPr>
        <p:txBody>
          <a:bodyPr/>
          <a:lstStyle/>
          <a:p>
            <a:r>
              <a:rPr lang="en-US" altLang="zh-CN" sz="4000" smtClean="0">
                <a:ea typeface="宋体" pitchFamily="2" charset="-122"/>
              </a:rPr>
              <a:t>AAA Support for PMIP6 mobility entities authorization and Discovery during localized routing</a:t>
            </a:r>
            <a:br>
              <a:rPr lang="en-US" altLang="zh-CN" sz="4000" smtClean="0">
                <a:ea typeface="宋体" pitchFamily="2" charset="-122"/>
              </a:rPr>
            </a:br>
            <a:r>
              <a:rPr lang="en-US" altLang="zh-CN" sz="4000" smtClean="0">
                <a:ea typeface="宋体" pitchFamily="2" charset="-122"/>
              </a:rPr>
              <a:t/>
            </a:r>
            <a:br>
              <a:rPr lang="en-US" altLang="zh-CN" sz="4000" smtClean="0">
                <a:ea typeface="宋体" pitchFamily="2" charset="-122"/>
              </a:rPr>
            </a:br>
            <a:r>
              <a:rPr lang="en-US" altLang="en-US" sz="2400" smtClean="0"/>
              <a:t>draft-</a:t>
            </a:r>
            <a:r>
              <a:rPr lang="en-US" altLang="zh-CN" sz="2400" smtClean="0">
                <a:ea typeface="宋体" pitchFamily="2" charset="-122"/>
              </a:rPr>
              <a:t>ietf</a:t>
            </a:r>
            <a:r>
              <a:rPr lang="en-US" altLang="en-US" sz="2400" smtClean="0"/>
              <a:t>-</a:t>
            </a:r>
            <a:r>
              <a:rPr lang="en-US" altLang="zh-CN" sz="2400" smtClean="0">
                <a:ea typeface="宋体" pitchFamily="2" charset="-122"/>
              </a:rPr>
              <a:t>dime</a:t>
            </a:r>
            <a:r>
              <a:rPr lang="en-US" altLang="en-US" sz="2400" smtClean="0"/>
              <a:t>-</a:t>
            </a:r>
            <a:r>
              <a:rPr lang="en-US" altLang="zh-CN" sz="2400" smtClean="0">
                <a:ea typeface="宋体" pitchFamily="2" charset="-122"/>
              </a:rPr>
              <a:t>pmip6-lr</a:t>
            </a:r>
            <a:r>
              <a:rPr lang="en-US" altLang="en-US" sz="2400" smtClean="0"/>
              <a:t>-0</a:t>
            </a:r>
            <a:r>
              <a:rPr lang="en-US" altLang="zh-CN" sz="2400" smtClean="0">
                <a:ea typeface="宋体" pitchFamily="2" charset="-122"/>
              </a:rPr>
              <a:t>5 </a:t>
            </a:r>
            <a:endParaRPr lang="zh-CN" altLang="en-US" sz="2400" smtClean="0">
              <a:ea typeface="宋体" pitchFamily="2" charset="-122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47775" y="4108450"/>
            <a:ext cx="6400800" cy="13573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000" smtClean="0">
                <a:ea typeface="宋体" pitchFamily="2" charset="-122"/>
              </a:rPr>
              <a:t>Glen Zorn</a:t>
            </a:r>
          </a:p>
          <a:p>
            <a:pPr>
              <a:lnSpc>
                <a:spcPct val="80000"/>
              </a:lnSpc>
            </a:pPr>
            <a:r>
              <a:rPr lang="en-US" altLang="zh-CN" sz="2000" smtClean="0">
                <a:ea typeface="宋体" pitchFamily="2" charset="-122"/>
              </a:rPr>
              <a:t>Qin Wu</a:t>
            </a:r>
          </a:p>
          <a:p>
            <a:pPr>
              <a:lnSpc>
                <a:spcPct val="80000"/>
              </a:lnSpc>
            </a:pPr>
            <a:r>
              <a:rPr lang="en-US" altLang="zh-CN" sz="2000" smtClean="0">
                <a:ea typeface="宋体" pitchFamily="2" charset="-122"/>
              </a:rPr>
              <a:t>Marco Liebsch</a:t>
            </a:r>
          </a:p>
          <a:p>
            <a:pPr>
              <a:lnSpc>
                <a:spcPct val="80000"/>
              </a:lnSpc>
            </a:pPr>
            <a:r>
              <a:rPr lang="en-US" altLang="zh-CN" sz="2000" smtClean="0">
                <a:ea typeface="宋体" pitchFamily="2" charset="-122"/>
              </a:rPr>
              <a:t>Jouni Korhonen</a:t>
            </a:r>
          </a:p>
        </p:txBody>
      </p:sp>
      <p:sp>
        <p:nvSpPr>
          <p:cNvPr id="2054" name="DtsShapeName" descr="4B1D9D9E0@G655B@@79179E15G@08E87085I:E847ACV43117@!!!!!BIHO@]v43117!!!!@@51B041108CCD551821108CCD55182!!!!!!!!!!!!!!!!!!!!!!!!!!!!!!!!!!!!!!!!!!!!!!!!!!!!84C?@8:4E?V42264!!!!!!BIHO@]v42264!!!1@@51B3711053@CDEBBCEh`lduds!@uushctud,W`mtd!Q`hsr!gns!Bsxqunfs`qihb!J//s`orqnsu/qqu87K8?87J;NV43117E!!!!!BIHO@]v43117!!!1@@51B001108CCD551821108CCD55182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1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798 w 21600"/>
              <a:gd name="T1" fmla="*/ 161 h 21600"/>
              <a:gd name="T2" fmla="*/ 215 w 21600"/>
              <a:gd name="T3" fmla="*/ 794 h 21600"/>
              <a:gd name="T4" fmla="*/ 798 w 21600"/>
              <a:gd name="T5" fmla="*/ 1588 h 21600"/>
              <a:gd name="T6" fmla="*/ 1373 w 21600"/>
              <a:gd name="T7" fmla="*/ 7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Status</a:t>
            </a:r>
            <a:endParaRPr lang="zh-CN" altLang="en-US" smtClean="0">
              <a:ea typeface="宋体" pitchFamily="2" charset="-122"/>
            </a:endParaRPr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Complete WGLC twice before Quebec meeting</a:t>
            </a:r>
          </a:p>
          <a:p>
            <a:r>
              <a:rPr lang="en-US" altLang="zh-CN" smtClean="0">
                <a:ea typeface="宋体" pitchFamily="2" charset="-122"/>
              </a:rPr>
              <a:t>The second WGLC is ending at ending 26th May and receive quite a lot of comments from Carlos</a:t>
            </a:r>
          </a:p>
          <a:p>
            <a:r>
              <a:rPr lang="en-US" altLang="zh-CN" smtClean="0">
                <a:ea typeface="宋体" pitchFamily="2" charset="-122"/>
              </a:rPr>
              <a:t>These comments are addressed in the current version 05.</a:t>
            </a:r>
          </a:p>
        </p:txBody>
      </p:sp>
      <p:sp>
        <p:nvSpPr>
          <p:cNvPr id="3076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9DF9983-D2E4-4C5E-A140-7F9A5AF6C5E9}" type="datetime1">
              <a:rPr lang="zh-CN" altLang="en-US"/>
              <a:pPr/>
              <a:t>7/28/11</a:t>
            </a:fld>
            <a:endParaRPr lang="en-US" altLang="zh-CN"/>
          </a:p>
        </p:txBody>
      </p:sp>
      <p:sp>
        <p:nvSpPr>
          <p:cNvPr id="3077" name="页脚占位符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zh-CN" altLang="en-US" dirty="0"/>
              <a:t>DIME IETF</a:t>
            </a:r>
            <a:r>
              <a:rPr lang="zh-CN" altLang="en-US" dirty="0" smtClean="0"/>
              <a:t> </a:t>
            </a:r>
            <a:r>
              <a:rPr lang="fi-FI" altLang="zh-CN" dirty="0" smtClean="0"/>
              <a:t>81</a:t>
            </a:r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C6FF9A4-54A1-4688-9454-44D19257A206}" type="datetime1">
              <a:rPr lang="zh-CN" altLang="en-US"/>
              <a:pPr/>
              <a:t>7/28/11</a:t>
            </a:fld>
            <a:endParaRPr lang="en-US" altLang="zh-CN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zh-CN" altLang="en-US" dirty="0"/>
              <a:t>DIME IETF</a:t>
            </a:r>
            <a:r>
              <a:rPr lang="zh-CN" altLang="en-US" dirty="0" smtClean="0"/>
              <a:t> </a:t>
            </a:r>
            <a:r>
              <a:rPr lang="fi-FI" altLang="zh-CN" dirty="0" smtClean="0"/>
              <a:t>81</a:t>
            </a:r>
            <a:endParaRPr lang="en-US" altLang="zh-CN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Important Changes since -01 version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7163"/>
            <a:ext cx="8229600" cy="45259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zh-CN" sz="2400" dirty="0" smtClean="0">
                <a:ea typeface="宋体" pitchFamily="2" charset="-122"/>
              </a:rPr>
              <a:t>Differentiate MAG initiated case from LMA initiated case in Figure5 </a:t>
            </a:r>
          </a:p>
          <a:p>
            <a:pPr>
              <a:lnSpc>
                <a:spcPct val="80000"/>
              </a:lnSpc>
            </a:pPr>
            <a:r>
              <a:rPr lang="en-US" altLang="zh-CN" sz="2400" dirty="0" smtClean="0">
                <a:ea typeface="宋体" pitchFamily="2" charset="-122"/>
              </a:rPr>
              <a:t>Add use case to explicitly explain how LR authorization works in A21. 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>
                <a:ea typeface="宋体" pitchFamily="2" charset="-122"/>
              </a:rPr>
              <a:t>Treat </a:t>
            </a:r>
            <a:r>
              <a:rPr lang="en-US" altLang="zh-CN" sz="2000" dirty="0" err="1" smtClean="0">
                <a:ea typeface="宋体" pitchFamily="2" charset="-122"/>
              </a:rPr>
              <a:t>MAGs</a:t>
            </a:r>
            <a:r>
              <a:rPr lang="en-US" altLang="zh-CN" sz="2000" dirty="0" smtClean="0">
                <a:ea typeface="宋体" pitchFamily="2" charset="-122"/>
              </a:rPr>
              <a:t> under the different LMA in the same way as the </a:t>
            </a:r>
            <a:r>
              <a:rPr lang="en-US" altLang="zh-CN" sz="2000" dirty="0" err="1" smtClean="0">
                <a:ea typeface="宋体" pitchFamily="2" charset="-122"/>
              </a:rPr>
              <a:t>MAGs</a:t>
            </a:r>
            <a:r>
              <a:rPr lang="en-US" altLang="zh-CN" sz="2000" dirty="0" smtClean="0">
                <a:ea typeface="宋体" pitchFamily="2" charset="-122"/>
              </a:rPr>
              <a:t> under the same LMA</a:t>
            </a:r>
          </a:p>
          <a:p>
            <a:pPr>
              <a:lnSpc>
                <a:spcPct val="80000"/>
              </a:lnSpc>
            </a:pPr>
            <a:r>
              <a:rPr lang="en-US" altLang="zh-CN" sz="2400" dirty="0" smtClean="0">
                <a:ea typeface="宋体" pitchFamily="2" charset="-122"/>
              </a:rPr>
              <a:t>Change "localized routing is allowed between MAG1 and MAG2" to "MN2 is allowed to use localized routing". </a:t>
            </a:r>
          </a:p>
          <a:p>
            <a:pPr>
              <a:lnSpc>
                <a:spcPct val="80000"/>
              </a:lnSpc>
            </a:pPr>
            <a:r>
              <a:rPr lang="en-US" altLang="zh-CN" sz="2400" dirty="0" smtClean="0">
                <a:ea typeface="宋体" pitchFamily="2" charset="-122"/>
              </a:rPr>
              <a:t>Allow localized routing service authorization before localized routing is initialized. </a:t>
            </a:r>
          </a:p>
          <a:p>
            <a:pPr>
              <a:lnSpc>
                <a:spcPct val="80000"/>
              </a:lnSpc>
            </a:pPr>
            <a:r>
              <a:rPr lang="en-US" altLang="zh-CN" sz="2400" dirty="0" smtClean="0">
                <a:ea typeface="宋体" pitchFamily="2" charset="-122"/>
              </a:rPr>
              <a:t>Allow return the LMA address in all cases</a:t>
            </a:r>
          </a:p>
          <a:p>
            <a:pPr>
              <a:lnSpc>
                <a:spcPct val="80000"/>
              </a:lnSpc>
            </a:pPr>
            <a:r>
              <a:rPr lang="en-US" altLang="zh-CN" sz="2400" dirty="0" smtClean="0">
                <a:ea typeface="宋体" pitchFamily="2" charset="-122"/>
              </a:rPr>
              <a:t>Other Editorial changes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>
                <a:ea typeface="宋体" pitchFamily="2" charset="-122"/>
              </a:rPr>
              <a:t>Redraw the figure 1 to get alignment with the described text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>
                <a:ea typeface="宋体" pitchFamily="2" charset="-122"/>
              </a:rPr>
              <a:t>Using localized routing for terminology consistency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>
                <a:ea typeface="宋体" pitchFamily="2" charset="-122"/>
              </a:rPr>
              <a:t>Typo fixed</a:t>
            </a:r>
          </a:p>
          <a:p>
            <a:pPr lvl="1">
              <a:lnSpc>
                <a:spcPct val="80000"/>
              </a:lnSpc>
            </a:pPr>
            <a:endParaRPr lang="en-US" altLang="zh-CN" sz="2000" dirty="0" smtClean="0">
              <a:ea typeface="宋体" pitchFamily="2" charset="-122"/>
            </a:endParaRPr>
          </a:p>
          <a:p>
            <a:pPr>
              <a:lnSpc>
                <a:spcPct val="80000"/>
              </a:lnSpc>
            </a:pPr>
            <a:endParaRPr lang="en-US" altLang="zh-CN" sz="2400" dirty="0" smtClean="0">
              <a:ea typeface="宋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 dirty="0" smtClean="0">
              <a:ea typeface="宋体" pitchFamily="2" charset="-122"/>
            </a:endParaRPr>
          </a:p>
          <a:p>
            <a:pPr>
              <a:lnSpc>
                <a:spcPct val="80000"/>
              </a:lnSpc>
            </a:pPr>
            <a:endParaRPr lang="en-US" altLang="zh-CN" sz="2000" dirty="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47158C-B748-4919-BF2B-13766370E9F7}" type="datetime1">
              <a:rPr lang="zh-CN" altLang="en-US"/>
              <a:pPr/>
              <a:t>7/28/11</a:t>
            </a:fld>
            <a:endParaRPr lang="en-US" altLang="zh-CN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zh-CN" altLang="en-US" dirty="0"/>
              <a:t>DIME IETF</a:t>
            </a:r>
            <a:r>
              <a:rPr lang="zh-CN" altLang="en-US" dirty="0" smtClean="0"/>
              <a:t> </a:t>
            </a:r>
            <a:r>
              <a:rPr lang="fi-FI" altLang="zh-CN" smtClean="0"/>
              <a:t>81</a:t>
            </a:r>
            <a:endParaRPr lang="en-US" altLang="zh-CN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Next step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Address open issue raised in this meeting</a:t>
            </a:r>
          </a:p>
          <a:p>
            <a:r>
              <a:rPr lang="en-US" altLang="zh-CN" dirty="0" smtClean="0">
                <a:ea typeface="宋体" pitchFamily="2" charset="-122"/>
              </a:rPr>
              <a:t>Go for IESG publication?</a:t>
            </a:r>
          </a:p>
          <a:p>
            <a:endParaRPr lang="en-US" altLang="zh-CN" dirty="0" smtClean="0">
              <a:ea typeface="宋体" pitchFamily="2" charset="-122"/>
            </a:endParaRPr>
          </a:p>
          <a:p>
            <a:endParaRPr lang="en-US" altLang="zh-CN" dirty="0" smtClean="0">
              <a:ea typeface="宋体" pitchFamily="2" charset="-122"/>
            </a:endParaRPr>
          </a:p>
          <a:p>
            <a:endParaRPr lang="en-US" altLang="zh-CN" dirty="0" smtClean="0">
              <a:ea typeface="宋体" pitchFamily="2" charset="-122"/>
            </a:endParaRPr>
          </a:p>
          <a:p>
            <a:endParaRPr lang="zh-CN" altLang="en-US" dirty="0" smtClean="0">
              <a:ea typeface="宋体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6040</TotalTime>
  <Words>207</Words>
  <Application>Microsoft Macintosh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AAA Support for PMIP6 mobility entities authorization and Discovery during localized routing  draft-ietf-dime-pmip6-lr-05 </vt:lpstr>
      <vt:lpstr>Status</vt:lpstr>
      <vt:lpstr>Important Changes since -01 version</vt:lpstr>
      <vt:lpstr>Next step</vt:lpstr>
    </vt:vector>
  </TitlesOfParts>
  <Company>Starent Networks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NetExt BOF</dc:title>
  <dc:creator>Rajeev-K</dc:creator>
  <cp:lastModifiedBy>NSN_User 2</cp:lastModifiedBy>
  <cp:revision>681</cp:revision>
  <dcterms:created xsi:type="dcterms:W3CDTF">2011-07-28T13:12:29Z</dcterms:created>
  <dcterms:modified xsi:type="dcterms:W3CDTF">2011-07-28T13:13:59Z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(2)EaRHV/xGO76tahmpSbQHOgOy0xNs4ZFxluKLSD9/uL8YQYvGD6IX9ppSJohdFdh7d9YpmjGg
8cKQLgug+4cKdu3rXARRUsgysFarLIYK0gFvMVG/l1bV6o/ThRwS6LOuvtupCEY9wlOxLN2a
avt1cUm0yCFua7tytsAYPo+9bimLLGAQobbh9KTLV9O0nJcOQUUDLFbaiEJzINkIfcMpqDKL
cBmcbn9G4Prm0dKxBek27</vt:lpwstr>
  </property>
  <property fmtid="{D5CDD505-2E9C-101B-9397-08002B2CF9AE}" pid="3" name="_ms_pID_7253431">
    <vt:lpwstr>mGa6kzg+8wF+nEsgvLFFt/pPlLFfC9hWKVxTr14Y6bR5scUs4ST
XxnAa+OxkroEp1B+Xp4eXV+2SM4KUucFur+aU0V0S/W7k6i/VN2CUg==</vt:lpwstr>
  </property>
  <property fmtid="{D5CDD505-2E9C-101B-9397-08002B2CF9AE}" pid="4" name="sflag">
    <vt:lpwstr>1311802306</vt:lpwstr>
  </property>
</Properties>
</file>