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notesSlides/notesSlide2.xml" ContentType="application/vnd.openxmlformats-officedocument.presentationml.notesSlide+xml"/>
  <Override PartName="/ppt/slideLayouts/slideLayout7.xml" ContentType="application/vnd.openxmlformats-officedocument.presentationml.slideLayout+xml"/>
  <Override PartName="/ppt/slides/slide6.xml" ContentType="application/vnd.openxmlformats-officedocument.presentationml.slid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notesMasterIdLst>
    <p:notesMasterId r:id="rId10"/>
  </p:notesMasterIdLst>
  <p:sldIdLst>
    <p:sldId id="256" r:id="rId2"/>
    <p:sldId id="269" r:id="rId3"/>
    <p:sldId id="270" r:id="rId4"/>
    <p:sldId id="257" r:id="rId5"/>
    <p:sldId id="258" r:id="rId6"/>
    <p:sldId id="259" r:id="rId7"/>
    <p:sldId id="260" r:id="rId8"/>
    <p:sldId id="268"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100" d="100"/>
          <a:sy n="100" d="100"/>
        </p:scale>
        <p:origin x="-1008" y="-10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866D54-CF18-DC42-A614-F629E7CF094F}" type="datetimeFigureOut">
              <a:rPr lang="en-US" smtClean="0"/>
              <a:t>7/28/11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i-FI" smtClean="0"/>
              <a:t>Click to edit Master text styles</a:t>
            </a:r>
          </a:p>
          <a:p>
            <a:pPr lvl="1"/>
            <a:r>
              <a:rPr lang="fi-FI" smtClean="0"/>
              <a:t>Second level</a:t>
            </a:r>
          </a:p>
          <a:p>
            <a:pPr lvl="2"/>
            <a:r>
              <a:rPr lang="fi-FI" smtClean="0"/>
              <a:t>Third level</a:t>
            </a:r>
          </a:p>
          <a:p>
            <a:pPr lvl="3"/>
            <a:r>
              <a:rPr lang="fi-FI" smtClean="0"/>
              <a:t>Fourth level</a:t>
            </a:r>
          </a:p>
          <a:p>
            <a:pPr lvl="4"/>
            <a:r>
              <a:rPr lang="fi-FI"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37205E9-A5C7-044F-B9E6-B07601DBEE00}"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15362" name="Rectangle 7"/>
          <p:cNvSpPr>
            <a:spLocks noGrp="1" noChangeArrowheads="1"/>
          </p:cNvSpPr>
          <p:nvPr>
            <p:ph type="sldNum" sz="quarter"/>
          </p:nvPr>
        </p:nvSpPr>
        <p:spPr>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charset="0"/>
                <a:cs typeface="Arial" charset="0"/>
              </a:defRPr>
            </a:lvl1pPr>
            <a:lvl2pPr eaLnBrk="0" hangingPunct="0">
              <a:tabLst>
                <a:tab pos="723900" algn="l"/>
                <a:tab pos="1447800" algn="l"/>
                <a:tab pos="2171700" algn="l"/>
                <a:tab pos="2895600" algn="l"/>
              </a:tabLst>
              <a:defRPr>
                <a:solidFill>
                  <a:schemeClr val="bg1"/>
                </a:solidFill>
                <a:latin typeface="Arial" charset="0"/>
                <a:cs typeface="Arial" charset="0"/>
              </a:defRPr>
            </a:lvl2pPr>
            <a:lvl3pPr eaLnBrk="0" hangingPunct="0">
              <a:tabLst>
                <a:tab pos="723900" algn="l"/>
                <a:tab pos="1447800" algn="l"/>
                <a:tab pos="2171700" algn="l"/>
                <a:tab pos="2895600" algn="l"/>
              </a:tabLst>
              <a:defRPr>
                <a:solidFill>
                  <a:schemeClr val="bg1"/>
                </a:solidFill>
                <a:latin typeface="Arial" charset="0"/>
                <a:cs typeface="Arial" charset="0"/>
              </a:defRPr>
            </a:lvl3pPr>
            <a:lvl4pPr eaLnBrk="0" hangingPunct="0">
              <a:tabLst>
                <a:tab pos="723900" algn="l"/>
                <a:tab pos="1447800" algn="l"/>
                <a:tab pos="2171700" algn="l"/>
                <a:tab pos="2895600" algn="l"/>
              </a:tabLst>
              <a:defRPr>
                <a:solidFill>
                  <a:schemeClr val="bg1"/>
                </a:solidFill>
                <a:latin typeface="Arial" charset="0"/>
                <a:cs typeface="Arial" charset="0"/>
              </a:defRPr>
            </a:lvl4pPr>
            <a:lvl5pPr eaLnBrk="0" hangingPunct="0">
              <a:tabLst>
                <a:tab pos="723900" algn="l"/>
                <a:tab pos="1447800" algn="l"/>
                <a:tab pos="2171700" algn="l"/>
                <a:tab pos="2895600"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9pPr>
          </a:lstStyle>
          <a:p>
            <a:pPr eaLnBrk="1" hangingPunct="1">
              <a:buFont typeface="Times New Roman" pitchFamily="18" charset="0"/>
              <a:buNone/>
            </a:pPr>
            <a:fld id="{84B8A22F-A5EA-428D-8E22-601EA49B3E5F}" type="slidenum">
              <a:rPr lang="en-US" smtClean="0">
                <a:solidFill>
                  <a:srgbClr val="000000"/>
                </a:solidFill>
                <a:latin typeface="Times New Roman" pitchFamily="18" charset="0"/>
              </a:rPr>
              <a:pPr eaLnBrk="1" hangingPunct="1">
                <a:buFont typeface="Times New Roman" pitchFamily="18" charset="0"/>
                <a:buNone/>
              </a:pPr>
              <a:t>2</a:t>
            </a:fld>
            <a:endParaRPr lang="en-US" smtClean="0">
              <a:solidFill>
                <a:srgbClr val="000000"/>
              </a:solidFill>
              <a:latin typeface="Times New Roman" pitchFamily="18" charset="0"/>
            </a:endParaRPr>
          </a:p>
        </p:txBody>
      </p:sp>
      <p:sp>
        <p:nvSpPr>
          <p:cNvPr id="15363" name="Text Box 1"/>
          <p:cNvSpPr>
            <a:spLocks noGrp="1" noRot="1" noChangeAspect="1" noChangeArrowheads="1" noTextEdit="1"/>
          </p:cNvSpPr>
          <p:nvPr>
            <p:ph type="sldImg"/>
          </p:nvPr>
        </p:nvSpPr>
        <p:spPr>
          <a:xfrm>
            <a:off x="1236840" y="686362"/>
            <a:ext cx="4384320" cy="3428599"/>
          </a:xfrm>
          <a:solidFill>
            <a:srgbClr val="FFFFFF"/>
          </a:solidFill>
          <a:ln/>
        </p:spPr>
      </p:sp>
      <p:sp>
        <p:nvSpPr>
          <p:cNvPr id="15364" name="Text Box 2"/>
          <p:cNvSpPr>
            <a:spLocks noGrp="1" noChangeArrowheads="1"/>
          </p:cNvSpPr>
          <p:nvPr>
            <p:ph type="body" idx="1"/>
          </p:nvPr>
        </p:nvSpPr>
        <p:spPr>
          <a:xfrm>
            <a:off x="913785" y="4342678"/>
            <a:ext cx="5030431" cy="4209576"/>
          </a:xfrm>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round/>
                <a:headEnd/>
                <a:tailEnd/>
              </a14:hiddenLine>
            </a:ext>
          </a:extLst>
        </p:spPr>
        <p:txBody>
          <a:bodyPr wrap="none" anchor="ctr"/>
          <a:lstStyle/>
          <a:p>
            <a:endParaRPr lang="en-US" smtClean="0">
              <a:latin typeface="Times New Roman" pitchFamily="18" charset="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16386" name="Rectangle 7"/>
          <p:cNvSpPr>
            <a:spLocks noGrp="1" noChangeArrowheads="1"/>
          </p:cNvSpPr>
          <p:nvPr>
            <p:ph type="sldNum" sz="quarter"/>
          </p:nvPr>
        </p:nvSpPr>
        <p:spPr>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charset="0"/>
                <a:cs typeface="Arial" charset="0"/>
              </a:defRPr>
            </a:lvl1pPr>
            <a:lvl2pPr eaLnBrk="0" hangingPunct="0">
              <a:tabLst>
                <a:tab pos="723900" algn="l"/>
                <a:tab pos="1447800" algn="l"/>
                <a:tab pos="2171700" algn="l"/>
                <a:tab pos="2895600" algn="l"/>
              </a:tabLst>
              <a:defRPr>
                <a:solidFill>
                  <a:schemeClr val="bg1"/>
                </a:solidFill>
                <a:latin typeface="Arial" charset="0"/>
                <a:cs typeface="Arial" charset="0"/>
              </a:defRPr>
            </a:lvl2pPr>
            <a:lvl3pPr eaLnBrk="0" hangingPunct="0">
              <a:tabLst>
                <a:tab pos="723900" algn="l"/>
                <a:tab pos="1447800" algn="l"/>
                <a:tab pos="2171700" algn="l"/>
                <a:tab pos="2895600" algn="l"/>
              </a:tabLst>
              <a:defRPr>
                <a:solidFill>
                  <a:schemeClr val="bg1"/>
                </a:solidFill>
                <a:latin typeface="Arial" charset="0"/>
                <a:cs typeface="Arial" charset="0"/>
              </a:defRPr>
            </a:lvl3pPr>
            <a:lvl4pPr eaLnBrk="0" hangingPunct="0">
              <a:tabLst>
                <a:tab pos="723900" algn="l"/>
                <a:tab pos="1447800" algn="l"/>
                <a:tab pos="2171700" algn="l"/>
                <a:tab pos="2895600" algn="l"/>
              </a:tabLst>
              <a:defRPr>
                <a:solidFill>
                  <a:schemeClr val="bg1"/>
                </a:solidFill>
                <a:latin typeface="Arial" charset="0"/>
                <a:cs typeface="Arial" charset="0"/>
              </a:defRPr>
            </a:lvl4pPr>
            <a:lvl5pPr eaLnBrk="0" hangingPunct="0">
              <a:tabLst>
                <a:tab pos="723900" algn="l"/>
                <a:tab pos="1447800" algn="l"/>
                <a:tab pos="2171700" algn="l"/>
                <a:tab pos="2895600"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9pPr>
          </a:lstStyle>
          <a:p>
            <a:pPr eaLnBrk="1" hangingPunct="1">
              <a:buFont typeface="Times New Roman" pitchFamily="18" charset="0"/>
              <a:buNone/>
            </a:pPr>
            <a:fld id="{87D26FC1-315B-4555-BC04-CB5A0E07081D}" type="slidenum">
              <a:rPr lang="en-US" smtClean="0">
                <a:solidFill>
                  <a:srgbClr val="000000"/>
                </a:solidFill>
                <a:latin typeface="Times New Roman" pitchFamily="18" charset="0"/>
              </a:rPr>
              <a:pPr eaLnBrk="1" hangingPunct="1">
                <a:buFont typeface="Times New Roman" pitchFamily="18" charset="0"/>
                <a:buNone/>
              </a:pPr>
              <a:t>3</a:t>
            </a:fld>
            <a:endParaRPr lang="en-US" smtClean="0">
              <a:solidFill>
                <a:srgbClr val="000000"/>
              </a:solidFill>
              <a:latin typeface="Times New Roman" pitchFamily="18" charset="0"/>
            </a:endParaRPr>
          </a:p>
        </p:txBody>
      </p:sp>
      <p:sp>
        <p:nvSpPr>
          <p:cNvPr id="16387" name="Text Box 1"/>
          <p:cNvSpPr>
            <a:spLocks noGrp="1" noRot="1" noChangeAspect="1" noChangeArrowheads="1" noTextEdit="1"/>
          </p:cNvSpPr>
          <p:nvPr>
            <p:ph type="sldImg"/>
          </p:nvPr>
        </p:nvSpPr>
        <p:spPr>
          <a:xfrm>
            <a:off x="1236840" y="686362"/>
            <a:ext cx="4384320" cy="3428599"/>
          </a:xfrm>
          <a:solidFill>
            <a:srgbClr val="FFFFFF"/>
          </a:solidFill>
          <a:ln/>
        </p:spPr>
      </p:sp>
      <p:sp>
        <p:nvSpPr>
          <p:cNvPr id="16388" name="Text Box 2"/>
          <p:cNvSpPr>
            <a:spLocks noGrp="1" noChangeArrowheads="1"/>
          </p:cNvSpPr>
          <p:nvPr>
            <p:ph type="body" idx="1"/>
          </p:nvPr>
        </p:nvSpPr>
        <p:spPr>
          <a:xfrm>
            <a:off x="913785" y="4342678"/>
            <a:ext cx="5030431" cy="4209576"/>
          </a:xfrm>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round/>
                <a:headEnd/>
                <a:tailEnd/>
              </a14:hiddenLine>
            </a:ext>
          </a:extLst>
        </p:spPr>
        <p:txBody>
          <a:bodyPr wrap="none" anchor="ctr"/>
          <a:lstStyle/>
          <a:p>
            <a:endParaRPr lang="en-US" smtClean="0">
              <a:latin typeface="Times New Roman" pitchFamily="18" charset="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p:spPr>
        <p:txBody>
          <a:bodyPr/>
          <a:lstStyle/>
          <a:p>
            <a:pPr>
              <a:defRPr/>
            </a:pPr>
            <a:endParaRPr lang="en-US"/>
          </a:p>
        </p:txBody>
      </p:sp>
      <p:sp>
        <p:nvSpPr>
          <p:cNvPr id="5" name="Line 40"/>
          <p:cNvSpPr>
            <a:spLocks noChangeShapeType="1"/>
          </p:cNvSpPr>
          <p:nvPr/>
        </p:nvSpPr>
        <p:spPr bwMode="auto">
          <a:xfrm>
            <a:off x="304800" y="2819400"/>
            <a:ext cx="8229600" cy="0"/>
          </a:xfrm>
          <a:prstGeom prst="line">
            <a:avLst/>
          </a:prstGeom>
          <a:noFill/>
          <a:ln w="6350">
            <a:solidFill>
              <a:schemeClr val="tx1"/>
            </a:solidFill>
            <a:round/>
            <a:headEnd/>
            <a:tailEnd/>
          </a:ln>
          <a:effectLst/>
        </p:spPr>
        <p:txBody>
          <a:bodyPr/>
          <a:lstStyle/>
          <a:p>
            <a:pPr>
              <a:defRPr/>
            </a:pPr>
            <a:endParaRPr lang="en-US"/>
          </a:p>
        </p:txBody>
      </p:sp>
      <p:pic>
        <p:nvPicPr>
          <p:cNvPr id="6" name="Picture 41" descr="ietflogo"/>
          <p:cNvPicPr>
            <a:picLocks noChangeAspect="1" noChangeArrowheads="1"/>
          </p:cNvPicPr>
          <p:nvPr/>
        </p:nvPicPr>
        <p:blipFill>
          <a:blip r:embed="rId2" cstate="print"/>
          <a:srcRect/>
          <a:stretch>
            <a:fillRect/>
          </a:stretch>
        </p:blipFill>
        <p:spPr bwMode="auto">
          <a:xfrm>
            <a:off x="7391400" y="2971800"/>
            <a:ext cx="1524000" cy="871538"/>
          </a:xfrm>
          <a:prstGeom prst="rect">
            <a:avLst/>
          </a:prstGeom>
          <a:noFill/>
          <a:ln w="9525">
            <a:noFill/>
            <a:miter lim="800000"/>
            <a:headEnd/>
            <a:tailEnd/>
          </a:ln>
        </p:spPr>
      </p:pic>
      <p:sp>
        <p:nvSpPr>
          <p:cNvPr id="11267" name="Rectangle 3"/>
          <p:cNvSpPr>
            <a:spLocks noGrp="1" noChangeArrowheads="1"/>
          </p:cNvSpPr>
          <p:nvPr>
            <p:ph type="ctrTitle"/>
          </p:nvPr>
        </p:nvSpPr>
        <p:spPr>
          <a:xfrm>
            <a:off x="315913" y="466725"/>
            <a:ext cx="6781800" cy="2133600"/>
          </a:xfrm>
        </p:spPr>
        <p:txBody>
          <a:bodyPr/>
          <a:lstStyle>
            <a:lvl1pPr algn="r">
              <a:defRPr sz="4800"/>
            </a:lvl1pPr>
          </a:lstStyle>
          <a:p>
            <a:r>
              <a:rPr lang="fi-FI" altLang="en-US" smtClean="0"/>
              <a:t>Click to edit Master title style</a:t>
            </a:r>
            <a:endParaRPr lang="en-US" altLang="en-US"/>
          </a:p>
        </p:txBody>
      </p:sp>
      <p:sp>
        <p:nvSpPr>
          <p:cNvPr id="11268"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r>
              <a:rPr lang="fi-FI" altLang="en-US" smtClean="0"/>
              <a:t>Click to edit Master subtitle style</a:t>
            </a:r>
            <a:endParaRPr lang="en-US" altLang="en-US"/>
          </a:p>
        </p:txBody>
      </p:sp>
      <p:sp>
        <p:nvSpPr>
          <p:cNvPr id="7" name="Rectangle 5"/>
          <p:cNvSpPr>
            <a:spLocks noGrp="1" noChangeArrowheads="1"/>
          </p:cNvSpPr>
          <p:nvPr>
            <p:ph type="dt" sz="half" idx="10"/>
          </p:nvPr>
        </p:nvSpPr>
        <p:spPr/>
        <p:txBody>
          <a:bodyPr/>
          <a:lstStyle>
            <a:lvl1pPr>
              <a:defRPr/>
            </a:lvl1pPr>
          </a:lstStyle>
          <a:p>
            <a:fld id="{009D32C3-6406-F64B-994B-F1C97724640E}" type="datetimeFigureOut">
              <a:rPr lang="en-US" smtClean="0"/>
              <a:pPr/>
              <a:t>7/28/11</a:t>
            </a:fld>
            <a:endParaRPr lang="en-US"/>
          </a:p>
        </p:txBody>
      </p:sp>
      <p:sp>
        <p:nvSpPr>
          <p:cNvPr id="8" name="Rectangle 6"/>
          <p:cNvSpPr>
            <a:spLocks noGrp="1" noChangeArrowheads="1"/>
          </p:cNvSpPr>
          <p:nvPr>
            <p:ph type="ftr" sz="quarter" idx="11"/>
          </p:nvPr>
        </p:nvSpPr>
        <p:spPr/>
        <p:txBody>
          <a:bodyPr/>
          <a:lstStyle>
            <a:lvl1pPr>
              <a:defRPr/>
            </a:lvl1pPr>
          </a:lstStyle>
          <a:p>
            <a:endParaRPr lang="en-US"/>
          </a:p>
        </p:txBody>
      </p:sp>
      <p:sp>
        <p:nvSpPr>
          <p:cNvPr id="9" name="Rectangle 7"/>
          <p:cNvSpPr>
            <a:spLocks noGrp="1" noChangeArrowheads="1"/>
          </p:cNvSpPr>
          <p:nvPr>
            <p:ph type="sldNum" sz="quarter" idx="12"/>
          </p:nvPr>
        </p:nvSpPr>
        <p:spPr/>
        <p:txBody>
          <a:bodyPr/>
          <a:lstStyle>
            <a:lvl1pPr>
              <a:defRPr/>
            </a:lvl1pPr>
          </a:lstStyle>
          <a:p>
            <a:fld id="{53BDA625-937A-F343-B3C4-2E8627225C4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fi-FI" smtClean="0"/>
              <a:t>Click to edit Master text styles</a:t>
            </a:r>
          </a:p>
          <a:p>
            <a:pPr lvl="1"/>
            <a:r>
              <a:rPr lang="fi-FI" smtClean="0"/>
              <a:t>Second level</a:t>
            </a:r>
          </a:p>
          <a:p>
            <a:pPr lvl="2"/>
            <a:r>
              <a:rPr lang="fi-FI" smtClean="0"/>
              <a:t>Third level</a:t>
            </a:r>
          </a:p>
          <a:p>
            <a:pPr lvl="3"/>
            <a:r>
              <a:rPr lang="fi-FI" smtClean="0"/>
              <a:t>Fourth level</a:t>
            </a:r>
          </a:p>
          <a:p>
            <a:pPr lvl="4"/>
            <a:r>
              <a:rPr lang="fi-FI"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fld id="{009D32C3-6406-F64B-994B-F1C97724640E}" type="datetimeFigureOut">
              <a:rPr lang="en-US" smtClean="0"/>
              <a:pPr/>
              <a:t>7/28/11</a:t>
            </a:fld>
            <a:endParaRPr lang="en-US"/>
          </a:p>
        </p:txBody>
      </p:sp>
      <p:sp>
        <p:nvSpPr>
          <p:cNvPr id="5" name="Rectangle 6"/>
          <p:cNvSpPr>
            <a:spLocks noGrp="1" noChangeArrowheads="1"/>
          </p:cNvSpPr>
          <p:nvPr>
            <p:ph type="ftr" sz="quarter" idx="11"/>
          </p:nvPr>
        </p:nvSpPr>
        <p:spPr>
          <a:ln/>
        </p:spPr>
        <p:txBody>
          <a:bodyPr/>
          <a:lstStyle>
            <a:lvl1pPr>
              <a:defRPr/>
            </a:lvl1pPr>
          </a:lstStyle>
          <a:p>
            <a:endParaRPr lang="en-US"/>
          </a:p>
        </p:txBody>
      </p:sp>
      <p:sp>
        <p:nvSpPr>
          <p:cNvPr id="6" name="Rectangle 7"/>
          <p:cNvSpPr>
            <a:spLocks noGrp="1" noChangeArrowheads="1"/>
          </p:cNvSpPr>
          <p:nvPr>
            <p:ph type="sldNum" sz="quarter" idx="12"/>
          </p:nvPr>
        </p:nvSpPr>
        <p:spPr>
          <a:ln/>
        </p:spPr>
        <p:txBody>
          <a:bodyPr/>
          <a:lstStyle>
            <a:lvl1pPr>
              <a:defRPr/>
            </a:lvl1pPr>
          </a:lstStyle>
          <a:p>
            <a:fld id="{53BDA625-937A-F343-B3C4-2E8627225C4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fi-FI" smtClean="0"/>
              <a:t>Click to edit Master title style</a:t>
            </a:r>
            <a:endParaRPr lang="en-US"/>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fi-FI" smtClean="0"/>
              <a:t>Click to edit Master text styles</a:t>
            </a:r>
          </a:p>
          <a:p>
            <a:pPr lvl="1"/>
            <a:r>
              <a:rPr lang="fi-FI" smtClean="0"/>
              <a:t>Second level</a:t>
            </a:r>
          </a:p>
          <a:p>
            <a:pPr lvl="2"/>
            <a:r>
              <a:rPr lang="fi-FI" smtClean="0"/>
              <a:t>Third level</a:t>
            </a:r>
          </a:p>
          <a:p>
            <a:pPr lvl="3"/>
            <a:r>
              <a:rPr lang="fi-FI" smtClean="0"/>
              <a:t>Fourth level</a:t>
            </a:r>
          </a:p>
          <a:p>
            <a:pPr lvl="4"/>
            <a:r>
              <a:rPr lang="fi-FI"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fld id="{009D32C3-6406-F64B-994B-F1C97724640E}" type="datetimeFigureOut">
              <a:rPr lang="en-US" smtClean="0"/>
              <a:pPr/>
              <a:t>7/28/11</a:t>
            </a:fld>
            <a:endParaRPr lang="en-US"/>
          </a:p>
        </p:txBody>
      </p:sp>
      <p:sp>
        <p:nvSpPr>
          <p:cNvPr id="5" name="Rectangle 6"/>
          <p:cNvSpPr>
            <a:spLocks noGrp="1" noChangeArrowheads="1"/>
          </p:cNvSpPr>
          <p:nvPr>
            <p:ph type="ftr" sz="quarter" idx="11"/>
          </p:nvPr>
        </p:nvSpPr>
        <p:spPr>
          <a:ln/>
        </p:spPr>
        <p:txBody>
          <a:bodyPr/>
          <a:lstStyle>
            <a:lvl1pPr>
              <a:defRPr/>
            </a:lvl1pPr>
          </a:lstStyle>
          <a:p>
            <a:endParaRPr lang="en-US"/>
          </a:p>
        </p:txBody>
      </p:sp>
      <p:sp>
        <p:nvSpPr>
          <p:cNvPr id="6" name="Rectangle 7"/>
          <p:cNvSpPr>
            <a:spLocks noGrp="1" noChangeArrowheads="1"/>
          </p:cNvSpPr>
          <p:nvPr>
            <p:ph type="sldNum" sz="quarter" idx="12"/>
          </p:nvPr>
        </p:nvSpPr>
        <p:spPr>
          <a:ln/>
        </p:spPr>
        <p:txBody>
          <a:bodyPr/>
          <a:lstStyle>
            <a:lvl1pPr>
              <a:defRPr/>
            </a:lvl1pPr>
          </a:lstStyle>
          <a:p>
            <a:fld id="{53BDA625-937A-F343-B3C4-2E8627225C43}"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smtClean="0"/>
              <a:t>Click to edit Master title style</a:t>
            </a:r>
            <a:endParaRPr lang="en-US"/>
          </a:p>
        </p:txBody>
      </p:sp>
      <p:sp>
        <p:nvSpPr>
          <p:cNvPr id="3" name="Text Placeholder 2"/>
          <p:cNvSpPr>
            <a:spLocks noGrp="1"/>
          </p:cNvSpPr>
          <p:nvPr>
            <p:ph type="body" idx="1"/>
          </p:nvPr>
        </p:nvSpPr>
        <p:spPr/>
        <p:txBody>
          <a:bodyPr/>
          <a:lstStyle/>
          <a:p>
            <a:pPr lvl="0"/>
            <a:r>
              <a:rPr lang="fi-FI" smtClean="0"/>
              <a:t>Click to edit Master text styles</a:t>
            </a:r>
          </a:p>
          <a:p>
            <a:pPr lvl="1"/>
            <a:r>
              <a:rPr lang="fi-FI" smtClean="0"/>
              <a:t>Second level</a:t>
            </a:r>
          </a:p>
          <a:p>
            <a:pPr lvl="2"/>
            <a:r>
              <a:rPr lang="fi-FI" smtClean="0"/>
              <a:t>Third level</a:t>
            </a:r>
          </a:p>
          <a:p>
            <a:pPr lvl="3"/>
            <a:r>
              <a:rPr lang="fi-FI" smtClean="0"/>
              <a:t>Fourth level</a:t>
            </a:r>
          </a:p>
          <a:p>
            <a:pPr lvl="4"/>
            <a:r>
              <a:rPr lang="fi-FI"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fld id="{009D32C3-6406-F64B-994B-F1C97724640E}" type="datetimeFigureOut">
              <a:rPr lang="en-US" smtClean="0"/>
              <a:pPr/>
              <a:t>7/28/11</a:t>
            </a:fld>
            <a:endParaRPr lang="en-US"/>
          </a:p>
        </p:txBody>
      </p:sp>
      <p:sp>
        <p:nvSpPr>
          <p:cNvPr id="5" name="Rectangle 6"/>
          <p:cNvSpPr>
            <a:spLocks noGrp="1" noChangeArrowheads="1"/>
          </p:cNvSpPr>
          <p:nvPr>
            <p:ph type="ftr" sz="quarter" idx="11"/>
          </p:nvPr>
        </p:nvSpPr>
        <p:spPr>
          <a:ln/>
        </p:spPr>
        <p:txBody>
          <a:bodyPr/>
          <a:lstStyle>
            <a:lvl1pPr>
              <a:defRPr/>
            </a:lvl1pPr>
          </a:lstStyle>
          <a:p>
            <a:endParaRPr lang="en-US"/>
          </a:p>
        </p:txBody>
      </p:sp>
      <p:sp>
        <p:nvSpPr>
          <p:cNvPr id="6" name="Rectangle 7"/>
          <p:cNvSpPr>
            <a:spLocks noGrp="1" noChangeArrowheads="1"/>
          </p:cNvSpPr>
          <p:nvPr>
            <p:ph type="sldNum" sz="quarter" idx="12"/>
          </p:nvPr>
        </p:nvSpPr>
        <p:spPr>
          <a:ln/>
        </p:spPr>
        <p:txBody>
          <a:bodyPr/>
          <a:lstStyle>
            <a:lvl1pPr>
              <a:defRPr/>
            </a:lvl1pPr>
          </a:lstStyle>
          <a:p>
            <a:fld id="{53BDA625-937A-F343-B3C4-2E8627225C4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smtClean="0"/>
              <a:t>Click to edit Master title style</a:t>
            </a:r>
            <a:endParaRPr lang="en-US"/>
          </a:p>
        </p:txBody>
      </p:sp>
      <p:sp>
        <p:nvSpPr>
          <p:cNvPr id="3" name="Content Placeholder 2"/>
          <p:cNvSpPr>
            <a:spLocks noGrp="1"/>
          </p:cNvSpPr>
          <p:nvPr>
            <p:ph idx="1"/>
          </p:nvPr>
        </p:nvSpPr>
        <p:spPr/>
        <p:txBody>
          <a:bodyPr/>
          <a:lstStyle/>
          <a:p>
            <a:pPr lvl="0"/>
            <a:r>
              <a:rPr lang="fi-FI" smtClean="0"/>
              <a:t>Click to edit Master text styles</a:t>
            </a:r>
          </a:p>
          <a:p>
            <a:pPr lvl="1"/>
            <a:r>
              <a:rPr lang="fi-FI" smtClean="0"/>
              <a:t>Second level</a:t>
            </a:r>
          </a:p>
          <a:p>
            <a:pPr lvl="2"/>
            <a:r>
              <a:rPr lang="fi-FI" smtClean="0"/>
              <a:t>Third level</a:t>
            </a:r>
          </a:p>
          <a:p>
            <a:pPr lvl="3"/>
            <a:r>
              <a:rPr lang="fi-FI" smtClean="0"/>
              <a:t>Fourth level</a:t>
            </a:r>
          </a:p>
          <a:p>
            <a:pPr lvl="4"/>
            <a:r>
              <a:rPr lang="fi-FI"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fld id="{009D32C3-6406-F64B-994B-F1C97724640E}" type="datetimeFigureOut">
              <a:rPr lang="en-US" smtClean="0"/>
              <a:pPr/>
              <a:t>7/28/11</a:t>
            </a:fld>
            <a:endParaRPr lang="en-US"/>
          </a:p>
        </p:txBody>
      </p:sp>
      <p:sp>
        <p:nvSpPr>
          <p:cNvPr id="5" name="Rectangle 6"/>
          <p:cNvSpPr>
            <a:spLocks noGrp="1" noChangeArrowheads="1"/>
          </p:cNvSpPr>
          <p:nvPr>
            <p:ph type="ftr" sz="quarter" idx="11"/>
          </p:nvPr>
        </p:nvSpPr>
        <p:spPr>
          <a:ln/>
        </p:spPr>
        <p:txBody>
          <a:bodyPr/>
          <a:lstStyle>
            <a:lvl1pPr>
              <a:defRPr/>
            </a:lvl1pPr>
          </a:lstStyle>
          <a:p>
            <a:endParaRPr lang="en-US"/>
          </a:p>
        </p:txBody>
      </p:sp>
      <p:sp>
        <p:nvSpPr>
          <p:cNvPr id="6" name="Rectangle 7"/>
          <p:cNvSpPr>
            <a:spLocks noGrp="1" noChangeArrowheads="1"/>
          </p:cNvSpPr>
          <p:nvPr>
            <p:ph type="sldNum" sz="quarter" idx="12"/>
          </p:nvPr>
        </p:nvSpPr>
        <p:spPr>
          <a:ln/>
        </p:spPr>
        <p:txBody>
          <a:bodyPr/>
          <a:lstStyle>
            <a:lvl1pPr>
              <a:defRPr/>
            </a:lvl1pPr>
          </a:lstStyle>
          <a:p>
            <a:fld id="{53BDA625-937A-F343-B3C4-2E8627225C4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fi-FI"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i-FI"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fld id="{009D32C3-6406-F64B-994B-F1C97724640E}" type="datetimeFigureOut">
              <a:rPr lang="en-US" smtClean="0"/>
              <a:pPr/>
              <a:t>7/28/11</a:t>
            </a:fld>
            <a:endParaRPr lang="en-US"/>
          </a:p>
        </p:txBody>
      </p:sp>
      <p:sp>
        <p:nvSpPr>
          <p:cNvPr id="5" name="Rectangle 6"/>
          <p:cNvSpPr>
            <a:spLocks noGrp="1" noChangeArrowheads="1"/>
          </p:cNvSpPr>
          <p:nvPr>
            <p:ph type="ftr" sz="quarter" idx="11"/>
          </p:nvPr>
        </p:nvSpPr>
        <p:spPr>
          <a:ln/>
        </p:spPr>
        <p:txBody>
          <a:bodyPr/>
          <a:lstStyle>
            <a:lvl1pPr>
              <a:defRPr/>
            </a:lvl1pPr>
          </a:lstStyle>
          <a:p>
            <a:endParaRPr lang="en-US"/>
          </a:p>
        </p:txBody>
      </p:sp>
      <p:sp>
        <p:nvSpPr>
          <p:cNvPr id="6" name="Rectangle 7"/>
          <p:cNvSpPr>
            <a:spLocks noGrp="1" noChangeArrowheads="1"/>
          </p:cNvSpPr>
          <p:nvPr>
            <p:ph type="sldNum" sz="quarter" idx="12"/>
          </p:nvPr>
        </p:nvSpPr>
        <p:spPr>
          <a:ln/>
        </p:spPr>
        <p:txBody>
          <a:bodyPr/>
          <a:lstStyle>
            <a:lvl1pPr>
              <a:defRPr/>
            </a:lvl1pPr>
          </a:lstStyle>
          <a:p>
            <a:fld id="{53BDA625-937A-F343-B3C4-2E8627225C4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smtClean="0"/>
              <a:t>Click to edit Master title style</a:t>
            </a:r>
            <a:endParaRPr lang="en-US"/>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smtClean="0"/>
              <a:t>Click to edit Master text styles</a:t>
            </a:r>
          </a:p>
          <a:p>
            <a:pPr lvl="1"/>
            <a:r>
              <a:rPr lang="fi-FI" smtClean="0"/>
              <a:t>Second level</a:t>
            </a:r>
          </a:p>
          <a:p>
            <a:pPr lvl="2"/>
            <a:r>
              <a:rPr lang="fi-FI" smtClean="0"/>
              <a:t>Third level</a:t>
            </a:r>
          </a:p>
          <a:p>
            <a:pPr lvl="3"/>
            <a:r>
              <a:rPr lang="fi-FI" smtClean="0"/>
              <a:t>Fourth level</a:t>
            </a:r>
          </a:p>
          <a:p>
            <a:pPr lvl="4"/>
            <a:r>
              <a:rPr lang="fi-FI" smtClean="0"/>
              <a:t>Fifth level</a:t>
            </a:r>
            <a:endParaRPr lang="en-US"/>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smtClean="0"/>
              <a:t>Click to edit Master text styles</a:t>
            </a:r>
          </a:p>
          <a:p>
            <a:pPr lvl="1"/>
            <a:r>
              <a:rPr lang="fi-FI" smtClean="0"/>
              <a:t>Second level</a:t>
            </a:r>
          </a:p>
          <a:p>
            <a:pPr lvl="2"/>
            <a:r>
              <a:rPr lang="fi-FI" smtClean="0"/>
              <a:t>Third level</a:t>
            </a:r>
          </a:p>
          <a:p>
            <a:pPr lvl="3"/>
            <a:r>
              <a:rPr lang="fi-FI" smtClean="0"/>
              <a:t>Fourth level</a:t>
            </a:r>
          </a:p>
          <a:p>
            <a:pPr lvl="4"/>
            <a:r>
              <a:rPr lang="fi-FI"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fld id="{009D32C3-6406-F64B-994B-F1C97724640E}" type="datetimeFigureOut">
              <a:rPr lang="en-US" smtClean="0"/>
              <a:pPr/>
              <a:t>7/28/11</a:t>
            </a:fld>
            <a:endParaRPr lang="en-US"/>
          </a:p>
        </p:txBody>
      </p:sp>
      <p:sp>
        <p:nvSpPr>
          <p:cNvPr id="6" name="Rectangle 6"/>
          <p:cNvSpPr>
            <a:spLocks noGrp="1" noChangeArrowheads="1"/>
          </p:cNvSpPr>
          <p:nvPr>
            <p:ph type="ftr" sz="quarter" idx="11"/>
          </p:nvPr>
        </p:nvSpPr>
        <p:spPr>
          <a:ln/>
        </p:spPr>
        <p:txBody>
          <a:bodyPr/>
          <a:lstStyle>
            <a:lvl1pPr>
              <a:defRPr/>
            </a:lvl1pPr>
          </a:lstStyle>
          <a:p>
            <a:endParaRPr lang="en-US"/>
          </a:p>
        </p:txBody>
      </p:sp>
      <p:sp>
        <p:nvSpPr>
          <p:cNvPr id="7" name="Rectangle 7"/>
          <p:cNvSpPr>
            <a:spLocks noGrp="1" noChangeArrowheads="1"/>
          </p:cNvSpPr>
          <p:nvPr>
            <p:ph type="sldNum" sz="quarter" idx="12"/>
          </p:nvPr>
        </p:nvSpPr>
        <p:spPr>
          <a:ln/>
        </p:spPr>
        <p:txBody>
          <a:bodyPr/>
          <a:lstStyle>
            <a:lvl1pPr>
              <a:defRPr/>
            </a:lvl1pPr>
          </a:lstStyle>
          <a:p>
            <a:fld id="{53BDA625-937A-F343-B3C4-2E8627225C4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fi-FI"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smtClean="0"/>
              <a:t>Click to edit Master text styles</a:t>
            </a:r>
          </a:p>
          <a:p>
            <a:pPr lvl="1"/>
            <a:r>
              <a:rPr lang="fi-FI" smtClean="0"/>
              <a:t>Second level</a:t>
            </a:r>
          </a:p>
          <a:p>
            <a:pPr lvl="2"/>
            <a:r>
              <a:rPr lang="fi-FI" smtClean="0"/>
              <a:t>Third level</a:t>
            </a:r>
          </a:p>
          <a:p>
            <a:pPr lvl="3"/>
            <a:r>
              <a:rPr lang="fi-FI" smtClean="0"/>
              <a:t>Fourth level</a:t>
            </a:r>
          </a:p>
          <a:p>
            <a:pPr lvl="4"/>
            <a:r>
              <a:rPr lang="fi-FI"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smtClean="0"/>
              <a:t>Click to edit Master text styles</a:t>
            </a:r>
          </a:p>
          <a:p>
            <a:pPr lvl="1"/>
            <a:r>
              <a:rPr lang="fi-FI" smtClean="0"/>
              <a:t>Second level</a:t>
            </a:r>
          </a:p>
          <a:p>
            <a:pPr lvl="2"/>
            <a:r>
              <a:rPr lang="fi-FI" smtClean="0"/>
              <a:t>Third level</a:t>
            </a:r>
          </a:p>
          <a:p>
            <a:pPr lvl="3"/>
            <a:r>
              <a:rPr lang="fi-FI" smtClean="0"/>
              <a:t>Fourth level</a:t>
            </a:r>
          </a:p>
          <a:p>
            <a:pPr lvl="4"/>
            <a:r>
              <a:rPr lang="fi-FI"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fld id="{009D32C3-6406-F64B-994B-F1C97724640E}" type="datetimeFigureOut">
              <a:rPr lang="en-US" smtClean="0"/>
              <a:pPr/>
              <a:t>7/28/11</a:t>
            </a:fld>
            <a:endParaRPr lang="en-US"/>
          </a:p>
        </p:txBody>
      </p:sp>
      <p:sp>
        <p:nvSpPr>
          <p:cNvPr id="8" name="Rectangle 6"/>
          <p:cNvSpPr>
            <a:spLocks noGrp="1" noChangeArrowheads="1"/>
          </p:cNvSpPr>
          <p:nvPr>
            <p:ph type="ftr" sz="quarter" idx="11"/>
          </p:nvPr>
        </p:nvSpPr>
        <p:spPr>
          <a:ln/>
        </p:spPr>
        <p:txBody>
          <a:bodyPr/>
          <a:lstStyle>
            <a:lvl1pPr>
              <a:defRPr/>
            </a:lvl1pPr>
          </a:lstStyle>
          <a:p>
            <a:endParaRPr lang="en-US"/>
          </a:p>
        </p:txBody>
      </p:sp>
      <p:sp>
        <p:nvSpPr>
          <p:cNvPr id="9" name="Rectangle 7"/>
          <p:cNvSpPr>
            <a:spLocks noGrp="1" noChangeArrowheads="1"/>
          </p:cNvSpPr>
          <p:nvPr>
            <p:ph type="sldNum" sz="quarter" idx="12"/>
          </p:nvPr>
        </p:nvSpPr>
        <p:spPr>
          <a:ln/>
        </p:spPr>
        <p:txBody>
          <a:bodyPr/>
          <a:lstStyle>
            <a:lvl1pPr>
              <a:defRPr/>
            </a:lvl1pPr>
          </a:lstStyle>
          <a:p>
            <a:fld id="{53BDA625-937A-F343-B3C4-2E8627225C4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fld id="{009D32C3-6406-F64B-994B-F1C97724640E}" type="datetimeFigureOut">
              <a:rPr lang="en-US" smtClean="0"/>
              <a:pPr/>
              <a:t>7/28/11</a:t>
            </a:fld>
            <a:endParaRPr lang="en-US"/>
          </a:p>
        </p:txBody>
      </p:sp>
      <p:sp>
        <p:nvSpPr>
          <p:cNvPr id="4" name="Rectangle 6"/>
          <p:cNvSpPr>
            <a:spLocks noGrp="1" noChangeArrowheads="1"/>
          </p:cNvSpPr>
          <p:nvPr>
            <p:ph type="ftr" sz="quarter" idx="11"/>
          </p:nvPr>
        </p:nvSpPr>
        <p:spPr>
          <a:ln/>
        </p:spPr>
        <p:txBody>
          <a:bodyPr/>
          <a:lstStyle>
            <a:lvl1pPr>
              <a:defRPr/>
            </a:lvl1pPr>
          </a:lstStyle>
          <a:p>
            <a:endParaRPr lang="en-US"/>
          </a:p>
        </p:txBody>
      </p:sp>
      <p:sp>
        <p:nvSpPr>
          <p:cNvPr id="5" name="Rectangle 7"/>
          <p:cNvSpPr>
            <a:spLocks noGrp="1" noChangeArrowheads="1"/>
          </p:cNvSpPr>
          <p:nvPr>
            <p:ph type="sldNum" sz="quarter" idx="12"/>
          </p:nvPr>
        </p:nvSpPr>
        <p:spPr>
          <a:ln/>
        </p:spPr>
        <p:txBody>
          <a:bodyPr/>
          <a:lstStyle>
            <a:lvl1pPr>
              <a:defRPr/>
            </a:lvl1pPr>
          </a:lstStyle>
          <a:p>
            <a:fld id="{53BDA625-937A-F343-B3C4-2E8627225C4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fld id="{009D32C3-6406-F64B-994B-F1C97724640E}" type="datetimeFigureOut">
              <a:rPr lang="en-US" smtClean="0"/>
              <a:pPr/>
              <a:t>7/28/11</a:t>
            </a:fld>
            <a:endParaRPr lang="en-US"/>
          </a:p>
        </p:txBody>
      </p:sp>
      <p:sp>
        <p:nvSpPr>
          <p:cNvPr id="3" name="Rectangle 6"/>
          <p:cNvSpPr>
            <a:spLocks noGrp="1" noChangeArrowheads="1"/>
          </p:cNvSpPr>
          <p:nvPr>
            <p:ph type="ftr" sz="quarter" idx="11"/>
          </p:nvPr>
        </p:nvSpPr>
        <p:spPr>
          <a:ln/>
        </p:spPr>
        <p:txBody>
          <a:bodyPr/>
          <a:lstStyle>
            <a:lvl1pPr>
              <a:defRPr/>
            </a:lvl1pPr>
          </a:lstStyle>
          <a:p>
            <a:endParaRPr lang="en-US"/>
          </a:p>
        </p:txBody>
      </p:sp>
      <p:sp>
        <p:nvSpPr>
          <p:cNvPr id="4" name="Rectangle 7"/>
          <p:cNvSpPr>
            <a:spLocks noGrp="1" noChangeArrowheads="1"/>
          </p:cNvSpPr>
          <p:nvPr>
            <p:ph type="sldNum" sz="quarter" idx="12"/>
          </p:nvPr>
        </p:nvSpPr>
        <p:spPr>
          <a:ln/>
        </p:spPr>
        <p:txBody>
          <a:bodyPr/>
          <a:lstStyle>
            <a:lvl1pPr>
              <a:defRPr/>
            </a:lvl1pPr>
          </a:lstStyle>
          <a:p>
            <a:fld id="{53BDA625-937A-F343-B3C4-2E8627225C4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fi-FI"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i-FI" smtClean="0"/>
              <a:t>Click to edit Master text styles</a:t>
            </a:r>
          </a:p>
          <a:p>
            <a:pPr lvl="1"/>
            <a:r>
              <a:rPr lang="fi-FI" smtClean="0"/>
              <a:t>Second level</a:t>
            </a:r>
          </a:p>
          <a:p>
            <a:pPr lvl="2"/>
            <a:r>
              <a:rPr lang="fi-FI" smtClean="0"/>
              <a:t>Third level</a:t>
            </a:r>
          </a:p>
          <a:p>
            <a:pPr lvl="3"/>
            <a:r>
              <a:rPr lang="fi-FI" smtClean="0"/>
              <a:t>Fourth level</a:t>
            </a:r>
          </a:p>
          <a:p>
            <a:pPr lvl="4"/>
            <a:r>
              <a:rPr lang="fi-FI"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fld id="{009D32C3-6406-F64B-994B-F1C97724640E}" type="datetimeFigureOut">
              <a:rPr lang="en-US" smtClean="0"/>
              <a:pPr/>
              <a:t>7/28/11</a:t>
            </a:fld>
            <a:endParaRPr lang="en-US"/>
          </a:p>
        </p:txBody>
      </p:sp>
      <p:sp>
        <p:nvSpPr>
          <p:cNvPr id="6" name="Rectangle 6"/>
          <p:cNvSpPr>
            <a:spLocks noGrp="1" noChangeArrowheads="1"/>
          </p:cNvSpPr>
          <p:nvPr>
            <p:ph type="ftr" sz="quarter" idx="11"/>
          </p:nvPr>
        </p:nvSpPr>
        <p:spPr>
          <a:ln/>
        </p:spPr>
        <p:txBody>
          <a:bodyPr/>
          <a:lstStyle>
            <a:lvl1pPr>
              <a:defRPr/>
            </a:lvl1pPr>
          </a:lstStyle>
          <a:p>
            <a:endParaRPr lang="en-US"/>
          </a:p>
        </p:txBody>
      </p:sp>
      <p:sp>
        <p:nvSpPr>
          <p:cNvPr id="7" name="Rectangle 7"/>
          <p:cNvSpPr>
            <a:spLocks noGrp="1" noChangeArrowheads="1"/>
          </p:cNvSpPr>
          <p:nvPr>
            <p:ph type="sldNum" sz="quarter" idx="12"/>
          </p:nvPr>
        </p:nvSpPr>
        <p:spPr>
          <a:ln/>
        </p:spPr>
        <p:txBody>
          <a:bodyPr/>
          <a:lstStyle>
            <a:lvl1pPr>
              <a:defRPr/>
            </a:lvl1pPr>
          </a:lstStyle>
          <a:p>
            <a:fld id="{53BDA625-937A-F343-B3C4-2E8627225C4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fi-FI"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i-FI" noProof="0" smtClean="0"/>
              <a:t>Click icon to add picture</a:t>
            </a:r>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fld id="{009D32C3-6406-F64B-994B-F1C97724640E}" type="datetimeFigureOut">
              <a:rPr lang="en-US" smtClean="0"/>
              <a:pPr/>
              <a:t>7/28/11</a:t>
            </a:fld>
            <a:endParaRPr lang="en-US"/>
          </a:p>
        </p:txBody>
      </p:sp>
      <p:sp>
        <p:nvSpPr>
          <p:cNvPr id="6" name="Rectangle 6"/>
          <p:cNvSpPr>
            <a:spLocks noGrp="1" noChangeArrowheads="1"/>
          </p:cNvSpPr>
          <p:nvPr>
            <p:ph type="ftr" sz="quarter" idx="11"/>
          </p:nvPr>
        </p:nvSpPr>
        <p:spPr>
          <a:ln/>
        </p:spPr>
        <p:txBody>
          <a:bodyPr/>
          <a:lstStyle>
            <a:lvl1pPr>
              <a:defRPr/>
            </a:lvl1pPr>
          </a:lstStyle>
          <a:p>
            <a:endParaRPr lang="en-US"/>
          </a:p>
        </p:txBody>
      </p:sp>
      <p:sp>
        <p:nvSpPr>
          <p:cNvPr id="7" name="Rectangle 7"/>
          <p:cNvSpPr>
            <a:spLocks noGrp="1" noChangeArrowheads="1"/>
          </p:cNvSpPr>
          <p:nvPr>
            <p:ph type="sldNum" sz="quarter" idx="12"/>
          </p:nvPr>
        </p:nvSpPr>
        <p:spPr>
          <a:ln/>
        </p:spPr>
        <p:txBody>
          <a:bodyPr/>
          <a:lstStyle>
            <a:lvl1pPr>
              <a:defRPr/>
            </a:lvl1pPr>
          </a:lstStyle>
          <a:p>
            <a:fld id="{53BDA625-937A-F343-B3C4-2E8627225C4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42" name="Line 2"/>
          <p:cNvSpPr>
            <a:spLocks noChangeShapeType="1"/>
          </p:cNvSpPr>
          <p:nvPr/>
        </p:nvSpPr>
        <p:spPr bwMode="auto">
          <a:xfrm>
            <a:off x="7391400" y="0"/>
            <a:ext cx="0" cy="1524000"/>
          </a:xfrm>
          <a:prstGeom prst="line">
            <a:avLst/>
          </a:prstGeom>
          <a:noFill/>
          <a:ln w="9525">
            <a:solidFill>
              <a:schemeClr val="tx1"/>
            </a:solidFill>
            <a:round/>
            <a:headEnd/>
            <a:tailEnd/>
          </a:ln>
          <a:effectLst/>
        </p:spPr>
        <p:txBody>
          <a:bodyPr/>
          <a:lstStyle/>
          <a:p>
            <a:pPr>
              <a:defRPr/>
            </a:pPr>
            <a:endParaRPr lang="en-US"/>
          </a:p>
        </p:txBody>
      </p:sp>
      <p:sp>
        <p:nvSpPr>
          <p:cNvPr id="1027" name="Rectangle 3"/>
          <p:cNvSpPr>
            <a:spLocks noGrp="1" noChangeArrowheads="1"/>
          </p:cNvSpPr>
          <p:nvPr>
            <p:ph type="title"/>
          </p:nvPr>
        </p:nvSpPr>
        <p:spPr bwMode="auto">
          <a:xfrm>
            <a:off x="457200" y="122238"/>
            <a:ext cx="6858000" cy="1295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fi-FI" smtClean="0"/>
              <a:t>Click to edit Master title style</a:t>
            </a:r>
            <a:endParaRPr lang="en-US"/>
          </a:p>
        </p:txBody>
      </p:sp>
      <p:sp>
        <p:nvSpPr>
          <p:cNvPr id="102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i-FI" smtClean="0"/>
              <a:t>Click to edit Master text styles</a:t>
            </a:r>
          </a:p>
          <a:p>
            <a:pPr lvl="1"/>
            <a:r>
              <a:rPr lang="fi-FI" smtClean="0"/>
              <a:t>Second level</a:t>
            </a:r>
          </a:p>
          <a:p>
            <a:pPr lvl="2"/>
            <a:r>
              <a:rPr lang="fi-FI" smtClean="0"/>
              <a:t>Third level</a:t>
            </a:r>
          </a:p>
          <a:p>
            <a:pPr lvl="3"/>
            <a:r>
              <a:rPr lang="fi-FI" smtClean="0"/>
              <a:t>Fourth level</a:t>
            </a:r>
          </a:p>
          <a:p>
            <a:pPr lvl="4"/>
            <a:r>
              <a:rPr lang="fi-FI" smtClean="0"/>
              <a:t>Fifth level</a:t>
            </a:r>
            <a:endParaRPr lang="en-US"/>
          </a:p>
        </p:txBody>
      </p:sp>
      <p:sp>
        <p:nvSpPr>
          <p:cNvPr id="10245"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fld id="{009D32C3-6406-F64B-994B-F1C97724640E}" type="datetimeFigureOut">
              <a:rPr lang="en-US" smtClean="0"/>
              <a:pPr/>
              <a:t>7/28/11</a:t>
            </a:fld>
            <a:endParaRPr lang="en-US"/>
          </a:p>
        </p:txBody>
      </p:sp>
      <p:sp>
        <p:nvSpPr>
          <p:cNvPr id="10246"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endParaRPr lang="en-US"/>
          </a:p>
        </p:txBody>
      </p:sp>
      <p:sp>
        <p:nvSpPr>
          <p:cNvPr id="10247"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fld id="{53BDA625-937A-F343-B3C4-2E8627225C43}" type="slidenum">
              <a:rPr lang="en-US" smtClean="0"/>
              <a:pPr/>
              <a:t>‹#›</a:t>
            </a:fld>
            <a:endParaRPr lang="en-US"/>
          </a:p>
        </p:txBody>
      </p:sp>
      <p:pic>
        <p:nvPicPr>
          <p:cNvPr id="1032" name="Picture 40" descr="ietflogo"/>
          <p:cNvPicPr>
            <a:picLocks noChangeAspect="1" noChangeArrowheads="1"/>
          </p:cNvPicPr>
          <p:nvPr/>
        </p:nvPicPr>
        <p:blipFill>
          <a:blip r:embed="rId14" cstate="print"/>
          <a:srcRect/>
          <a:stretch>
            <a:fillRect/>
          </a:stretch>
        </p:blipFill>
        <p:spPr bwMode="auto">
          <a:xfrm>
            <a:off x="7391400" y="228600"/>
            <a:ext cx="1524000" cy="87153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iming>
    <p:tnLst>
      <p:par>
        <p:cTn id="1" dur="indefinite" restart="never" nodeType="tmRoot"/>
      </p:par>
    </p:tnLst>
  </p:timing>
  <p:txStyles>
    <p:titleStyle>
      <a:lvl1pPr algn="l" rtl="0" eaLnBrk="1" fontAlgn="base" hangingPunct="1">
        <a:spcBef>
          <a:spcPct val="0"/>
        </a:spcBef>
        <a:spcAft>
          <a:spcPct val="0"/>
        </a:spcAft>
        <a:defRPr sz="3900" b="1">
          <a:solidFill>
            <a:schemeClr val="tx2"/>
          </a:solidFill>
          <a:latin typeface="+mj-lt"/>
          <a:ea typeface="ＭＳ Ｐゴシック" charset="-128"/>
          <a:cs typeface="ＭＳ Ｐゴシック" charset="-128"/>
        </a:defRPr>
      </a:lvl1pPr>
      <a:lvl2pPr algn="l" rtl="0" eaLnBrk="1" fontAlgn="base" hangingPunct="1">
        <a:spcBef>
          <a:spcPct val="0"/>
        </a:spcBef>
        <a:spcAft>
          <a:spcPct val="0"/>
        </a:spcAft>
        <a:defRPr sz="3900" b="1">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900" b="1">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900" b="1">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900" b="1">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900" b="1">
          <a:solidFill>
            <a:schemeClr val="tx2"/>
          </a:solidFill>
          <a:latin typeface="Arial" charset="0"/>
        </a:defRPr>
      </a:lvl6pPr>
      <a:lvl7pPr marL="914400" algn="l" rtl="0" eaLnBrk="1" fontAlgn="base" hangingPunct="1">
        <a:spcBef>
          <a:spcPct val="0"/>
        </a:spcBef>
        <a:spcAft>
          <a:spcPct val="0"/>
        </a:spcAft>
        <a:defRPr sz="3900" b="1">
          <a:solidFill>
            <a:schemeClr val="tx2"/>
          </a:solidFill>
          <a:latin typeface="Arial" charset="0"/>
        </a:defRPr>
      </a:lvl7pPr>
      <a:lvl8pPr marL="1371600" algn="l" rtl="0" eaLnBrk="1" fontAlgn="base" hangingPunct="1">
        <a:spcBef>
          <a:spcPct val="0"/>
        </a:spcBef>
        <a:spcAft>
          <a:spcPct val="0"/>
        </a:spcAft>
        <a:defRPr sz="3900" b="1">
          <a:solidFill>
            <a:schemeClr val="tx2"/>
          </a:solidFill>
          <a:latin typeface="Arial" charset="0"/>
        </a:defRPr>
      </a:lvl8pPr>
      <a:lvl9pPr marL="1828800" algn="l" rtl="0" eaLnBrk="1" fontAlgn="base" hangingPunct="1">
        <a:spcBef>
          <a:spcPct val="0"/>
        </a:spcBef>
        <a:spcAft>
          <a:spcPct val="0"/>
        </a:spcAft>
        <a:defRPr sz="3900" b="1">
          <a:solidFill>
            <a:schemeClr val="tx2"/>
          </a:solidFill>
          <a:latin typeface="Arial" charset="0"/>
        </a:defRPr>
      </a:lvl9pPr>
    </p:titleStyle>
    <p:bodyStyle>
      <a:lvl1pPr marL="342900" indent="-342900" algn="l" rtl="0" eaLnBrk="1" fontAlgn="base" hangingPunct="1">
        <a:spcBef>
          <a:spcPct val="20000"/>
        </a:spcBef>
        <a:spcAft>
          <a:spcPct val="0"/>
        </a:spcAft>
        <a:buClr>
          <a:schemeClr val="tx2"/>
        </a:buClr>
        <a:buSzPct val="70000"/>
        <a:buFont typeface="Wingdings" charset="2"/>
        <a:buChar char="l"/>
        <a:defRPr sz="3000">
          <a:solidFill>
            <a:schemeClr val="tx1"/>
          </a:solidFill>
          <a:latin typeface="+mn-lt"/>
          <a:ea typeface="ＭＳ Ｐゴシック" charset="-128"/>
          <a:cs typeface="ＭＳ Ｐゴシック" charset="-128"/>
        </a:defRPr>
      </a:lvl1pPr>
      <a:lvl2pPr marL="692150" indent="-347663" algn="l" rtl="0" eaLnBrk="1" fontAlgn="base" hangingPunct="1">
        <a:spcBef>
          <a:spcPct val="20000"/>
        </a:spcBef>
        <a:spcAft>
          <a:spcPct val="0"/>
        </a:spcAft>
        <a:buClr>
          <a:schemeClr val="accent2"/>
        </a:buClr>
        <a:buSzPct val="70000"/>
        <a:buFont typeface="Wingdings" charset="2"/>
        <a:buChar char="l"/>
        <a:defRPr sz="2600">
          <a:solidFill>
            <a:schemeClr val="tx1"/>
          </a:solidFill>
          <a:latin typeface="+mn-lt"/>
          <a:ea typeface="ＭＳ Ｐゴシック" charset="-128"/>
        </a:defRPr>
      </a:lvl2pPr>
      <a:lvl3pPr marL="987425" indent="-293688" algn="l" rtl="0" eaLnBrk="1" fontAlgn="base" hangingPunct="1">
        <a:spcBef>
          <a:spcPct val="20000"/>
        </a:spcBef>
        <a:spcAft>
          <a:spcPct val="0"/>
        </a:spcAft>
        <a:buClr>
          <a:schemeClr val="accent1"/>
        </a:buClr>
        <a:buSzPct val="70000"/>
        <a:buFont typeface="Wingdings" charset="2"/>
        <a:buChar char="l"/>
        <a:defRPr sz="2300">
          <a:solidFill>
            <a:schemeClr val="tx1"/>
          </a:solidFill>
          <a:latin typeface="+mn-lt"/>
          <a:ea typeface="ＭＳ Ｐゴシック" charset="-128"/>
        </a:defRPr>
      </a:lvl3pPr>
      <a:lvl4pPr marL="1281113" indent="-292100" algn="l" rtl="0" eaLnBrk="1" fontAlgn="base" hangingPunct="1">
        <a:spcBef>
          <a:spcPct val="20000"/>
        </a:spcBef>
        <a:spcAft>
          <a:spcPct val="0"/>
        </a:spcAft>
        <a:buClr>
          <a:schemeClr val="tx2"/>
        </a:buClr>
        <a:buSzPct val="75000"/>
        <a:buFont typeface="Wingdings" charset="2"/>
        <a:buChar char="§"/>
        <a:defRPr sz="2000">
          <a:solidFill>
            <a:schemeClr val="tx1"/>
          </a:solidFill>
          <a:latin typeface="+mn-lt"/>
          <a:ea typeface="ＭＳ Ｐゴシック" charset="-128"/>
        </a:defRPr>
      </a:lvl4pPr>
      <a:lvl5pPr marL="1598613" indent="-315913" algn="l" rtl="0" eaLnBrk="1" fontAlgn="base" hangingPunct="1">
        <a:spcBef>
          <a:spcPct val="20000"/>
        </a:spcBef>
        <a:spcAft>
          <a:spcPct val="0"/>
        </a:spcAft>
        <a:buClr>
          <a:schemeClr val="folHlink"/>
        </a:buClr>
        <a:buSzPct val="80000"/>
        <a:buFont typeface="Wingdings" charset="2"/>
        <a:buChar char="§"/>
        <a:defRPr sz="2000">
          <a:solidFill>
            <a:schemeClr val="tx1"/>
          </a:solidFill>
          <a:latin typeface="+mn-lt"/>
          <a:ea typeface="ＭＳ Ｐゴシック" charset="-128"/>
        </a:defRPr>
      </a:lvl5pPr>
      <a:lvl6pPr marL="2055813" indent="-315913" algn="l" rtl="0" eaLnBrk="1" fontAlgn="base" hangingPunct="1">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eaLnBrk="1" fontAlgn="base" hangingPunct="1">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eaLnBrk="1" fontAlgn="base" hangingPunct="1">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eaLnBrk="1" fontAlgn="base" hangingPunct="1">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Dime WG </a:t>
            </a:r>
            <a:r>
              <a:rPr lang="en-US" smtClean="0"/>
              <a:t>Status Update</a:t>
            </a:r>
            <a:endParaRPr lang="en-US" dirty="0"/>
          </a:p>
        </p:txBody>
      </p:sp>
      <p:sp>
        <p:nvSpPr>
          <p:cNvPr id="3" name="Subtitle 2"/>
          <p:cNvSpPr>
            <a:spLocks noGrp="1"/>
          </p:cNvSpPr>
          <p:nvPr>
            <p:ph type="subTitle" idx="1"/>
          </p:nvPr>
        </p:nvSpPr>
        <p:spPr/>
        <p:txBody>
          <a:bodyPr/>
          <a:lstStyle/>
          <a:p>
            <a:r>
              <a:rPr lang="en-US" dirty="0" smtClean="0"/>
              <a:t>IETF#81,</a:t>
            </a:r>
          </a:p>
          <a:p>
            <a:r>
              <a:rPr lang="en-US" dirty="0" smtClean="0"/>
              <a:t>THURSDAY, July 28, 2011          1300-1500 Afternoon Session I</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8" name="Text Box 1"/>
          <p:cNvSpPr txBox="1">
            <a:spLocks noChangeArrowheads="1"/>
          </p:cNvSpPr>
          <p:nvPr/>
        </p:nvSpPr>
        <p:spPr bwMode="auto">
          <a:xfrm>
            <a:off x="457200" y="122238"/>
            <a:ext cx="6858000" cy="792162"/>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round/>
                <a:headEnd/>
                <a:tailEnd/>
              </a14:hiddenLine>
            </a:ext>
          </a:extLst>
        </p:spPr>
        <p:txBody>
          <a:bodyPr anchor="b"/>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9pPr>
          </a:lstStyle>
          <a:p>
            <a:pPr eaLnBrk="1" hangingPunct="1"/>
            <a:r>
              <a:rPr lang="en-US" sz="3900" b="1">
                <a:solidFill>
                  <a:srgbClr val="330066"/>
                </a:solidFill>
              </a:rPr>
              <a:t>Note Well</a:t>
            </a:r>
          </a:p>
        </p:txBody>
      </p:sp>
      <p:sp>
        <p:nvSpPr>
          <p:cNvPr id="4099" name="Text Box 2"/>
          <p:cNvSpPr txBox="1">
            <a:spLocks noChangeArrowheads="1"/>
          </p:cNvSpPr>
          <p:nvPr/>
        </p:nvSpPr>
        <p:spPr bwMode="auto">
          <a:xfrm>
            <a:off x="0" y="1066800"/>
            <a:ext cx="9144000" cy="57912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round/>
                <a:headEnd/>
                <a:tailEnd/>
              </a14:hiddenLine>
            </a:ext>
          </a:extLst>
        </p:spPr>
        <p:txBody>
          <a:bodyPr/>
          <a:lstStyle>
            <a:lvl1pPr marL="341313" indent="-341313"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1pPr>
            <a:lvl2pPr marL="690563" indent="-347663"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2pPr>
            <a:lvl3pPr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3pPr>
            <a:lvl4pPr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4pPr>
            <a:lvl5pPr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9pPr>
          </a:lstStyle>
          <a:p>
            <a:pPr eaLnBrk="1" hangingPunct="1">
              <a:spcBef>
                <a:spcPts val="400"/>
              </a:spcBef>
              <a:buClr>
                <a:srgbClr val="330066"/>
              </a:buClr>
              <a:buSzPct val="70000"/>
              <a:buFont typeface="Wingdings" pitchFamily="2" charset="2"/>
              <a:buChar char=""/>
            </a:pPr>
            <a:r>
              <a:rPr lang="en-US" sz="1600">
                <a:solidFill>
                  <a:srgbClr val="000000"/>
                </a:solidFill>
              </a:rPr>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 </a:t>
            </a:r>
          </a:p>
          <a:p>
            <a:pPr lvl="1" eaLnBrk="1" hangingPunct="1">
              <a:spcBef>
                <a:spcPts val="350"/>
              </a:spcBef>
              <a:buClr>
                <a:srgbClr val="669999"/>
              </a:buClr>
              <a:buSzPct val="70000"/>
              <a:buFont typeface="Wingdings" pitchFamily="2" charset="2"/>
              <a:buChar char=""/>
            </a:pPr>
            <a:r>
              <a:rPr lang="en-US" sz="1400">
                <a:solidFill>
                  <a:srgbClr val="000000"/>
                </a:solidFill>
              </a:rPr>
              <a:t>the IETF plenary session,</a:t>
            </a:r>
          </a:p>
          <a:p>
            <a:pPr lvl="1" eaLnBrk="1" hangingPunct="1">
              <a:spcBef>
                <a:spcPts val="350"/>
              </a:spcBef>
              <a:buClr>
                <a:srgbClr val="669999"/>
              </a:buClr>
              <a:buSzPct val="70000"/>
              <a:buFont typeface="Wingdings" pitchFamily="2" charset="2"/>
              <a:buChar char=""/>
            </a:pPr>
            <a:r>
              <a:rPr lang="en-US" sz="1400">
                <a:solidFill>
                  <a:srgbClr val="000000"/>
                </a:solidFill>
              </a:rPr>
              <a:t>any IETF working group, BOF or portion thereof,</a:t>
            </a:r>
          </a:p>
          <a:p>
            <a:pPr lvl="1" eaLnBrk="1" hangingPunct="1">
              <a:spcBef>
                <a:spcPts val="350"/>
              </a:spcBef>
              <a:buClr>
                <a:srgbClr val="669999"/>
              </a:buClr>
              <a:buSzPct val="70000"/>
              <a:buFont typeface="Wingdings" pitchFamily="2" charset="2"/>
              <a:buChar char=""/>
            </a:pPr>
            <a:r>
              <a:rPr lang="en-US" sz="1400">
                <a:solidFill>
                  <a:srgbClr val="000000"/>
                </a:solidFill>
              </a:rPr>
              <a:t>the IESG or any member thereof on behalf of the IESG,</a:t>
            </a:r>
          </a:p>
          <a:p>
            <a:pPr lvl="1" eaLnBrk="1" hangingPunct="1">
              <a:spcBef>
                <a:spcPts val="350"/>
              </a:spcBef>
              <a:buClr>
                <a:srgbClr val="669999"/>
              </a:buClr>
              <a:buSzPct val="70000"/>
              <a:buFont typeface="Wingdings" pitchFamily="2" charset="2"/>
              <a:buChar char=""/>
            </a:pPr>
            <a:r>
              <a:rPr lang="en-US" sz="1400">
                <a:solidFill>
                  <a:srgbClr val="000000"/>
                </a:solidFill>
              </a:rPr>
              <a:t>the IAB or any member thereof on behalf of the IAB,</a:t>
            </a:r>
          </a:p>
          <a:p>
            <a:pPr lvl="1" eaLnBrk="1" hangingPunct="1">
              <a:spcBef>
                <a:spcPts val="350"/>
              </a:spcBef>
              <a:buClr>
                <a:srgbClr val="669999"/>
              </a:buClr>
              <a:buSzPct val="70000"/>
              <a:buFont typeface="Wingdings" pitchFamily="2" charset="2"/>
              <a:buChar char=""/>
            </a:pPr>
            <a:r>
              <a:rPr lang="en-US" sz="1400">
                <a:solidFill>
                  <a:srgbClr val="000000"/>
                </a:solidFill>
              </a:rPr>
              <a:t>any IETF mailing list, including the IETF list itself,</a:t>
            </a:r>
          </a:p>
          <a:p>
            <a:pPr lvl="1" eaLnBrk="1" hangingPunct="1">
              <a:spcBef>
                <a:spcPts val="350"/>
              </a:spcBef>
              <a:buClr>
                <a:srgbClr val="669999"/>
              </a:buClr>
              <a:buSzPct val="70000"/>
              <a:buFont typeface="Wingdings" pitchFamily="2" charset="2"/>
              <a:buChar char=""/>
            </a:pPr>
            <a:r>
              <a:rPr lang="en-US" sz="1400">
                <a:solidFill>
                  <a:srgbClr val="000000"/>
                </a:solidFill>
              </a:rPr>
              <a:t>any working group or design team list, or any other list functioning under IETF auspices,</a:t>
            </a:r>
          </a:p>
          <a:p>
            <a:pPr lvl="1" eaLnBrk="1" hangingPunct="1">
              <a:spcBef>
                <a:spcPts val="350"/>
              </a:spcBef>
              <a:buClr>
                <a:srgbClr val="669999"/>
              </a:buClr>
              <a:buSzPct val="70000"/>
              <a:buFont typeface="Wingdings" pitchFamily="2" charset="2"/>
              <a:buChar char=""/>
            </a:pPr>
            <a:r>
              <a:rPr lang="en-US" sz="1400">
                <a:solidFill>
                  <a:srgbClr val="000000"/>
                </a:solidFill>
              </a:rPr>
              <a:t>the RFC Editor or the Internet-Drafts function</a:t>
            </a:r>
          </a:p>
          <a:p>
            <a:pPr eaLnBrk="1" hangingPunct="1">
              <a:spcBef>
                <a:spcPts val="450"/>
              </a:spcBef>
              <a:buClr>
                <a:srgbClr val="330066"/>
              </a:buClr>
              <a:buSzPct val="70000"/>
              <a:buFont typeface="Wingdings" pitchFamily="2" charset="2"/>
              <a:buChar char=""/>
            </a:pPr>
            <a:r>
              <a:rPr lang="en-US">
                <a:solidFill>
                  <a:srgbClr val="000000"/>
                </a:solidFill>
              </a:rPr>
              <a:t>All IETF Contributions are subject to the rules of RFC 3978 (updated by RFC 4748) and RFC 3979(updated by RFC 4879).</a:t>
            </a:r>
          </a:p>
          <a:p>
            <a:pPr lvl="1" eaLnBrk="1" hangingPunct="1">
              <a:spcBef>
                <a:spcPts val="350"/>
              </a:spcBef>
              <a:buClr>
                <a:srgbClr val="669999"/>
              </a:buClr>
              <a:buSzPct val="70000"/>
              <a:buFont typeface="Wingdings" pitchFamily="2" charset="2"/>
              <a:buChar char=""/>
            </a:pPr>
            <a:r>
              <a:rPr lang="en-US" sz="1400">
                <a:solidFill>
                  <a:srgbClr val="000000"/>
                </a:solidFill>
              </a:rPr>
              <a:t>Statements made outside of an IETF session, mailing list or other function, that are clearly not intended to be input to an IETF activity, group or function, are not IETF Contributions in the context of this notice.</a:t>
            </a:r>
          </a:p>
          <a:p>
            <a:pPr lvl="1" eaLnBrk="1" hangingPunct="1">
              <a:spcBef>
                <a:spcPts val="350"/>
              </a:spcBef>
              <a:buClr>
                <a:srgbClr val="669999"/>
              </a:buClr>
              <a:buSzPct val="70000"/>
              <a:buFont typeface="Wingdings" pitchFamily="2" charset="2"/>
              <a:buChar char=""/>
            </a:pPr>
            <a:r>
              <a:rPr lang="en-US" sz="1400">
                <a:solidFill>
                  <a:srgbClr val="000000"/>
                </a:solidFill>
              </a:rPr>
              <a:t>Please consult RFC 3978 (and RFC 4748) for details.</a:t>
            </a:r>
          </a:p>
          <a:p>
            <a:pPr lvl="1" eaLnBrk="1" hangingPunct="1">
              <a:spcBef>
                <a:spcPts val="350"/>
              </a:spcBef>
              <a:buClr>
                <a:srgbClr val="669999"/>
              </a:buClr>
              <a:buSzPct val="70000"/>
              <a:buFont typeface="Wingdings" pitchFamily="2" charset="2"/>
              <a:buChar char=""/>
            </a:pPr>
            <a:r>
              <a:rPr lang="en-US" sz="1400">
                <a:solidFill>
                  <a:srgbClr val="000000"/>
                </a:solidFill>
              </a:rPr>
              <a:t>A participant in any IETF activity is deemed to accept all IETF rules of process, as documented in Best Current Practices RFCs and IESG Statements.</a:t>
            </a:r>
          </a:p>
          <a:p>
            <a:pPr lvl="1" eaLnBrk="1" hangingPunct="1">
              <a:spcBef>
                <a:spcPts val="350"/>
              </a:spcBef>
              <a:buClr>
                <a:srgbClr val="669999"/>
              </a:buClr>
              <a:buSzPct val="70000"/>
              <a:buFont typeface="Wingdings" pitchFamily="2" charset="2"/>
              <a:buChar char=""/>
            </a:pPr>
            <a:r>
              <a:rPr lang="en-US" sz="1400">
                <a:solidFill>
                  <a:srgbClr val="000000"/>
                </a:solidFill>
              </a:rPr>
              <a:t>A participant in any IETF activity acknowledges that written, audio and video records of meetings may be made and may be available to the public.</a:t>
            </a:r>
          </a:p>
          <a:p>
            <a:pPr eaLnBrk="1" hangingPunct="1">
              <a:spcBef>
                <a:spcPts val="350"/>
              </a:spcBef>
              <a:buClr>
                <a:srgbClr val="330066"/>
              </a:buClr>
              <a:buSzPct val="70000"/>
              <a:buFont typeface="Wingdings" pitchFamily="2" charset="2"/>
              <a:buNone/>
            </a:pPr>
            <a:endParaRPr lang="en-US" sz="140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2" name="Text Box 1"/>
          <p:cNvSpPr txBox="1">
            <a:spLocks noChangeArrowheads="1"/>
          </p:cNvSpPr>
          <p:nvPr/>
        </p:nvSpPr>
        <p:spPr bwMode="auto">
          <a:xfrm>
            <a:off x="457200" y="122238"/>
            <a:ext cx="6858000" cy="868362"/>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round/>
                <a:headEnd/>
                <a:tailEnd/>
              </a14:hiddenLine>
            </a:ext>
          </a:extLst>
        </p:spPr>
        <p:txBody>
          <a:bodyPr anchor="b"/>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9pPr>
          </a:lstStyle>
          <a:p>
            <a:pPr eaLnBrk="1" hangingPunct="1"/>
            <a:r>
              <a:rPr lang="en-US" sz="3900" b="1">
                <a:solidFill>
                  <a:srgbClr val="330066"/>
                </a:solidFill>
              </a:rPr>
              <a:t>Intellectual Property</a:t>
            </a:r>
          </a:p>
        </p:txBody>
      </p:sp>
      <p:sp>
        <p:nvSpPr>
          <p:cNvPr id="5123" name="Text Box 2"/>
          <p:cNvSpPr txBox="1">
            <a:spLocks noChangeArrowheads="1"/>
          </p:cNvSpPr>
          <p:nvPr/>
        </p:nvSpPr>
        <p:spPr bwMode="auto">
          <a:xfrm>
            <a:off x="304800" y="1524000"/>
            <a:ext cx="8534400" cy="48006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round/>
                <a:headEnd/>
                <a:tailEnd/>
              </a14:hiddenLine>
            </a:ext>
          </a:extLst>
        </p:spPr>
        <p:txBody>
          <a:bodyPr/>
          <a:lstStyle>
            <a:lvl1pPr marL="341313" indent="-341313"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1pPr>
            <a:lvl2pPr marL="690563" indent="-347663"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2pPr>
            <a:lvl3pPr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3pPr>
            <a:lvl4pPr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4pPr>
            <a:lvl5pPr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9pPr>
          </a:lstStyle>
          <a:p>
            <a:pPr eaLnBrk="1" hangingPunct="1">
              <a:spcBef>
                <a:spcPts val="700"/>
              </a:spcBef>
              <a:buClr>
                <a:srgbClr val="330066"/>
              </a:buClr>
              <a:buSzPct val="70000"/>
              <a:buFont typeface="Wingdings" pitchFamily="2" charset="2"/>
              <a:buChar char=""/>
            </a:pPr>
            <a:r>
              <a:rPr lang="en-US" sz="2800">
                <a:solidFill>
                  <a:srgbClr val="000000"/>
                </a:solidFill>
              </a:rPr>
              <a:t>When starting a presentation you MUST say if:</a:t>
            </a:r>
          </a:p>
          <a:p>
            <a:pPr lvl="1" eaLnBrk="1" hangingPunct="1">
              <a:spcBef>
                <a:spcPts val="600"/>
              </a:spcBef>
              <a:buClr>
                <a:srgbClr val="669999"/>
              </a:buClr>
              <a:buSzPct val="70000"/>
              <a:buFont typeface="Wingdings" pitchFamily="2" charset="2"/>
              <a:buChar char=""/>
            </a:pPr>
            <a:r>
              <a:rPr lang="en-US" sz="2400">
                <a:solidFill>
                  <a:srgbClr val="000000"/>
                </a:solidFill>
              </a:rPr>
              <a:t>There is IPR associated with your draft</a:t>
            </a:r>
          </a:p>
          <a:p>
            <a:pPr lvl="1" eaLnBrk="1" hangingPunct="1">
              <a:spcBef>
                <a:spcPts val="600"/>
              </a:spcBef>
              <a:buClr>
                <a:srgbClr val="669999"/>
              </a:buClr>
              <a:buSzPct val="70000"/>
              <a:buFont typeface="Wingdings" pitchFamily="2" charset="2"/>
              <a:buChar char=""/>
            </a:pPr>
            <a:r>
              <a:rPr lang="en-US" sz="2400">
                <a:solidFill>
                  <a:srgbClr val="000000"/>
                </a:solidFill>
              </a:rPr>
              <a:t>The restrictions listed in section 5 of RFC 3978/4748 apply to your draft</a:t>
            </a:r>
          </a:p>
          <a:p>
            <a:pPr eaLnBrk="1" hangingPunct="1">
              <a:spcBef>
                <a:spcPts val="700"/>
              </a:spcBef>
              <a:buClr>
                <a:srgbClr val="330066"/>
              </a:buClr>
              <a:buSzPct val="70000"/>
              <a:buFont typeface="Wingdings" pitchFamily="2" charset="2"/>
              <a:buChar char=""/>
            </a:pPr>
            <a:r>
              <a:rPr lang="en-US" sz="2800">
                <a:solidFill>
                  <a:srgbClr val="000000"/>
                </a:solidFill>
              </a:rPr>
              <a:t>When asking questions or commenting on a draft:</a:t>
            </a:r>
          </a:p>
          <a:p>
            <a:pPr lvl="1" eaLnBrk="1" hangingPunct="1">
              <a:spcBef>
                <a:spcPts val="600"/>
              </a:spcBef>
              <a:buClr>
                <a:srgbClr val="669999"/>
              </a:buClr>
              <a:buSzPct val="70000"/>
              <a:buFont typeface="Wingdings" pitchFamily="2" charset="2"/>
              <a:buChar char=""/>
            </a:pPr>
            <a:r>
              <a:rPr lang="en-US" sz="2400">
                <a:solidFill>
                  <a:srgbClr val="000000"/>
                </a:solidFill>
              </a:rPr>
              <a:t>You MUST disclose any IPR you know of relating to the technology under discussion</a:t>
            </a:r>
          </a:p>
          <a:p>
            <a:pPr eaLnBrk="1" hangingPunct="1">
              <a:spcBef>
                <a:spcPts val="700"/>
              </a:spcBef>
              <a:buClr>
                <a:srgbClr val="330066"/>
              </a:buClr>
              <a:buSzPct val="70000"/>
              <a:buFont typeface="Wingdings" pitchFamily="2" charset="2"/>
              <a:buChar char=""/>
            </a:pPr>
            <a:r>
              <a:rPr lang="en-US" sz="2800">
                <a:solidFill>
                  <a:srgbClr val="000000"/>
                </a:solidFill>
              </a:rPr>
              <a:t>References</a:t>
            </a:r>
          </a:p>
          <a:p>
            <a:pPr lvl="1" eaLnBrk="1" hangingPunct="1">
              <a:spcBef>
                <a:spcPts val="600"/>
              </a:spcBef>
              <a:buClr>
                <a:srgbClr val="669999"/>
              </a:buClr>
              <a:buSzPct val="70000"/>
              <a:buFont typeface="Wingdings" pitchFamily="2" charset="2"/>
              <a:buChar char=""/>
            </a:pPr>
            <a:r>
              <a:rPr lang="en-US" sz="2400">
                <a:solidFill>
                  <a:srgbClr val="000000"/>
                </a:solidFill>
              </a:rPr>
              <a:t>RFC 5378 and RFC 3979 (updated by RFC 4879)</a:t>
            </a:r>
          </a:p>
          <a:p>
            <a:pPr lvl="1" eaLnBrk="1" hangingPunct="1">
              <a:spcBef>
                <a:spcPts val="600"/>
              </a:spcBef>
              <a:buClr>
                <a:srgbClr val="669999"/>
              </a:buClr>
              <a:buSzPct val="70000"/>
              <a:buFont typeface="Wingdings" pitchFamily="2" charset="2"/>
              <a:buChar char=""/>
            </a:pPr>
            <a:r>
              <a:rPr lang="en-US" sz="2400">
                <a:solidFill>
                  <a:srgbClr val="000000"/>
                </a:solidFill>
              </a:rPr>
              <a:t>“Note well” text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 overview</a:t>
            </a:r>
            <a:endParaRPr lang="en-US" dirty="0"/>
          </a:p>
        </p:txBody>
      </p:sp>
      <p:sp>
        <p:nvSpPr>
          <p:cNvPr id="3" name="Content Placeholder 2"/>
          <p:cNvSpPr>
            <a:spLocks noGrp="1"/>
          </p:cNvSpPr>
          <p:nvPr>
            <p:ph idx="1"/>
          </p:nvPr>
        </p:nvSpPr>
        <p:spPr/>
        <p:txBody>
          <a:bodyPr>
            <a:normAutofit/>
          </a:bodyPr>
          <a:lstStyle/>
          <a:p>
            <a:r>
              <a:rPr lang="en-US" dirty="0" smtClean="0"/>
              <a:t>Agenda bashing</a:t>
            </a:r>
          </a:p>
          <a:p>
            <a:r>
              <a:rPr lang="en-US" dirty="0" smtClean="0"/>
              <a:t>WG status update</a:t>
            </a:r>
          </a:p>
          <a:p>
            <a:pPr lvl="1"/>
            <a:r>
              <a:rPr lang="en-US" dirty="0" smtClean="0"/>
              <a:t>Active drafts in WG process</a:t>
            </a:r>
          </a:p>
          <a:p>
            <a:pPr lvl="1"/>
            <a:r>
              <a:rPr lang="en-US" dirty="0" smtClean="0"/>
              <a:t>Recently expired</a:t>
            </a:r>
          </a:p>
          <a:p>
            <a:pPr lvl="1"/>
            <a:r>
              <a:rPr lang="en-US" dirty="0" smtClean="0"/>
              <a:t>IESG processing</a:t>
            </a:r>
          </a:p>
          <a:p>
            <a:r>
              <a:rPr lang="en-US" dirty="0" smtClean="0"/>
              <a:t>WG draft presentations</a:t>
            </a:r>
          </a:p>
          <a:p>
            <a:r>
              <a:rPr lang="en-US" dirty="0" smtClean="0"/>
              <a:t>Individual draft presentations</a:t>
            </a:r>
          </a:p>
          <a:p>
            <a:r>
              <a:rPr lang="en-US" dirty="0" smtClean="0"/>
              <a:t>AOB</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Active drafts in WG process</a:t>
            </a:r>
            <a:endParaRPr lang="en-US" dirty="0"/>
          </a:p>
        </p:txBody>
      </p:sp>
      <p:sp>
        <p:nvSpPr>
          <p:cNvPr id="3" name="Content Placeholder 2"/>
          <p:cNvSpPr>
            <a:spLocks noGrp="1"/>
          </p:cNvSpPr>
          <p:nvPr>
            <p:ph idx="1"/>
          </p:nvPr>
        </p:nvSpPr>
        <p:spPr/>
        <p:txBody>
          <a:bodyPr>
            <a:normAutofit/>
          </a:bodyPr>
          <a:lstStyle/>
          <a:p>
            <a:r>
              <a:rPr lang="en-US" dirty="0" smtClean="0"/>
              <a:t>draft-ietf-dime-pmip6-lr</a:t>
            </a:r>
          </a:p>
          <a:p>
            <a:pPr lvl="1"/>
            <a:r>
              <a:rPr lang="en-US" dirty="0" smtClean="0"/>
              <a:t>2</a:t>
            </a:r>
            <a:r>
              <a:rPr lang="en-US" baseline="30000" dirty="0" smtClean="0"/>
              <a:t>nd</a:t>
            </a:r>
            <a:r>
              <a:rPr lang="en-US" dirty="0" smtClean="0"/>
              <a:t> WGLC completed; quite few reviews..</a:t>
            </a:r>
          </a:p>
          <a:p>
            <a:r>
              <a:rPr lang="en-US" dirty="0" smtClean="0"/>
              <a:t>draft-ietf-dime-rfc4005bis</a:t>
            </a:r>
          </a:p>
          <a:p>
            <a:pPr lvl="1"/>
            <a:r>
              <a:rPr lang="en-US" dirty="0" smtClean="0"/>
              <a:t>WGLC completed;</a:t>
            </a:r>
          </a:p>
          <a:p>
            <a:pPr lvl="1"/>
            <a:r>
              <a:rPr lang="en-US" dirty="0" smtClean="0"/>
              <a:t>5 open issues still in tracker.</a:t>
            </a:r>
          </a:p>
          <a:p>
            <a:r>
              <a:rPr lang="en-US" dirty="0" smtClean="0"/>
              <a:t>draft-</a:t>
            </a:r>
            <a:r>
              <a:rPr lang="en-US" dirty="0" err="1" smtClean="0"/>
              <a:t>ietf-dime-erp</a:t>
            </a:r>
            <a:endParaRPr lang="en-US" dirty="0" smtClean="0"/>
          </a:p>
          <a:p>
            <a:pPr lvl="1"/>
            <a:r>
              <a:rPr lang="en-US" dirty="0" smtClean="0"/>
              <a:t>Still unclear whether this I-D is actually </a:t>
            </a:r>
            <a:r>
              <a:rPr lang="en-US" smtClean="0"/>
              <a:t>ready.</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Recently expired</a:t>
            </a:r>
            <a:endParaRPr lang="en-US" dirty="0"/>
          </a:p>
        </p:txBody>
      </p:sp>
      <p:sp>
        <p:nvSpPr>
          <p:cNvPr id="3" name="Content Placeholder 2"/>
          <p:cNvSpPr>
            <a:spLocks noGrp="1"/>
          </p:cNvSpPr>
          <p:nvPr>
            <p:ph idx="1"/>
          </p:nvPr>
        </p:nvSpPr>
        <p:spPr/>
        <p:txBody>
          <a:bodyPr/>
          <a:lstStyle/>
          <a:p>
            <a:r>
              <a:rPr lang="en-US" dirty="0" smtClean="0"/>
              <a:t>draft-</a:t>
            </a:r>
            <a:r>
              <a:rPr lang="en-US" dirty="0" err="1" smtClean="0"/>
              <a:t>ietf</a:t>
            </a:r>
            <a:r>
              <a:rPr lang="en-US" dirty="0" smtClean="0"/>
              <a:t>-dime-app-design-guide (status has not changed since IETF#80).</a:t>
            </a:r>
          </a:p>
          <a:p>
            <a:r>
              <a:rPr lang="en-US" dirty="0" smtClean="0"/>
              <a:t>draft-</a:t>
            </a:r>
            <a:r>
              <a:rPr lang="en-US" dirty="0" err="1" smtClean="0"/>
              <a:t>ietf</a:t>
            </a:r>
            <a:r>
              <a:rPr lang="en-US" dirty="0" smtClean="0"/>
              <a:t>-dime-realm-based-redirect.</a:t>
            </a:r>
          </a:p>
          <a:p>
            <a:endParaRPr lang="en-US" dirty="0" smtClean="0"/>
          </a:p>
          <a:p>
            <a:r>
              <a:rPr lang="en-US" dirty="0" smtClean="0"/>
              <a:t>draft-ietf-dime-rfc3588bis</a:t>
            </a:r>
          </a:p>
          <a:p>
            <a:pPr lvl="1"/>
            <a:r>
              <a:rPr lang="en-US" dirty="0" smtClean="0"/>
              <a:t>On </a:t>
            </a:r>
            <a:r>
              <a:rPr lang="en-US" dirty="0" err="1" smtClean="0"/>
              <a:t>Jouni’s</a:t>
            </a:r>
            <a:r>
              <a:rPr lang="en-US" dirty="0" smtClean="0"/>
              <a:t> table waiting for resolution on S-NAPTR issues (triggered by draft-</a:t>
            </a:r>
            <a:r>
              <a:rPr lang="en-US" dirty="0" err="1" smtClean="0"/>
              <a:t>ietf-dime-extended-naptr</a:t>
            </a:r>
            <a:r>
              <a:rPr lang="en-US" dirty="0" smtClean="0"/>
              <a:t> in IESG).</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IESG processing</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draft-</a:t>
            </a:r>
            <a:r>
              <a:rPr lang="en-US" dirty="0" err="1" smtClean="0"/>
              <a:t>ietf-dime-priority-avps</a:t>
            </a:r>
            <a:endParaRPr lang="en-US" dirty="0" smtClean="0"/>
          </a:p>
          <a:p>
            <a:pPr lvl="1"/>
            <a:r>
              <a:rPr lang="en-US" dirty="0" smtClean="0"/>
              <a:t>Submitted to IESG (LC completed)</a:t>
            </a:r>
          </a:p>
          <a:p>
            <a:r>
              <a:rPr lang="en-US" dirty="0" smtClean="0"/>
              <a:t>draft-ietf-dime-ikev2-psk-diameter</a:t>
            </a:r>
          </a:p>
          <a:p>
            <a:pPr lvl="1"/>
            <a:r>
              <a:rPr lang="en-US" dirty="0" smtClean="0"/>
              <a:t>IESG </a:t>
            </a:r>
            <a:r>
              <a:rPr lang="en-US" dirty="0" err="1" smtClean="0"/>
              <a:t>Eval::Revised</a:t>
            </a:r>
            <a:r>
              <a:rPr lang="en-US" dirty="0" smtClean="0"/>
              <a:t> ID Needed; has </a:t>
            </a:r>
            <a:r>
              <a:rPr lang="en-US" dirty="0" err="1" smtClean="0"/>
              <a:t>DISCUSSes</a:t>
            </a:r>
            <a:endParaRPr lang="en-US" dirty="0" smtClean="0"/>
          </a:p>
          <a:p>
            <a:r>
              <a:rPr lang="en-US" dirty="0" smtClean="0"/>
              <a:t>draft-</a:t>
            </a:r>
            <a:r>
              <a:rPr lang="en-US" dirty="0" err="1" smtClean="0"/>
              <a:t>ietf-dime-local-keytran</a:t>
            </a:r>
            <a:endParaRPr lang="en-US" dirty="0" smtClean="0"/>
          </a:p>
          <a:p>
            <a:pPr lvl="1"/>
            <a:r>
              <a:rPr lang="en-US" dirty="0" smtClean="0"/>
              <a:t>IESG </a:t>
            </a:r>
            <a:r>
              <a:rPr lang="en-US" dirty="0" err="1" smtClean="0"/>
              <a:t>Eval</a:t>
            </a:r>
            <a:r>
              <a:rPr lang="en-US" dirty="0" smtClean="0"/>
              <a:t>; has </a:t>
            </a:r>
            <a:r>
              <a:rPr lang="en-US" dirty="0" err="1" smtClean="0"/>
              <a:t>DISCUSSes</a:t>
            </a:r>
            <a:endParaRPr lang="en-US" dirty="0" smtClean="0"/>
          </a:p>
          <a:p>
            <a:r>
              <a:rPr lang="en-US" dirty="0" smtClean="0"/>
              <a:t>draft-</a:t>
            </a:r>
            <a:r>
              <a:rPr lang="en-US" dirty="0" err="1" smtClean="0"/>
              <a:t>ietf-dime-extended-naptr</a:t>
            </a:r>
            <a:endParaRPr lang="en-US" dirty="0" smtClean="0"/>
          </a:p>
          <a:p>
            <a:pPr lvl="1"/>
            <a:r>
              <a:rPr lang="en-US" dirty="0" smtClean="0"/>
              <a:t>IESG </a:t>
            </a:r>
            <a:r>
              <a:rPr lang="en-US" dirty="0" err="1" smtClean="0"/>
              <a:t>Eval::Revised</a:t>
            </a:r>
            <a:r>
              <a:rPr lang="en-US" dirty="0" smtClean="0"/>
              <a:t> ID Needed; has a DISCUSS</a:t>
            </a:r>
          </a:p>
          <a:p>
            <a:r>
              <a:rPr lang="en-US" dirty="0" smtClean="0"/>
              <a:t>draft-</a:t>
            </a:r>
            <a:r>
              <a:rPr lang="en-US" dirty="0" err="1" smtClean="0"/>
              <a:t>ietf-dime-nat-control</a:t>
            </a:r>
            <a:endParaRPr lang="en-US" dirty="0" smtClean="0"/>
          </a:p>
          <a:p>
            <a:pPr lvl="1"/>
            <a:r>
              <a:rPr lang="en-US" dirty="0" smtClean="0"/>
              <a:t>IESG </a:t>
            </a:r>
            <a:r>
              <a:rPr lang="en-US" dirty="0" err="1" smtClean="0"/>
              <a:t>Evaluation::Revised</a:t>
            </a:r>
            <a:r>
              <a:rPr lang="en-US" dirty="0" smtClean="0"/>
              <a:t> ID Needed; has </a:t>
            </a:r>
            <a:r>
              <a:rPr lang="en-US" dirty="0" err="1" smtClean="0"/>
              <a:t>DISCUSSes</a:t>
            </a:r>
            <a:endParaRPr lang="en-US" dirty="0" smtClean="0"/>
          </a:p>
          <a:p>
            <a:r>
              <a:rPr lang="en-US" dirty="0" smtClean="0"/>
              <a:t>draft-</a:t>
            </a:r>
            <a:r>
              <a:rPr lang="en-US" dirty="0" err="1" smtClean="0"/>
              <a:t>ietf-dime-diameter-base-protocol-mib</a:t>
            </a:r>
            <a:endParaRPr lang="en-US" dirty="0" smtClean="0"/>
          </a:p>
          <a:p>
            <a:pPr lvl="1"/>
            <a:r>
              <a:rPr lang="en-US" dirty="0" smtClean="0"/>
              <a:t>AD </a:t>
            </a:r>
            <a:r>
              <a:rPr lang="en-US" dirty="0" err="1" smtClean="0"/>
              <a:t>Eval::AD</a:t>
            </a:r>
            <a:r>
              <a:rPr lang="en-US" dirty="0" smtClean="0"/>
              <a:t> </a:t>
            </a:r>
            <a:r>
              <a:rPr lang="en-US" dirty="0" err="1" smtClean="0"/>
              <a:t>Followup</a:t>
            </a:r>
            <a:r>
              <a:rPr lang="en-US" dirty="0" smtClean="0"/>
              <a:t> (29)</a:t>
            </a:r>
          </a:p>
          <a:p>
            <a:r>
              <a:rPr lang="en-US" dirty="0" smtClean="0"/>
              <a:t>draft-</a:t>
            </a:r>
            <a:r>
              <a:rPr lang="en-US" dirty="0" err="1" smtClean="0"/>
              <a:t>ietf-dime-diameter-cc-appl-mib</a:t>
            </a:r>
            <a:endParaRPr lang="en-US" dirty="0" smtClean="0"/>
          </a:p>
          <a:p>
            <a:pPr lvl="1"/>
            <a:r>
              <a:rPr lang="en-US" dirty="0" smtClean="0"/>
              <a:t>AD </a:t>
            </a:r>
            <a:r>
              <a:rPr lang="en-US" dirty="0" err="1" smtClean="0"/>
              <a:t>Eval::Revised</a:t>
            </a:r>
            <a:r>
              <a:rPr lang="en-US" dirty="0" smtClean="0"/>
              <a:t> ID Needed (525)</a:t>
            </a:r>
          </a:p>
          <a:p>
            <a:r>
              <a:rPr lang="en-US" dirty="0" smtClean="0"/>
              <a:t>draft-ietf-dime-rfc3588bis</a:t>
            </a:r>
          </a:p>
          <a:p>
            <a:pPr lvl="1"/>
            <a:r>
              <a:rPr lang="en-US" dirty="0" smtClean="0"/>
              <a:t>AD is </a:t>
            </a:r>
            <a:r>
              <a:rPr lang="en-US" dirty="0" err="1" smtClean="0"/>
              <a:t>watching::AD</a:t>
            </a:r>
            <a:r>
              <a:rPr lang="en-US" dirty="0" smtClean="0"/>
              <a:t> </a:t>
            </a:r>
            <a:r>
              <a:rPr lang="en-US" dirty="0" err="1" smtClean="0"/>
              <a:t>Followup</a:t>
            </a:r>
            <a:r>
              <a:rPr lang="en-US" dirty="0" smtClean="0"/>
              <a:t> (waits for example draft-</a:t>
            </a:r>
            <a:r>
              <a:rPr lang="en-US" dirty="0" err="1" smtClean="0"/>
              <a:t>ietf-dime-extended-naptr</a:t>
            </a:r>
            <a:r>
              <a:rPr lang="en-US" dirty="0" smtClean="0"/>
              <a:t>)</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the queue..</a:t>
            </a:r>
            <a:endParaRPr lang="en-US" dirty="0"/>
          </a:p>
        </p:txBody>
      </p:sp>
      <p:sp>
        <p:nvSpPr>
          <p:cNvPr id="3" name="Content Placeholder 2"/>
          <p:cNvSpPr>
            <a:spLocks noGrp="1"/>
          </p:cNvSpPr>
          <p:nvPr>
            <p:ph idx="1"/>
          </p:nvPr>
        </p:nvSpPr>
        <p:spPr/>
        <p:txBody>
          <a:bodyPr/>
          <a:lstStyle/>
          <a:p>
            <a:r>
              <a:rPr lang="en-US" dirty="0" smtClean="0"/>
              <a:t>draft-</a:t>
            </a:r>
            <a:r>
              <a:rPr lang="en-US" dirty="0" err="1" smtClean="0"/>
              <a:t>ietf-dime-capablities-update</a:t>
            </a:r>
            <a:endParaRPr lang="en-US" dirty="0" smtClean="0"/>
          </a:p>
          <a:p>
            <a:pPr lvl="1"/>
            <a:r>
              <a:rPr lang="en-US" dirty="0" smtClean="0"/>
              <a:t>MISSREF – Waiting for draft-ietf-dime-rfc3588bis i.e. not going to finish too soon..</a:t>
            </a:r>
            <a:endParaRPr lang="en-US" dirty="0"/>
          </a:p>
        </p:txBody>
      </p:sp>
    </p:spTree>
  </p:cSld>
  <p:clrMapOvr>
    <a:masterClrMapping/>
  </p:clrMapOvr>
</p:sld>
</file>

<file path=ppt/theme/theme1.xml><?xml version="1.0" encoding="utf-8"?>
<a:theme xmlns:a="http://schemas.openxmlformats.org/drawingml/2006/main" name="IETF">
  <a:themeElements>
    <a:clrScheme name="IETF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IETF">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extraClrScheme>
      <a:clrScheme name="IETF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IETF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IETF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IETF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IETF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IETF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IETF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IETF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IETF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IETF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ietf.potx</Template>
  <TotalTime>684</TotalTime>
  <Words>729</Words>
  <Application>Microsoft Macintosh PowerPoint</Application>
  <PresentationFormat>On-screen Show (4:3)</PresentationFormat>
  <Paragraphs>71</Paragraphs>
  <Slides>8</Slides>
  <Notes>2</Notes>
  <HiddenSlides>0</HiddenSlides>
  <MMClips>0</MMClips>
  <ScaleCrop>false</ScaleCrop>
  <HeadingPairs>
    <vt:vector size="4" baseType="variant">
      <vt:variant>
        <vt:lpstr>Design Template</vt:lpstr>
      </vt:variant>
      <vt:variant>
        <vt:i4>1</vt:i4>
      </vt:variant>
      <vt:variant>
        <vt:lpstr>Slide Titles</vt:lpstr>
      </vt:variant>
      <vt:variant>
        <vt:i4>8</vt:i4>
      </vt:variant>
    </vt:vector>
  </HeadingPairs>
  <TitlesOfParts>
    <vt:vector size="9" baseType="lpstr">
      <vt:lpstr>IETF</vt:lpstr>
      <vt:lpstr>Dime WG Status Update</vt:lpstr>
      <vt:lpstr>Slide 2</vt:lpstr>
      <vt:lpstr>Slide 3</vt:lpstr>
      <vt:lpstr>Agenda overview</vt:lpstr>
      <vt:lpstr>Active drafts in WG process</vt:lpstr>
      <vt:lpstr>Recently expired</vt:lpstr>
      <vt:lpstr>IESG processing</vt:lpstr>
      <vt:lpstr>In the queue..</vt:lpstr>
    </vt:vector>
  </TitlesOfParts>
  <Company>NSN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Dime WG</dc:title>
  <dc:creator>NSN_User</dc:creator>
  <cp:lastModifiedBy>NSN_User 2</cp:lastModifiedBy>
  <cp:revision>57</cp:revision>
  <dcterms:created xsi:type="dcterms:W3CDTF">2011-07-28T07:55:23Z</dcterms:created>
  <dcterms:modified xsi:type="dcterms:W3CDTF">2011-07-28T08:00:38Z</dcterms:modified>
</cp:coreProperties>
</file>