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56" r:id="rId2"/>
    <p:sldId id="258" r:id="rId3"/>
    <p:sldId id="261" r:id="rId4"/>
    <p:sldId id="262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5" autoAdjust="0"/>
    <p:restoredTop sz="94660"/>
  </p:normalViewPr>
  <p:slideViewPr>
    <p:cSldViewPr>
      <p:cViewPr varScale="1">
        <p:scale>
          <a:sx n="74" d="100"/>
          <a:sy n="74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EA078-7BE2-484D-8F35-DF3E225B17BB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D43B-525F-4D0F-9A0F-85A8E7FDA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7AB4C-66EB-44D7-BC62-FDF20A057DB8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D43B-525F-4D0F-9A0F-85A8E7FDA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7AB4C-66EB-44D7-BC62-FDF20A057DB8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D43B-525F-4D0F-9A0F-85A8E7FDA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7AB4C-66EB-44D7-BC62-FDF20A057DB8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D43B-525F-4D0F-9A0F-85A8E7FDA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7AB4C-66EB-44D7-BC62-FDF20A057DB8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D43B-525F-4D0F-9A0F-85A8E7FDA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7AB4C-66EB-44D7-BC62-FDF20A057DB8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D43B-525F-4D0F-9A0F-85A8E7FDA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7AB4C-66EB-44D7-BC62-FDF20A057DB8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D43B-525F-4D0F-9A0F-85A8E7FDA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7AB4C-66EB-44D7-BC62-FDF20A057DB8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D43B-525F-4D0F-9A0F-85A8E7FDA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7AB4C-66EB-44D7-BC62-FDF20A057DB8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D43B-525F-4D0F-9A0F-85A8E7FDA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7AB4C-66EB-44D7-BC62-FDF20A057DB8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D43B-525F-4D0F-9A0F-85A8E7FDA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7AB4C-66EB-44D7-BC62-FDF20A057DB8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D43B-525F-4D0F-9A0F-85A8E7FDA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7AB4C-66EB-44D7-BC62-FDF20A057DB8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1D43B-525F-4D0F-9A0F-85A8E7FDA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i3forum.org/sites/default/files/i3_Global_SPID_Specifications_Release_1_may_2011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Global </a:t>
            </a:r>
            <a:r>
              <a:rPr lang="en-US" dirty="0" smtClean="0"/>
              <a:t>Service Provider ID</a:t>
            </a:r>
            <a:br>
              <a:rPr lang="en-US" dirty="0" smtClean="0"/>
            </a:br>
            <a:r>
              <a:rPr lang="en-US" sz="2700" dirty="0" smtClean="0">
                <a:solidFill>
                  <a:schemeClr val="accent1"/>
                </a:solidFill>
              </a:rPr>
              <a:t>draft-pfautz-service-provider-identifier-urn-01</a:t>
            </a:r>
            <a:endParaRPr lang="en-US" sz="2700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4724400" y="4876800"/>
            <a:ext cx="4419600" cy="1371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Penn </a:t>
            </a:r>
            <a:r>
              <a:rPr lang="en-US" sz="2400" dirty="0" smtClean="0"/>
              <a:t>Pfautz    ppfautz@att.com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381000" y="57912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ea typeface="+mj-ea"/>
                <a:cs typeface="+mj-cs"/>
              </a:rPr>
              <a:t>IETF </a:t>
            </a:r>
            <a:r>
              <a:rPr lang="en-US" sz="2400" dirty="0" smtClean="0">
                <a:solidFill>
                  <a:prstClr val="black"/>
                </a:solidFill>
                <a:ea typeface="+mj-ea"/>
                <a:cs typeface="+mj-cs"/>
              </a:rPr>
              <a:t>81,  </a:t>
            </a:r>
            <a:r>
              <a:rPr lang="en-US" sz="2400" dirty="0" smtClean="0">
                <a:solidFill>
                  <a:prstClr val="black"/>
                </a:solidFill>
                <a:ea typeface="+mj-ea"/>
                <a:cs typeface="+mj-cs"/>
              </a:rPr>
              <a:t>July </a:t>
            </a:r>
            <a:r>
              <a:rPr lang="en-US" sz="2400" dirty="0" smtClean="0">
                <a:solidFill>
                  <a:prstClr val="black"/>
                </a:solidFill>
                <a:ea typeface="+mj-ea"/>
                <a:cs typeface="+mj-cs"/>
              </a:rPr>
              <a:t>2011, Quebec , Canada      Dispatch </a:t>
            </a:r>
            <a:r>
              <a:rPr lang="en-US" sz="2400" dirty="0" smtClean="0">
                <a:solidFill>
                  <a:prstClr val="black"/>
                </a:solidFill>
                <a:ea typeface="+mj-ea"/>
                <a:cs typeface="+mj-cs"/>
              </a:rPr>
              <a:t>WG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357128" cy="53589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357129" cy="53340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Interest in a globally unique service provider identifier in several industry bodies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</a:t>
            </a:r>
            <a:r>
              <a:rPr lang="en-US" sz="2400" dirty="0" smtClean="0"/>
              <a:t>3 </a:t>
            </a:r>
            <a:r>
              <a:rPr lang="en-US" sz="2400" dirty="0" smtClean="0"/>
              <a:t>Forum – Global SPID</a:t>
            </a:r>
          </a:p>
          <a:p>
            <a:pPr lvl="1">
              <a:buNone/>
            </a:pPr>
            <a:r>
              <a:rPr lang="en-US" sz="1400" u="sng" dirty="0" smtClean="0">
                <a:solidFill>
                  <a:schemeClr val="tx1"/>
                </a:solidFill>
                <a:hlinkClick r:id="rId2"/>
              </a:rPr>
              <a:t>http://i3forum.org/sites/default/files/i3_Global_SPID_Specifications_Release_1_may_2011.pdf</a:t>
            </a:r>
            <a:endParaRPr lang="en-US" sz="1400" u="sng" dirty="0" smtClean="0"/>
          </a:p>
          <a:p>
            <a:pPr lvl="2"/>
            <a:r>
              <a:rPr lang="en-US" dirty="0" smtClean="0"/>
              <a:t>Identify serving provider of an E.164 number for least cost routing</a:t>
            </a:r>
          </a:p>
          <a:p>
            <a:pPr lvl="2"/>
            <a:r>
              <a:rPr lang="en-US" dirty="0" smtClean="0"/>
              <a:t>Direct URI routing not appropriate</a:t>
            </a:r>
          </a:p>
          <a:p>
            <a:pPr lvl="2"/>
            <a:r>
              <a:rPr lang="en-US" dirty="0" smtClean="0"/>
              <a:t>Seek open registration – support for non-traditional carriers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GSMA - IR.67 proposed Service Provider Number, TBD by ITU-T, as substitute for E.212 </a:t>
            </a:r>
            <a:r>
              <a:rPr lang="en-US" sz="2000" dirty="0" smtClean="0"/>
              <a:t>assignments </a:t>
            </a:r>
            <a:r>
              <a:rPr lang="en-US" sz="2000" dirty="0" smtClean="0"/>
              <a:t>for non-mobile carriers</a:t>
            </a:r>
          </a:p>
          <a:p>
            <a:pPr>
              <a:buFont typeface="Arial" pitchFamily="34" charset="0"/>
              <a:buChar char="•"/>
            </a:pPr>
            <a:r>
              <a:rPr lang="en-US" sz="2100" dirty="0" smtClean="0"/>
              <a:t>ITU-T correspondence group on SPN </a:t>
            </a:r>
          </a:p>
          <a:p>
            <a:pPr lvl="2"/>
            <a:r>
              <a:rPr lang="en-US" sz="1400" dirty="0" smtClean="0"/>
              <a:t>Little progress</a:t>
            </a:r>
          </a:p>
          <a:p>
            <a:pPr lvl="2"/>
            <a:r>
              <a:rPr lang="en-US" sz="1400" dirty="0" smtClean="0"/>
              <a:t>support for non-traditional registrants unclear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Needs from other bodies: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Drinks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SIP Forum?</a:t>
            </a:r>
          </a:p>
          <a:p>
            <a:pPr lvl="2">
              <a:buFont typeface="Arial" pitchFamily="34" charset="0"/>
              <a:buChar char="•"/>
            </a:pPr>
            <a:endParaRPr lang="en-US" sz="1300" dirty="0" smtClean="0"/>
          </a:p>
          <a:p>
            <a:pPr>
              <a:buFont typeface="Arial" pitchFamily="34" charset="0"/>
              <a:buChar char="•"/>
            </a:pPr>
            <a:endParaRPr lang="en-US" sz="2100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Need for </a:t>
            </a:r>
            <a:r>
              <a:rPr lang="en-US" dirty="0" smtClean="0"/>
              <a:t>Convergence –wouldn’t it be nice…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Desirable to have one globally unique identifier</a:t>
            </a:r>
          </a:p>
          <a:p>
            <a:r>
              <a:rPr lang="en-US" dirty="0" smtClean="0"/>
              <a:t>i3 members initially looked to ITU, consistent with GMSA IR.67</a:t>
            </a:r>
          </a:p>
          <a:p>
            <a:r>
              <a:rPr lang="en-US" dirty="0" smtClean="0"/>
              <a:t>Prospects in ITU are dim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for </a:t>
            </a:r>
            <a:r>
              <a:rPr lang="en-US" dirty="0" smtClean="0"/>
              <a:t>Specification </a:t>
            </a:r>
            <a:r>
              <a:rPr lang="en-US" dirty="0" smtClean="0"/>
              <a:t>in IETF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Numeric </a:t>
            </a:r>
            <a:r>
              <a:rPr lang="en-US" dirty="0" smtClean="0"/>
              <a:t>ID, at least 8 digits long </a:t>
            </a:r>
          </a:p>
          <a:p>
            <a:pPr lvl="1"/>
            <a:r>
              <a:rPr lang="en-US" dirty="0" smtClean="0"/>
              <a:t>Fixed length </a:t>
            </a:r>
          </a:p>
          <a:p>
            <a:pPr lvl="1"/>
            <a:r>
              <a:rPr lang="en-US" dirty="0" smtClean="0"/>
              <a:t>Available to any type of entity </a:t>
            </a:r>
          </a:p>
          <a:p>
            <a:pPr lvl="1"/>
            <a:r>
              <a:rPr lang="en-US" dirty="0" smtClean="0"/>
              <a:t>Entities able to obtain multiple identifiers. </a:t>
            </a:r>
          </a:p>
          <a:p>
            <a:pPr lvl="1"/>
            <a:r>
              <a:rPr lang="en-US" dirty="0" smtClean="0"/>
              <a:t> Some range of identifiers reserved for internal usage</a:t>
            </a:r>
          </a:p>
          <a:p>
            <a:pPr lvl="1"/>
            <a:r>
              <a:rPr lang="en-US" dirty="0" smtClean="0"/>
              <a:t>Open registration by </a:t>
            </a:r>
            <a:r>
              <a:rPr lang="en-US" dirty="0" smtClean="0"/>
              <a:t>IANA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URN:SPID:&lt;8&gt;DIGIT	; </a:t>
            </a:r>
            <a:r>
              <a:rPr lang="en-US" sz="2100" dirty="0" smtClean="0"/>
              <a:t>could be something other than “SPID”</a:t>
            </a:r>
          </a:p>
          <a:p>
            <a:pPr lvl="1">
              <a:buNone/>
            </a:pPr>
            <a:r>
              <a:rPr lang="en-US" dirty="0" smtClean="0"/>
              <a:t>DIGIT=%30-39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Private Enterprise </a:t>
            </a:r>
            <a:r>
              <a:rPr lang="en-US" dirty="0" smtClean="0"/>
              <a:t>Numbers (used in SNMP MIB, RFC 2578) 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Part of OID hierarchy: </a:t>
            </a:r>
            <a:r>
              <a:rPr lang="en-US" dirty="0" err="1" smtClean="0"/>
              <a:t>iso.org.dod.internet.private.enterprise</a:t>
            </a:r>
            <a:r>
              <a:rPr lang="en-US" dirty="0" smtClean="0"/>
              <a:t>  1.3.6.1.4.1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Not specifically fixed length (issue re use in prefixing)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 Use sub-delegation rather than explicitly allowing multiple assignments to an entity or general reserved allocation for internal use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ITADs (RFC 3219 – TRIP protocol)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ITAD numbers in the range 1-255 are designated for Private </a:t>
            </a:r>
            <a:r>
              <a:rPr lang="en-US" dirty="0" smtClean="0"/>
              <a:t>Use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ITAD </a:t>
            </a:r>
            <a:r>
              <a:rPr lang="en-US" dirty="0" smtClean="0"/>
              <a:t>numbers in the range from 256 to (2**32)-1 are allocated by IANA on a First-Come-First-Serve basis. </a:t>
            </a:r>
            <a:r>
              <a:rPr lang="en-US" dirty="0" smtClean="0"/>
              <a:t> (not specifically fixed length)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Multiple allocation per entity?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Discussion, please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Thanks!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</TotalTime>
  <Words>288</Words>
  <Application>Microsoft Office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Global Service Provider ID draft-pfautz-service-provider-identifier-urn-01</vt:lpstr>
      <vt:lpstr>Background</vt:lpstr>
      <vt:lpstr>Need for Convergence –wouldn’t it be nice…</vt:lpstr>
      <vt:lpstr>Proposal for Specification in IETF</vt:lpstr>
      <vt:lpstr>Alternatives</vt:lpstr>
      <vt:lpstr>Discussion, please</vt:lpstr>
    </vt:vector>
  </TitlesOfParts>
  <Company>AT&amp;T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Service Provider ID</dc:title>
  <dc:creator>Penn Pfautz</dc:creator>
  <cp:lastModifiedBy>Penn Pfautz</cp:lastModifiedBy>
  <cp:revision>30</cp:revision>
  <dcterms:created xsi:type="dcterms:W3CDTF">2011-07-19T19:39:09Z</dcterms:created>
  <dcterms:modified xsi:type="dcterms:W3CDTF">2011-07-20T18:12:04Z</dcterms:modified>
</cp:coreProperties>
</file>