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5" r:id="rId4"/>
    <p:sldId id="266" r:id="rId5"/>
    <p:sldId id="267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739F-9F29-491D-91D1-6B6257354CD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2B7B-E364-4D55-B047-34AA098D14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739F-9F29-491D-91D1-6B6257354CD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2B7B-E364-4D55-B047-34AA098D14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739F-9F29-491D-91D1-6B6257354CD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2B7B-E364-4D55-B047-34AA098D14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739F-9F29-491D-91D1-6B6257354CD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2B7B-E364-4D55-B047-34AA098D14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739F-9F29-491D-91D1-6B6257354CD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2B7B-E364-4D55-B047-34AA098D14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739F-9F29-491D-91D1-6B6257354CD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2B7B-E364-4D55-B047-34AA098D14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739F-9F29-491D-91D1-6B6257354CD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2B7B-E364-4D55-B047-34AA098D14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739F-9F29-491D-91D1-6B6257354CD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2B7B-E364-4D55-B047-34AA098D14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739F-9F29-491D-91D1-6B6257354CD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2B7B-E364-4D55-B047-34AA098D14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739F-9F29-491D-91D1-6B6257354CD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2B7B-E364-4D55-B047-34AA098D14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739F-9F29-491D-91D1-6B6257354CD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2B7B-E364-4D55-B047-34AA098D14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B739F-9F29-491D-91D1-6B6257354CDD}" type="datetimeFigureOut">
              <a:rPr lang="en-US" smtClean="0"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02B7B-E364-4D55-B047-34AA098D14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SPPP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/>
          </a:p>
          <a:p>
            <a:pPr algn="ctr">
              <a:buNone/>
            </a:pPr>
            <a:r>
              <a:rPr lang="en-US" b="1" dirty="0" smtClean="0"/>
              <a:t>Session </a:t>
            </a:r>
            <a:r>
              <a:rPr lang="en-US" b="1" dirty="0"/>
              <a:t>Peering Provisioning Protocol</a:t>
            </a:r>
          </a:p>
          <a:p>
            <a:pPr algn="ctr">
              <a:buNone/>
            </a:pPr>
            <a:r>
              <a:rPr lang="en-US" b="1" dirty="0"/>
              <a:t>draft-ietf-drinks-spprov-</a:t>
            </a:r>
            <a:r>
              <a:rPr lang="en-US" b="1" dirty="0" smtClean="0"/>
              <a:t>09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19200"/>
            <a:ext cx="8610600" cy="52578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WGLC was issued in April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Comments received from Dean Willis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Capitalization inconsistencies and spelling issues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Coherence on use of terminology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Clarification on authentication and authorization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Guidance on transport protocol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Whether an IANA registry is needed for </a:t>
            </a:r>
            <a:r>
              <a:rPr lang="en-US" dirty="0">
                <a:solidFill>
                  <a:schemeClr val="tx1"/>
                </a:solidFill>
              </a:rPr>
              <a:t>r</a:t>
            </a:r>
            <a:r>
              <a:rPr lang="en-US" dirty="0" smtClean="0">
                <a:solidFill>
                  <a:schemeClr val="tx1"/>
                </a:solidFill>
              </a:rPr>
              <a:t>esponse codes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Time values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Security </a:t>
            </a:r>
            <a:r>
              <a:rPr lang="en-US" dirty="0">
                <a:solidFill>
                  <a:schemeClr val="tx1"/>
                </a:solidFill>
              </a:rPr>
              <a:t>Considerations </a:t>
            </a:r>
            <a:r>
              <a:rPr lang="en-US" dirty="0" smtClean="0">
                <a:solidFill>
                  <a:schemeClr val="tx1"/>
                </a:solidFill>
              </a:rPr>
              <a:t>section</a:t>
            </a:r>
          </a:p>
          <a:p>
            <a:pPr lvl="1" algn="l"/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124200"/>
          </a:xfrm>
        </p:spPr>
        <p:txBody>
          <a:bodyPr>
            <a:normAutofit fontScale="92500"/>
          </a:bodyPr>
          <a:lstStyle/>
          <a:p>
            <a:r>
              <a:rPr lang="en-US" dirty="0"/>
              <a:t>Capitalization inconsistencies and spelling issues</a:t>
            </a:r>
          </a:p>
          <a:p>
            <a:r>
              <a:rPr lang="en-US" dirty="0" smtClean="0"/>
              <a:t>Coherence </a:t>
            </a:r>
            <a:r>
              <a:rPr lang="en-US" dirty="0"/>
              <a:t>on use of terminology</a:t>
            </a:r>
          </a:p>
          <a:p>
            <a:r>
              <a:rPr lang="en-US" dirty="0" smtClean="0"/>
              <a:t>Clarification </a:t>
            </a:r>
            <a:r>
              <a:rPr lang="en-US" dirty="0"/>
              <a:t>on authentication and authorization</a:t>
            </a:r>
          </a:p>
          <a:p>
            <a:r>
              <a:rPr lang="en-US" dirty="0" smtClean="0"/>
              <a:t>Proposed mandatory SOAP-based transport</a:t>
            </a:r>
            <a:endParaRPr lang="en-US" dirty="0"/>
          </a:p>
          <a:p>
            <a:r>
              <a:rPr lang="en-US" dirty="0" smtClean="0"/>
              <a:t>No need for a IANA </a:t>
            </a:r>
            <a:r>
              <a:rPr lang="en-US" dirty="0"/>
              <a:t>registry </a:t>
            </a:r>
            <a:r>
              <a:rPr lang="en-US" dirty="0" smtClean="0"/>
              <a:t>for response codes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27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505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Time Value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MUST BE absolute UTC time</a:t>
            </a:r>
          </a:p>
          <a:p>
            <a:pPr lvl="1">
              <a:buFont typeface="Arial"/>
              <a:buChar char="•"/>
            </a:pPr>
            <a:r>
              <a:rPr lang="en-US" dirty="0" err="1" smtClean="0"/>
              <a:t>Timezone</a:t>
            </a:r>
            <a:r>
              <a:rPr lang="en-US" dirty="0" smtClean="0"/>
              <a:t> offset in the value are disallowed</a:t>
            </a:r>
          </a:p>
          <a:p>
            <a:pPr>
              <a:buFont typeface="Arial"/>
              <a:buChar char="•"/>
            </a:pPr>
            <a:r>
              <a:rPr lang="en-US" dirty="0" smtClean="0"/>
              <a:t>“Security Considerations” section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still leans on the transport protocol for all matters of confidentiality, authentication, and authorization</a:t>
            </a:r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726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5.1.1.1 Update Request</a:t>
            </a:r>
          </a:p>
          <a:p>
            <a:pPr lvl="1"/>
            <a:r>
              <a:rPr lang="en-US" dirty="0" smtClean="0"/>
              <a:t>Current spec notes that there is a choice of error handling as “stop and rollback” or “stop and commit”. Further, it is left to the implementers to exercise it as a matter of policy</a:t>
            </a:r>
          </a:p>
          <a:p>
            <a:pPr lvl="1"/>
            <a:r>
              <a:rPr lang="en-US" dirty="0" smtClean="0"/>
              <a:t>For clarity, and to eliminate interoperability issues, the design team agreed that the text needs to be modified in favor of a single “stop and rollback” option.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794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819400"/>
            <a:ext cx="2514600" cy="5334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Next Steps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2408</TotalTime>
  <Words>213</Words>
  <Application>Microsoft Macintosh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SPPP Protocol</vt:lpstr>
      <vt:lpstr>Progress</vt:lpstr>
      <vt:lpstr>Updates</vt:lpstr>
      <vt:lpstr>Updates</vt:lpstr>
      <vt:lpstr>Progress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</dc:title>
  <dc:creator>Ken</dc:creator>
  <cp:lastModifiedBy>Neustar</cp:lastModifiedBy>
  <cp:revision>40</cp:revision>
  <dcterms:created xsi:type="dcterms:W3CDTF">2010-07-27T10:14:35Z</dcterms:created>
  <dcterms:modified xsi:type="dcterms:W3CDTF">2011-07-26T16:26:54Z</dcterms:modified>
</cp:coreProperties>
</file>