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E72AE48-94E6-46E0-BE32-5F0716DE9115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377F5C-EDA7-4864-9756-35769B0E62CF}" type="datetime1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Brian Rosen</a:t>
            </a:r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1733" y="381000"/>
            <a:ext cx="8534400" cy="1752600"/>
          </a:xfrm>
        </p:spPr>
        <p:txBody>
          <a:bodyPr>
            <a:normAutofit/>
          </a:bodyPr>
          <a:lstStyle/>
          <a:p>
            <a:r>
              <a:rPr lang="en-US" sz="4400" dirty="0"/>
              <a:t>d</a:t>
            </a:r>
            <a:r>
              <a:rPr lang="en-US" sz="4400" dirty="0" smtClean="0"/>
              <a:t>raft-ietf-ecrit-data-only-ea-02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0055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Provide a way to send emergency data to a PSAP (citizen to authority alert)</a:t>
            </a:r>
          </a:p>
          <a:p>
            <a:r>
              <a:rPr lang="en-US" dirty="0" smtClean="0"/>
              <a:t>Examples include sensor alerts of various kinds (alarm, medical, telematics, ...)</a:t>
            </a:r>
          </a:p>
          <a:p>
            <a:r>
              <a:rPr lang="en-US" dirty="0" smtClean="0"/>
              <a:t>Uses SIP so that we can employ –</a:t>
            </a:r>
            <a:r>
              <a:rPr lang="en-US" dirty="0" err="1" smtClean="0"/>
              <a:t>phonebcp</a:t>
            </a:r>
            <a:r>
              <a:rPr lang="en-US" dirty="0" smtClean="0"/>
              <a:t>/location conveyance/… as is</a:t>
            </a:r>
          </a:p>
          <a:p>
            <a:r>
              <a:rPr lang="en-US" dirty="0" smtClean="0"/>
              <a:t>Uses “Additional Data” to carry sensor and other device or alert specific data</a:t>
            </a:r>
          </a:p>
        </p:txBody>
      </p:sp>
    </p:spTree>
    <p:extLst>
      <p:ext uri="{BB962C8B-B14F-4D97-AF65-F5344CB8AC3E}">
        <p14:creationId xmlns:p14="http://schemas.microsoft.com/office/powerpoint/2010/main" val="2324770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Issue – CAP, it’s role, and where this mechanism is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SIP messages does it work on?</a:t>
            </a:r>
          </a:p>
          <a:p>
            <a:pPr lvl="1"/>
            <a:r>
              <a:rPr lang="en-US" dirty="0" smtClean="0"/>
              <a:t>MESSAGE (only)</a:t>
            </a:r>
          </a:p>
          <a:p>
            <a:pPr lvl="1"/>
            <a:r>
              <a:rPr lang="en-US" dirty="0" smtClean="0"/>
              <a:t>INVITE/PUBLISH/… as well as MESSAGE</a:t>
            </a:r>
          </a:p>
          <a:p>
            <a:r>
              <a:rPr lang="en-US" dirty="0" smtClean="0"/>
              <a:t>If it’s MESSAGE (only) how do you get sensor, … data that would otherwise be carried here an, e.g. INVITE</a:t>
            </a:r>
          </a:p>
          <a:p>
            <a:r>
              <a:rPr lang="en-US" dirty="0" smtClean="0"/>
              <a:t>What is the role of CAP here?</a:t>
            </a:r>
          </a:p>
          <a:p>
            <a:pPr lvl="1"/>
            <a:r>
              <a:rPr lang="en-US" dirty="0" smtClean="0"/>
              <a:t>Is there anything in a CAP message we lose if we don’t use CAP</a:t>
            </a:r>
          </a:p>
          <a:p>
            <a:r>
              <a:rPr lang="en-US" dirty="0" smtClean="0"/>
              <a:t>Should we allow CAP message in Call-Info?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527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11</TotalTime>
  <Words>175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draft-ietf-ecrit-data-only-ea-02</vt:lpstr>
      <vt:lpstr>Purpose</vt:lpstr>
      <vt:lpstr>Open Issue – CAP, it’s role, and where this mechanism is used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draft-ietf-ecrit-data-only-ea-02</dc:title>
  <dc:creator>Brian Rosen</dc:creator>
  <cp:lastModifiedBy>Brian Rosen</cp:lastModifiedBy>
  <cp:revision>2</cp:revision>
  <dcterms:created xsi:type="dcterms:W3CDTF">2011-07-24T20:01:26Z</dcterms:created>
  <dcterms:modified xsi:type="dcterms:W3CDTF">2011-07-24T20:12:48Z</dcterms:modified>
</cp:coreProperties>
</file>