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5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2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EC8A-5DEE-0A4D-B134-C414F230DAC5}" type="datetimeFigureOut">
              <a:rPr lang="en-US" smtClean="0"/>
              <a:t>7/24/11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4A55CA0-BC9D-2240-BB32-648D1F28C79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EC8A-5DEE-0A4D-B134-C414F230DAC5}" type="datetimeFigureOut">
              <a:rPr lang="en-US" smtClean="0"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5CA0-BC9D-2240-BB32-648D1F28C79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4A55CA0-BC9D-2240-BB32-648D1F28C79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EC8A-5DEE-0A4D-B134-C414F230DAC5}" type="datetimeFigureOut">
              <a:rPr lang="en-US" smtClean="0"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EC8A-5DEE-0A4D-B134-C414F230DAC5}" type="datetimeFigureOut">
              <a:rPr lang="en-US" smtClean="0"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4A55CA0-BC9D-2240-BB32-648D1F28C79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EC8A-5DEE-0A4D-B134-C414F230DAC5}" type="datetimeFigureOut">
              <a:rPr lang="en-US" smtClean="0"/>
              <a:t>7/24/11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4A55CA0-BC9D-2240-BB32-648D1F28C79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7B7EC8A-5DEE-0A4D-B134-C414F230DAC5}" type="datetimeFigureOut">
              <a:rPr lang="en-US" smtClean="0"/>
              <a:t>7/24/11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5CA0-BC9D-2240-BB32-648D1F28C79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EC8A-5DEE-0A4D-B134-C414F230DAC5}" type="datetimeFigureOut">
              <a:rPr lang="en-US" smtClean="0"/>
              <a:t>7/24/11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4A55CA0-BC9D-2240-BB32-648D1F28C79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EC8A-5DEE-0A4D-B134-C414F230DAC5}" type="datetimeFigureOut">
              <a:rPr lang="en-US" smtClean="0"/>
              <a:t>7/24/11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4A55CA0-BC9D-2240-BB32-648D1F28C7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EC8A-5DEE-0A4D-B134-C414F230DAC5}" type="datetimeFigureOut">
              <a:rPr lang="en-US" smtClean="0"/>
              <a:t>7/24/11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4A55CA0-BC9D-2240-BB32-648D1F28C7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4A55CA0-BC9D-2240-BB32-648D1F28C79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EC8A-5DEE-0A4D-B134-C414F230DAC5}" type="datetimeFigureOut">
              <a:rPr lang="en-US" smtClean="0"/>
              <a:t>7/24/11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4A55CA0-BC9D-2240-BB32-648D1F28C79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7B7EC8A-5DEE-0A4D-B134-C414F230DAC5}" type="datetimeFigureOut">
              <a:rPr lang="en-US" smtClean="0"/>
              <a:t>7/24/11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7B7EC8A-5DEE-0A4D-B134-C414F230DAC5}" type="datetimeFigureOut">
              <a:rPr lang="en-US" smtClean="0"/>
              <a:t>7/24/11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4A55CA0-BC9D-2240-BB32-648D1F28C798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Brian Rosen</a:t>
            </a:r>
          </a:p>
          <a:p>
            <a:r>
              <a:rPr lang="en-US" dirty="0" err="1" smtClean="0"/>
              <a:t>Hannes</a:t>
            </a:r>
            <a:r>
              <a:rPr lang="en-US" dirty="0" smtClean="0"/>
              <a:t> </a:t>
            </a:r>
            <a:r>
              <a:rPr lang="en-US" dirty="0" err="1" smtClean="0"/>
              <a:t>Tschofenig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ecrit</a:t>
            </a:r>
            <a:r>
              <a:rPr lang="en-US" dirty="0" smtClean="0"/>
              <a:t>-additional-data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127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Carry data known by devices and service providers to PSAPs in emergency calls</a:t>
            </a:r>
          </a:p>
          <a:p>
            <a:r>
              <a:rPr lang="en-US" dirty="0" smtClean="0"/>
              <a:t>Carries</a:t>
            </a:r>
          </a:p>
          <a:p>
            <a:pPr lvl="1"/>
            <a:r>
              <a:rPr lang="en-US" dirty="0" smtClean="0"/>
              <a:t>Service provider ID and contact info</a:t>
            </a:r>
          </a:p>
          <a:p>
            <a:pPr lvl="1"/>
            <a:r>
              <a:rPr lang="en-US" dirty="0" smtClean="0"/>
              <a:t>Service provider service info</a:t>
            </a:r>
          </a:p>
          <a:p>
            <a:pPr lvl="1"/>
            <a:r>
              <a:rPr lang="en-US" dirty="0" smtClean="0"/>
              <a:t>Device info (including hook for sensor data)</a:t>
            </a:r>
          </a:p>
          <a:p>
            <a:pPr lvl="1"/>
            <a:r>
              <a:rPr lang="en-US" dirty="0" smtClean="0"/>
              <a:t>Subscriber Info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38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This version provides three mechanisms to carry 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Call Info header with https URI pointing to XML data structure</a:t>
            </a:r>
          </a:p>
          <a:p>
            <a:r>
              <a:rPr lang="en-US" dirty="0" smtClean="0"/>
              <a:t>Retrieve with GET</a:t>
            </a:r>
          </a:p>
          <a:p>
            <a:r>
              <a:rPr lang="en-US" dirty="0" smtClean="0"/>
              <a:t>Call Info header with CID (like location-conveyance) to put data in body</a:t>
            </a:r>
          </a:p>
          <a:p>
            <a:r>
              <a:rPr lang="en-US" dirty="0" smtClean="0"/>
              <a:t>New Provided-By scheme for PIDF-LO (access network data)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197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Structure redo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Now a set of MIME types (wrapped in mime-multi-part of course) for each block of data</a:t>
            </a:r>
          </a:p>
          <a:p>
            <a:r>
              <a:rPr lang="en-US" dirty="0" smtClean="0"/>
              <a:t>Any set of these blocks can be included in the data</a:t>
            </a:r>
          </a:p>
          <a:p>
            <a:r>
              <a:rPr lang="en-US" dirty="0" smtClean="0"/>
              <a:t>No real change to the data itself, just a syntax change</a:t>
            </a:r>
          </a:p>
          <a:p>
            <a:r>
              <a:rPr lang="en-US" dirty="0" smtClean="0"/>
              <a:t>Comments welcome on what blocks are there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9947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6</TotalTime>
  <Words>157</Words>
  <Application>Microsoft Macintosh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draft-ietf-ecrit-additional-data</vt:lpstr>
      <vt:lpstr>Purpose</vt:lpstr>
      <vt:lpstr>This version provides three mechanisms to carry the data</vt:lpstr>
      <vt:lpstr>Data Structure redo</vt:lpstr>
    </vt:vector>
  </TitlesOfParts>
  <Company>NeuStar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draft-ietf-ecrit-additional-data</dc:title>
  <dc:creator>Brian Rosen</dc:creator>
  <cp:lastModifiedBy>Brian Rosen</cp:lastModifiedBy>
  <cp:revision>2</cp:revision>
  <dcterms:created xsi:type="dcterms:W3CDTF">2011-07-24T20:12:52Z</dcterms:created>
  <dcterms:modified xsi:type="dcterms:W3CDTF">2011-07-24T20:19:31Z</dcterms:modified>
</cp:coreProperties>
</file>