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-11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F80BE-02A3-8143-AEF1-73290DDC3177}" type="datetimeFigureOut">
              <a:rPr lang="en-US" smtClean="0"/>
              <a:t>7/26/11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DE172-AF33-C346-B7EB-6995303D01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039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F80BE-02A3-8143-AEF1-73290DDC3177}" type="datetimeFigureOut">
              <a:rPr lang="en-US" smtClean="0"/>
              <a:t>7/26/11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DE172-AF33-C346-B7EB-6995303D01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879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F80BE-02A3-8143-AEF1-73290DDC3177}" type="datetimeFigureOut">
              <a:rPr lang="en-US" smtClean="0"/>
              <a:t>7/26/11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DE172-AF33-C346-B7EB-6995303D01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869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F80BE-02A3-8143-AEF1-73290DDC3177}" type="datetimeFigureOut">
              <a:rPr lang="en-US" smtClean="0"/>
              <a:t>7/26/11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DE172-AF33-C346-B7EB-6995303D01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52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F80BE-02A3-8143-AEF1-73290DDC3177}" type="datetimeFigureOut">
              <a:rPr lang="en-US" smtClean="0"/>
              <a:t>7/26/11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DE172-AF33-C346-B7EB-6995303D01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166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F80BE-02A3-8143-AEF1-73290DDC3177}" type="datetimeFigureOut">
              <a:rPr lang="en-US" smtClean="0"/>
              <a:t>7/26/11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DE172-AF33-C346-B7EB-6995303D01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417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F80BE-02A3-8143-AEF1-73290DDC3177}" type="datetimeFigureOut">
              <a:rPr lang="en-US" smtClean="0"/>
              <a:t>7/26/11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DE172-AF33-C346-B7EB-6995303D01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398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F80BE-02A3-8143-AEF1-73290DDC3177}" type="datetimeFigureOut">
              <a:rPr lang="en-US" smtClean="0"/>
              <a:t>7/26/11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DE172-AF33-C346-B7EB-6995303D01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078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F80BE-02A3-8143-AEF1-73290DDC3177}" type="datetimeFigureOut">
              <a:rPr lang="en-US" smtClean="0"/>
              <a:t>7/26/11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DE172-AF33-C346-B7EB-6995303D01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158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F80BE-02A3-8143-AEF1-73290DDC3177}" type="datetimeFigureOut">
              <a:rPr lang="en-US" smtClean="0"/>
              <a:t>7/26/11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DE172-AF33-C346-B7EB-6995303D01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459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F80BE-02A3-8143-AEF1-73290DDC3177}" type="datetimeFigureOut">
              <a:rPr lang="en-US" smtClean="0"/>
              <a:t>7/26/11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DE172-AF33-C346-B7EB-6995303D01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394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F80BE-02A3-8143-AEF1-73290DDC3177}" type="datetimeFigureOut">
              <a:rPr lang="en-US" smtClean="0"/>
              <a:t>7/26/11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DE172-AF33-C346-B7EB-6995303D01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441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Channe</a:t>
            </a:r>
            <a:r>
              <a:rPr lang="en-US" dirty="0"/>
              <a:t>l</a:t>
            </a:r>
            <a:r>
              <a:rPr lang="en-US" dirty="0" smtClean="0"/>
              <a:t> Binding Attributes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Joe </a:t>
            </a:r>
            <a:r>
              <a:rPr lang="en-US" dirty="0" err="1" smtClean="0"/>
              <a:t>Salowey</a:t>
            </a:r>
            <a:endParaRPr lang="en-US" dirty="0" smtClean="0"/>
          </a:p>
          <a:p>
            <a:r>
              <a:rPr lang="en-US" dirty="0" err="1" smtClean="0"/>
              <a:t>jsalowey@cisco.com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182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Draft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Defines a few attributes</a:t>
            </a:r>
          </a:p>
          <a:p>
            <a:r>
              <a:rPr lang="en-US" dirty="0" smtClean="0"/>
              <a:t>General Attributes</a:t>
            </a:r>
          </a:p>
          <a:p>
            <a:pPr lvl="1"/>
            <a:r>
              <a:rPr lang="en-US" dirty="0" smtClean="0"/>
              <a:t>NAS port type</a:t>
            </a:r>
          </a:p>
          <a:p>
            <a:r>
              <a:rPr lang="en-US" dirty="0" smtClean="0"/>
              <a:t>802.11 Attributes</a:t>
            </a:r>
          </a:p>
          <a:p>
            <a:pPr lvl="1"/>
            <a:r>
              <a:rPr lang="en-US" dirty="0" smtClean="0"/>
              <a:t>Called-Station-ID</a:t>
            </a:r>
          </a:p>
          <a:p>
            <a:pPr lvl="1"/>
            <a:r>
              <a:rPr lang="en-US" dirty="0" smtClean="0"/>
              <a:t>Mobility-Domain-ID</a:t>
            </a:r>
          </a:p>
        </p:txBody>
      </p:sp>
    </p:spTree>
    <p:extLst>
      <p:ext uri="{BB962C8B-B14F-4D97-AF65-F5344CB8AC3E}">
        <p14:creationId xmlns:p14="http://schemas.microsoft.com/office/powerpoint/2010/main" val="3241071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Just Specify General Attributes</a:t>
            </a:r>
          </a:p>
          <a:p>
            <a:pPr lvl="1"/>
            <a:r>
              <a:rPr lang="en-US" dirty="0" smtClean="0"/>
              <a:t>Specific lower layer attributes in their own document</a:t>
            </a:r>
          </a:p>
          <a:p>
            <a:r>
              <a:rPr lang="en-US" dirty="0" smtClean="0"/>
              <a:t>What General Attributes?</a:t>
            </a:r>
          </a:p>
          <a:p>
            <a:pPr lvl="1"/>
            <a:r>
              <a:rPr lang="en-US" dirty="0" smtClean="0"/>
              <a:t>Identify EAP lower layer</a:t>
            </a:r>
          </a:p>
          <a:p>
            <a:pPr lvl="1"/>
            <a:r>
              <a:rPr lang="en-US" dirty="0" smtClean="0"/>
              <a:t>Identify </a:t>
            </a:r>
            <a:r>
              <a:rPr lang="en-US" dirty="0" err="1" smtClean="0"/>
              <a:t>Authenticatior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870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EAP Lower Layer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NAS-Port Type?</a:t>
            </a:r>
          </a:p>
          <a:p>
            <a:pPr lvl="1"/>
            <a:r>
              <a:rPr lang="en-US" dirty="0" smtClean="0"/>
              <a:t>Mostly L2</a:t>
            </a:r>
          </a:p>
          <a:p>
            <a:pPr lvl="1"/>
            <a:r>
              <a:rPr lang="en-US" dirty="0" smtClean="0"/>
              <a:t>No PANA, No IKEv2</a:t>
            </a:r>
          </a:p>
          <a:p>
            <a:r>
              <a:rPr lang="en-US" dirty="0" smtClean="0"/>
              <a:t>Specific EAP lower layer attribute</a:t>
            </a:r>
          </a:p>
          <a:p>
            <a:pPr lvl="1"/>
            <a:r>
              <a:rPr lang="en-US" dirty="0" smtClean="0"/>
              <a:t>draft-aboba-radext-wlan-13</a:t>
            </a:r>
          </a:p>
          <a:p>
            <a:pPr lvl="1"/>
            <a:r>
              <a:rPr lang="en-US" dirty="0" smtClean="0"/>
              <a:t>EAP-Lower</a:t>
            </a:r>
            <a:r>
              <a:rPr lang="en-US" smtClean="0"/>
              <a:t>-Layer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245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 Authenticator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Called-Station-ID</a:t>
            </a:r>
          </a:p>
          <a:p>
            <a:pPr lvl="1"/>
            <a:r>
              <a:rPr lang="en-US" dirty="0" smtClean="0"/>
              <a:t>Typically contains MAC address</a:t>
            </a:r>
          </a:p>
          <a:p>
            <a:pPr lvl="1"/>
            <a:r>
              <a:rPr lang="en-US" dirty="0" smtClean="0"/>
              <a:t>In 802.11, it also contains SSID</a:t>
            </a:r>
          </a:p>
          <a:p>
            <a:r>
              <a:rPr lang="en-US" dirty="0" smtClean="0"/>
              <a:t>Is this general enough?</a:t>
            </a:r>
          </a:p>
          <a:p>
            <a:pPr lvl="1"/>
            <a:r>
              <a:rPr lang="en-US" dirty="0" smtClean="0"/>
              <a:t>Do all media types specify something useful?</a:t>
            </a:r>
          </a:p>
          <a:p>
            <a:r>
              <a:rPr lang="en-US" dirty="0" smtClean="0"/>
              <a:t>Is there a more desirable </a:t>
            </a:r>
            <a:r>
              <a:rPr lang="en-US" dirty="0" smtClean="0"/>
              <a:t>option?</a:t>
            </a:r>
          </a:p>
          <a:p>
            <a:r>
              <a:rPr lang="en-US" dirty="0" smtClean="0"/>
              <a:t>Is </a:t>
            </a:r>
            <a:r>
              <a:rPr lang="en-US" smtClean="0"/>
              <a:t>it necessary?</a:t>
            </a:r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323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130</Words>
  <Application>Microsoft Macintosh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Channel Binding Attributes</vt:lpstr>
      <vt:lpstr>Current Draft</vt:lpstr>
      <vt:lpstr>Proposal</vt:lpstr>
      <vt:lpstr>EAP Lower Layer</vt:lpstr>
      <vt:lpstr>Identify Authenticator</vt:lpstr>
    </vt:vector>
  </TitlesOfParts>
  <Company>Cisco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Channel Binding Attributes</dc:title>
  <dc:creator>JAS</dc:creator>
  <cp:lastModifiedBy>JAS</cp:lastModifiedBy>
  <cp:revision>6</cp:revision>
  <dcterms:created xsi:type="dcterms:W3CDTF">2011-07-25T14:23:51Z</dcterms:created>
  <dcterms:modified xsi:type="dcterms:W3CDTF">2011-07-26T14:38:57Z</dcterms:modified>
</cp:coreProperties>
</file>