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2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0B301-CE57-684F-9307-4925A4BAD954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D388F-942E-014E-BA41-3BDAAA122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A65A4-E609-3E47-8C65-A936D5831F89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7FED-055C-9242-A215-1D766E0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EMU Tunnel EAP Method</a:t>
            </a:r>
            <a:br>
              <a:rPr lang="en-US" dirty="0" smtClean="0"/>
            </a:br>
            <a:r>
              <a:rPr lang="en-US" sz="2800" dirty="0" smtClean="0"/>
              <a:t>draft-ietf-emu-eap-tunnel-method-00.txt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29446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Hao Zhou</a:t>
            </a:r>
          </a:p>
          <a:p>
            <a:r>
              <a:rPr lang="en-US" dirty="0" smtClean="0"/>
              <a:t>Nancy Cam-</a:t>
            </a:r>
            <a:r>
              <a:rPr lang="en-US" dirty="0" err="1" smtClean="0"/>
              <a:t>Winget</a:t>
            </a:r>
            <a:endParaRPr lang="en-US" dirty="0" smtClean="0"/>
          </a:p>
          <a:p>
            <a:r>
              <a:rPr lang="en-US" dirty="0" smtClean="0"/>
              <a:t>Joseph </a:t>
            </a:r>
            <a:r>
              <a:rPr lang="en-US" dirty="0" err="1" smtClean="0"/>
              <a:t>Salowey</a:t>
            </a:r>
            <a:endParaRPr lang="en-US" dirty="0" smtClean="0"/>
          </a:p>
          <a:p>
            <a:r>
              <a:rPr lang="en-US" dirty="0" smtClean="0"/>
              <a:t>Stephen Hanna </a:t>
            </a:r>
          </a:p>
          <a:p>
            <a:endParaRPr lang="en-US" dirty="0" smtClean="0"/>
          </a:p>
          <a:p>
            <a:r>
              <a:rPr lang="en-US" dirty="0" smtClean="0"/>
              <a:t>July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Adopted as basis for EMU Standard tunnel EAP method after IETF80.</a:t>
            </a:r>
          </a:p>
          <a:p>
            <a:r>
              <a:rPr lang="en-US" dirty="0" smtClean="0"/>
              <a:t>Email List Discussion concluded on allocation of a new EAP type</a:t>
            </a:r>
          </a:p>
          <a:p>
            <a:r>
              <a:rPr lang="en-US" dirty="0" smtClean="0"/>
              <a:t>Chair requested review comments (very few comments received so far)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993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EAP Type – to be allocated by IANA</a:t>
            </a:r>
          </a:p>
          <a:p>
            <a:r>
              <a:rPr lang="en-US" dirty="0" smtClean="0"/>
              <a:t>Version number – to be changed to 1</a:t>
            </a:r>
          </a:p>
          <a:p>
            <a:r>
              <a:rPr lang="en-US" dirty="0" smtClean="0"/>
              <a:t>EAP Name – to be discussed</a:t>
            </a:r>
          </a:p>
          <a:p>
            <a:pPr lvl="1"/>
            <a:r>
              <a:rPr lang="en-US" dirty="0" smtClean="0"/>
              <a:t>ITEM (Internet Tunnel EAP Method)</a:t>
            </a:r>
          </a:p>
          <a:p>
            <a:pPr lvl="1"/>
            <a:r>
              <a:rPr lang="en-US" dirty="0" smtClean="0"/>
              <a:t>ETA (EAP Tunnel Authentication)</a:t>
            </a:r>
          </a:p>
          <a:p>
            <a:pPr lvl="1"/>
            <a:r>
              <a:rPr lang="en-US" dirty="0" smtClean="0"/>
              <a:t>TEAP (Tunnel EAP)</a:t>
            </a:r>
          </a:p>
          <a:p>
            <a:pPr lvl="1"/>
            <a:r>
              <a:rPr lang="en-US" dirty="0" smtClean="0"/>
              <a:t>EAP-</a:t>
            </a:r>
            <a:r>
              <a:rPr lang="en-US" dirty="0" smtClean="0"/>
              <a:t>TUNNEL</a:t>
            </a:r>
          </a:p>
          <a:p>
            <a:pPr lvl="1"/>
            <a:r>
              <a:rPr lang="en-US" dirty="0" smtClean="0"/>
              <a:t>TEAM (Tunneled Extensible </a:t>
            </a:r>
            <a:r>
              <a:rPr lang="en-US" dirty="0" smtClean="0"/>
              <a:t>Authentication </a:t>
            </a:r>
            <a:r>
              <a:rPr lang="en-US" dirty="0" smtClean="0"/>
              <a:t>Method)</a:t>
            </a:r>
            <a:endParaRPr lang="en-US" dirty="0" smtClean="0"/>
          </a:p>
          <a:p>
            <a:r>
              <a:rPr lang="en-US" dirty="0" smtClean="0"/>
              <a:t>Add Outer TLV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P</a:t>
            </a:r>
            <a:r>
              <a:rPr lang="en-US" dirty="0" smtClean="0"/>
              <a:t>rotection of inner and </a:t>
            </a:r>
            <a:r>
              <a:rPr lang="en-US" dirty="0" smtClean="0"/>
              <a:t>o</a:t>
            </a:r>
            <a:r>
              <a:rPr lang="en-US" dirty="0" smtClean="0"/>
              <a:t>uter TLV</a:t>
            </a:r>
          </a:p>
          <a:p>
            <a:r>
              <a:rPr lang="en-US" dirty="0" smtClean="0"/>
              <a:t>Remove dependency on RFC 5422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Submit a new revision with proposed changes</a:t>
            </a:r>
            <a:endParaRPr lang="en-US" dirty="0" smtClean="0"/>
          </a:p>
          <a:p>
            <a:r>
              <a:rPr lang="en-US" dirty="0" smtClean="0"/>
              <a:t>Issue </a:t>
            </a:r>
            <a:r>
              <a:rPr lang="en-US" dirty="0" smtClean="0"/>
              <a:t>Workgroup Last Call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152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EMU Tunnel EAP Method draft-ietf-emu-eap-tunnel-method-00.txt</vt:lpstr>
      <vt:lpstr>Status of the Draft</vt:lpstr>
      <vt:lpstr>Proposed Changes</vt:lpstr>
      <vt:lpstr>Next Steps</vt:lpstr>
      <vt:lpstr>Questions?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EAP-FAST Version 2 draft-zhou-emu-eap-fastv2-00.txt</dc:title>
  <dc:creator>Hao Zhou</dc:creator>
  <cp:lastModifiedBy>Hao Zhou</cp:lastModifiedBy>
  <cp:revision>11</cp:revision>
  <dcterms:created xsi:type="dcterms:W3CDTF">2011-07-26T14:25:25Z</dcterms:created>
  <dcterms:modified xsi:type="dcterms:W3CDTF">2011-07-26T15:27:25Z</dcterms:modified>
</cp:coreProperties>
</file>