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06342-9776-4890-AE32-B162C79F4550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C2731-D15A-4044-82E9-9D1606F324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?draft=draft-ietf-geopriv-held-measuremen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912768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draft-</a:t>
            </a:r>
            <a:r>
              <a:rPr lang="en-US" dirty="0" err="1" smtClean="0">
                <a:hlinkClick r:id="rId2"/>
              </a:rPr>
              <a:t>ietf</a:t>
            </a:r>
            <a:r>
              <a:rPr lang="en-US" dirty="0" smtClean="0">
                <a:hlinkClick r:id="rId2"/>
              </a:rPr>
              <a:t>-</a:t>
            </a:r>
            <a:r>
              <a:rPr lang="en-US" dirty="0" err="1" smtClean="0">
                <a:hlinkClick r:id="rId2"/>
              </a:rPr>
              <a:t>geopriv</a:t>
            </a:r>
            <a:r>
              <a:rPr lang="en-US" dirty="0" smtClean="0">
                <a:hlinkClick r:id="rId2"/>
              </a:rPr>
              <a:t>-held-measurements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More reviews collected</a:t>
            </a:r>
          </a:p>
          <a:p>
            <a:pPr lvl="1"/>
            <a:r>
              <a:rPr lang="en-AU" dirty="0" smtClean="0"/>
              <a:t>Some still pending</a:t>
            </a:r>
          </a:p>
          <a:p>
            <a:r>
              <a:rPr lang="en-AU" dirty="0" smtClean="0"/>
              <a:t>No changes since last meeting</a:t>
            </a:r>
          </a:p>
          <a:p>
            <a:pPr lvl="1"/>
            <a:r>
              <a:rPr lang="en-AU" dirty="0" smtClean="0"/>
              <a:t>Aside from a few pending changes to include new acknowledgements for review feedback</a:t>
            </a:r>
          </a:p>
          <a:p>
            <a:endParaRPr lang="en-AU" dirty="0"/>
          </a:p>
          <a:p>
            <a:r>
              <a:rPr lang="en-AU" smtClean="0"/>
              <a:t>Otherwise, done</a:t>
            </a:r>
            <a:endParaRPr lang="en-AU" dirty="0" smtClean="0"/>
          </a:p>
          <a:p>
            <a:endParaRPr lang="en-US" dirty="0" smtClean="0"/>
          </a:p>
          <a:p>
            <a:endParaRPr lang="en-A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30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Measurements</vt:lpstr>
      <vt:lpstr>Status</vt:lpstr>
    </vt:vector>
  </TitlesOfParts>
  <Company>CommScope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</dc:title>
  <dc:creator>Martin Thomson</dc:creator>
  <cp:lastModifiedBy>Martin Thomson</cp:lastModifiedBy>
  <cp:revision>2</cp:revision>
  <dcterms:created xsi:type="dcterms:W3CDTF">2011-07-21T02:11:05Z</dcterms:created>
  <dcterms:modified xsi:type="dcterms:W3CDTF">2011-07-21T04:52:21Z</dcterms:modified>
</cp:coreProperties>
</file>