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551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51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10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9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10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643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56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2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28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83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27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F5157-693B-4490-8BD6-72D97A6E545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4BC2C-AEF9-4B98-9F92-2ECFA8ACB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65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152400"/>
            <a:ext cx="5648325" cy="455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 descr="firewall.tif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90950" y="2590800"/>
            <a:ext cx="5353050" cy="4210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0" y="4572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Host firewalls don’t provide  simple controls for “limit this traffic depending on where its from.” </a:t>
            </a:r>
          </a:p>
          <a:p>
            <a:r>
              <a:rPr lang="en-US" dirty="0" smtClean="0"/>
              <a:t>ex: local vs. Internet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4767535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Windows provides concept of network location, but that’s about the </a:t>
            </a:r>
            <a:r>
              <a:rPr lang="en-US" b="1" dirty="0" smtClean="0"/>
              <a:t>host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8349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B0F0"/>
                </a:solidFill>
              </a:rPr>
              <a:t>Problem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Home network topologies are varied and ambiguous. </a:t>
            </a:r>
          </a:p>
          <a:p>
            <a:r>
              <a:rPr lang="en-US" dirty="0" smtClean="0"/>
              <a:t>Clear definition of local security boundary could enable higher-order security promises to users.</a:t>
            </a:r>
          </a:p>
          <a:p>
            <a:r>
              <a:rPr lang="en-US" dirty="0" smtClean="0"/>
              <a:t>Is </a:t>
            </a:r>
            <a:r>
              <a:rPr lang="en-US" dirty="0" smtClean="0"/>
              <a:t>there a “local” security boundary? </a:t>
            </a:r>
          </a:p>
          <a:p>
            <a:r>
              <a:rPr lang="en-US" dirty="0" smtClean="0"/>
              <a:t>What defines the “local” security boundary?</a:t>
            </a:r>
          </a:p>
          <a:p>
            <a:pPr lvl="1"/>
            <a:r>
              <a:rPr lang="en-US" dirty="0" smtClean="0"/>
              <a:t>ULAs</a:t>
            </a:r>
          </a:p>
          <a:p>
            <a:pPr lvl="1"/>
            <a:r>
              <a:rPr lang="en-US" dirty="0" smtClean="0"/>
              <a:t>Link-local</a:t>
            </a:r>
          </a:p>
          <a:p>
            <a:pPr lvl="1"/>
            <a:r>
              <a:rPr lang="en-US" dirty="0" smtClean="0"/>
              <a:t>Prefix pushed down by RA</a:t>
            </a:r>
          </a:p>
          <a:p>
            <a:pPr lvl="1"/>
            <a:r>
              <a:rPr lang="en-US" dirty="0" smtClean="0"/>
              <a:t>Magic?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022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86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Problem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</dc:title>
  <dc:creator>Christopher Palmer</dc:creator>
  <cp:lastModifiedBy>Christopher Palmer</cp:lastModifiedBy>
  <cp:revision>6</cp:revision>
  <dcterms:created xsi:type="dcterms:W3CDTF">2011-07-26T18:08:39Z</dcterms:created>
  <dcterms:modified xsi:type="dcterms:W3CDTF">2011-07-26T20:47:34Z</dcterms:modified>
</cp:coreProperties>
</file>