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69" autoAdjust="0"/>
  </p:normalViewPr>
  <p:slideViewPr>
    <p:cSldViewPr snapToGrid="0" snapToObjects="1">
      <p:cViewPr varScale="1">
        <p:scale>
          <a:sx n="46" d="100"/>
          <a:sy n="46" d="100"/>
        </p:scale>
        <p:origin x="-82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4338782A-1219-0241-A8EE-0E8C1CC09669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0E6C7AE8-3F9A-3846-B1F0-BD45E46124DB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fc-interest@rfc-editor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rfc-interest@rfc-editor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RSOC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Baker</a:t>
            </a:r>
          </a:p>
          <a:p>
            <a:r>
              <a:rPr lang="en-US" dirty="0" smtClean="0"/>
              <a:t>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4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RSOC supposed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RSOC is tasked with hiring and overseeing the activities and budget of </a:t>
            </a:r>
            <a:r>
              <a:rPr lang="en-US" dirty="0"/>
              <a:t>the RFC Series Editor, the RFC Production Center</a:t>
            </a:r>
            <a:r>
              <a:rPr lang="en-US" dirty="0" smtClean="0"/>
              <a:t>, and </a:t>
            </a:r>
            <a:r>
              <a:rPr lang="en-US" dirty="0"/>
              <a:t>the RFC Publisher </a:t>
            </a:r>
            <a:endParaRPr lang="en-US" dirty="0" smtClean="0"/>
          </a:p>
          <a:p>
            <a:pPr lvl="1"/>
            <a:r>
              <a:rPr lang="en-US" dirty="0"/>
              <a:t>draft-iab-rfc-editor-model-</a:t>
            </a:r>
            <a:r>
              <a:rPr lang="en-US" dirty="0" smtClean="0"/>
              <a:t>v2</a:t>
            </a:r>
          </a:p>
          <a:p>
            <a:pPr lvl="1"/>
            <a:r>
              <a:rPr lang="en-US" dirty="0">
                <a:hlinkClick r:id="rId2"/>
              </a:rPr>
              <a:t>rfc-interest@rfc-</a:t>
            </a:r>
            <a:r>
              <a:rPr lang="en-US" dirty="0" smtClean="0">
                <a:hlinkClick r:id="rId2"/>
              </a:rPr>
              <a:t>editor.org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21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had to come to consensus on what the document means in various places – who are we hiring, and for what job?</a:t>
            </a:r>
          </a:p>
          <a:p>
            <a:pPr lvl="1"/>
            <a:r>
              <a:rPr lang="en-US" dirty="0" smtClean="0"/>
              <a:t>Is this person first a publisher and then a member of our community, or a person in our community with publishing background?</a:t>
            </a:r>
          </a:p>
          <a:p>
            <a:pPr lvl="1"/>
            <a:r>
              <a:rPr lang="en-US" dirty="0" smtClean="0"/>
              <a:t>Balance responsibility and authority</a:t>
            </a:r>
          </a:p>
          <a:p>
            <a:pPr lvl="1"/>
            <a:r>
              <a:rPr lang="en-US" dirty="0" smtClean="0"/>
              <a:t>Why did first round search (last year) fail, and has that been corrected?</a:t>
            </a:r>
          </a:p>
          <a:p>
            <a:pPr lvl="1"/>
            <a:r>
              <a:rPr lang="en-US" dirty="0" smtClean="0"/>
              <a:t>How do we ensure that this round succeeds?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33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net…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Revisions to model document in June to clarify some issues, 27 June</a:t>
            </a:r>
          </a:p>
          <a:p>
            <a:r>
              <a:rPr lang="en-US" dirty="0" smtClean="0"/>
              <a:t>Updates to SOW and other supporting documents</a:t>
            </a:r>
          </a:p>
          <a:p>
            <a:r>
              <a:rPr lang="en-US" dirty="0" smtClean="0"/>
              <a:t>Additional comments on </a:t>
            </a:r>
            <a:r>
              <a:rPr lang="en-US" dirty="0">
                <a:hlinkClick r:id="rId2"/>
              </a:rPr>
              <a:t>rfc-interest@rfc-editor.org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Call for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Issued two weeks ago in various community vehicles</a:t>
            </a:r>
          </a:p>
          <a:p>
            <a:pPr lvl="1"/>
            <a:r>
              <a:rPr lang="en-US" dirty="0" smtClean="0"/>
              <a:t>ISOC and IETF web sites</a:t>
            </a:r>
          </a:p>
          <a:p>
            <a:pPr lvl="1"/>
            <a:r>
              <a:rPr lang="en-US" dirty="0" smtClean="0"/>
              <a:t>Social media</a:t>
            </a:r>
          </a:p>
          <a:p>
            <a:pPr lvl="1"/>
            <a:r>
              <a:rPr lang="en-US" dirty="0" smtClean="0"/>
              <a:t>Advertisements,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To date, seven responses, </a:t>
            </a:r>
          </a:p>
          <a:p>
            <a:pPr lvl="1"/>
            <a:r>
              <a:rPr lang="en-US" dirty="0" smtClean="0"/>
              <a:t>RSOC evaluating </a:t>
            </a:r>
            <a:r>
              <a:rPr lang="en-US" smtClean="0"/>
              <a:t>and interviewing</a:t>
            </a:r>
            <a:endParaRPr lang="en-US" dirty="0" smtClean="0"/>
          </a:p>
          <a:p>
            <a:r>
              <a:rPr lang="en-US" dirty="0" smtClean="0"/>
              <a:t>Probable professional search as well, to surface people who are first publishers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5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tuned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</a:p>
          <a:p>
            <a:pPr lvl="1"/>
            <a:r>
              <a:rPr lang="en-US" dirty="0" smtClean="0"/>
              <a:t>Interview candidates in August/September</a:t>
            </a:r>
          </a:p>
          <a:p>
            <a:pPr lvl="1"/>
            <a:r>
              <a:rPr lang="en-US" dirty="0" smtClean="0"/>
              <a:t>Potential hire in October/November</a:t>
            </a:r>
          </a:p>
          <a:p>
            <a:pPr lvl="1"/>
            <a:r>
              <a:rPr lang="en-US" dirty="0" smtClean="0"/>
              <a:t>Hey, one can hope, right?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2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IETF.thmx</Template>
  <TotalTime>23</TotalTime>
  <Words>212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IETF</vt:lpstr>
      <vt:lpstr>RSOC</vt:lpstr>
      <vt:lpstr>What is the RSOC supposed to do?</vt:lpstr>
      <vt:lpstr>Issues</vt:lpstr>
      <vt:lpstr>Net net…</vt:lpstr>
      <vt:lpstr>Call for candidates</vt:lpstr>
      <vt:lpstr>Stay tuned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RSOC</dc:title>
  <dc:creator>Fred Baker</dc:creator>
  <cp:lastModifiedBy>Bernard Aboba</cp:lastModifiedBy>
  <cp:revision>5</cp:revision>
  <dcterms:created xsi:type="dcterms:W3CDTF">2011-07-25T06:09:41Z</dcterms:created>
  <dcterms:modified xsi:type="dcterms:W3CDTF">2011-07-26T01:59:17Z</dcterms:modified>
</cp:coreProperties>
</file>