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51E83-7E4A-0E49-B887-6272025292D7}" type="datetimeFigureOut">
              <a:rPr lang="en-US" smtClean="0"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2B1F6-1577-8E4E-8792-8F28CE7AB9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>Thank you Marcia!</a:t>
            </a:r>
            <a:endParaRPr lang="en-US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611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200" dirty="0" smtClean="0"/>
              <a:t>   </a:t>
            </a:r>
            <a:r>
              <a:rPr lang="en-US" sz="4800" dirty="0" smtClean="0"/>
              <a:t>Thank </a:t>
            </a:r>
            <a:r>
              <a:rPr lang="en-US" sz="4800" dirty="0" smtClean="0"/>
              <a:t>you for </a:t>
            </a:r>
            <a:r>
              <a:rPr lang="en-US" sz="4800" b="1" dirty="0" smtClean="0"/>
              <a:t>15 years </a:t>
            </a:r>
            <a:r>
              <a:rPr lang="en-US" sz="4800" dirty="0" smtClean="0"/>
              <a:t>of exemplary </a:t>
            </a:r>
            <a:r>
              <a:rPr lang="en-US" sz="4800" dirty="0" smtClean="0"/>
              <a:t>support to the IETF.</a:t>
            </a:r>
            <a:endParaRPr lang="en-US" sz="4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999306" y="3811392"/>
            <a:ext cx="40129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We are looking forward to many more!</a:t>
            </a:r>
            <a:endParaRPr lang="en-US" sz="4800" dirty="0"/>
          </a:p>
        </p:txBody>
      </p:sp>
      <p:pic>
        <p:nvPicPr>
          <p:cNvPr id="9" name="Picture 8" descr="IMG_007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6" y="3257482"/>
            <a:ext cx="4660307" cy="3495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Thank you Marcia!</vt:lpstr>
    </vt:vector>
  </TitlesOfParts>
  <Company>AMS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Thank you Marcia!</dc:title>
  <dc:creator>Alexa Morris</dc:creator>
  <cp:lastModifiedBy>Russell Housley</cp:lastModifiedBy>
  <cp:revision>3</cp:revision>
  <dcterms:created xsi:type="dcterms:W3CDTF">2011-07-27T16:52:45Z</dcterms:created>
  <dcterms:modified xsi:type="dcterms:W3CDTF">2011-07-27T18:43:24Z</dcterms:modified>
</cp:coreProperties>
</file>