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68" r:id="rId4"/>
    <p:sldId id="269" r:id="rId5"/>
    <p:sldId id="265" r:id="rId6"/>
    <p:sldId id="267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63" autoAdjust="0"/>
  </p:normalViewPr>
  <p:slideViewPr>
    <p:cSldViewPr snapToGrid="0" snapToObjects="1">
      <p:cViewPr varScale="1">
        <p:scale>
          <a:sx n="56" d="100"/>
          <a:sy n="56" d="100"/>
        </p:scale>
        <p:origin x="-2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ICCRG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ASRG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HIPRG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TMRG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Sheet1!$F$2:$F$15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DTNRG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Sheet1!$G$2:$G$15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6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P2PRG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Sheet1!$H$2:$H$15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IRTF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Sheet1!$I$2:$I$15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NMRG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Sheet1!$J$2:$J$15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MOBOPTS</c:v>
                </c:pt>
              </c:strCache>
            </c:strRef>
          </c:tx>
          <c:invertIfNegative val="0"/>
          <c:cat>
            <c:strRef>
              <c:f>Sheet1!$A$2:$A$15</c:f>
              <c:strCache>
                <c:ptCount val="14"/>
                <c:pt idx="0">
                  <c:v>IETF-68</c:v>
                </c:pt>
                <c:pt idx="1">
                  <c:v>IETF-69</c:v>
                </c:pt>
                <c:pt idx="2">
                  <c:v>IETF-70</c:v>
                </c:pt>
                <c:pt idx="3">
                  <c:v>IETF-71</c:v>
                </c:pt>
                <c:pt idx="4">
                  <c:v>IETF-72</c:v>
                </c:pt>
                <c:pt idx="5">
                  <c:v>IETF-73</c:v>
                </c:pt>
                <c:pt idx="6">
                  <c:v>IETF-74</c:v>
                </c:pt>
                <c:pt idx="7">
                  <c:v>IETF-75</c:v>
                </c:pt>
                <c:pt idx="8">
                  <c:v>IETF-76</c:v>
                </c:pt>
                <c:pt idx="9">
                  <c:v>IETF-77</c:v>
                </c:pt>
                <c:pt idx="10">
                  <c:v>IETF-78</c:v>
                </c:pt>
                <c:pt idx="11">
                  <c:v>IETF-79</c:v>
                </c:pt>
                <c:pt idx="12">
                  <c:v>IETF-80</c:v>
                </c:pt>
                <c:pt idx="13">
                  <c:v>IETF-81</c:v>
                </c:pt>
              </c:strCache>
            </c:strRef>
          </c:cat>
          <c:val>
            <c:numRef>
              <c:f>Sheet1!$K$2:$K$15</c:f>
              <c:numCache>
                <c:formatCode>General</c:formatCode>
                <c:ptCount val="1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37844096"/>
        <c:axId val="37845632"/>
      </c:barChart>
      <c:catAx>
        <c:axId val="37844096"/>
        <c:scaling>
          <c:orientation val="minMax"/>
        </c:scaling>
        <c:delete val="0"/>
        <c:axPos val="b"/>
        <c:majorTickMark val="out"/>
        <c:minorTickMark val="none"/>
        <c:tickLblPos val="nextTo"/>
        <c:crossAx val="37845632"/>
        <c:crosses val="autoZero"/>
        <c:auto val="1"/>
        <c:lblAlgn val="ctr"/>
        <c:lblOffset val="100"/>
        <c:noMultiLvlLbl val="0"/>
      </c:catAx>
      <c:valAx>
        <c:axId val="37845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844096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E9BBA-F854-5146-AFFE-ABE30BF01B58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0D0DB-3EE9-F943-AEB3-507BD346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3093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DA37B-DC6D-5D4F-9BD2-F2BED3B9F1D4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90E9F-D76D-F941-ADE2-618083AA7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560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8488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rtf-logo-16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70" y="424907"/>
            <a:ext cx="2862857" cy="205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9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5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4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4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899949"/>
            <a:ext cx="7772400" cy="1362075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406900"/>
            <a:ext cx="7772400" cy="15001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rtf-logo-16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70" y="424907"/>
            <a:ext cx="2862857" cy="205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8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3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8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5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4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17A5C-0869-8240-8523-C20CFB44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8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the</a:t>
            </a:r>
            <a:br>
              <a:rPr lang="en-US" dirty="0" smtClean="0"/>
            </a:br>
            <a:r>
              <a:rPr lang="en-US" dirty="0" smtClean="0"/>
              <a:t>Internet Research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Lars Eggert</a:t>
            </a:r>
          </a:p>
          <a:p>
            <a:r>
              <a:rPr lang="en-US" dirty="0" smtClean="0"/>
              <a:t>IRTF Chair</a:t>
            </a:r>
          </a:p>
          <a:p>
            <a:r>
              <a:rPr lang="en-US" dirty="0" smtClean="0"/>
              <a:t>IETF-81, Quebec City, Canada</a:t>
            </a:r>
          </a:p>
        </p:txBody>
      </p:sp>
    </p:spTree>
    <p:extLst>
      <p:ext uri="{BB962C8B-B14F-4D97-AF65-F5344CB8AC3E}">
        <p14:creationId xmlns:p14="http://schemas.microsoft.com/office/powerpoint/2010/main" val="273934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IRTF Meetings This Week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Seven RGs are meeting this week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Delay-Tolerant Networking</a:t>
            </a:r>
          </a:p>
          <a:p>
            <a:r>
              <a:rPr lang="en-US" dirty="0" smtClean="0"/>
              <a:t>Peer-to-Peer</a:t>
            </a:r>
          </a:p>
          <a:p>
            <a:r>
              <a:rPr lang="en-US" dirty="0" smtClean="0"/>
              <a:t>Network Management</a:t>
            </a:r>
          </a:p>
          <a:p>
            <a:r>
              <a:rPr lang="en-US" dirty="0"/>
              <a:t>IP Mobility </a:t>
            </a:r>
            <a:r>
              <a:rPr lang="en-US" dirty="0" smtClean="0"/>
              <a:t>Optimizations</a:t>
            </a:r>
          </a:p>
          <a:p>
            <a:r>
              <a:rPr lang="en-US" dirty="0"/>
              <a:t>Host Identity </a:t>
            </a:r>
            <a:r>
              <a:rPr lang="en-US" dirty="0" smtClean="0"/>
              <a:t>Protocol</a:t>
            </a:r>
          </a:p>
          <a:p>
            <a:r>
              <a:rPr lang="en-US" dirty="0"/>
              <a:t>Scalable Adaptive </a:t>
            </a:r>
            <a:r>
              <a:rPr lang="en-US" dirty="0" smtClean="0"/>
              <a:t>Multicast</a:t>
            </a:r>
          </a:p>
          <a:p>
            <a:r>
              <a:rPr lang="en-US" dirty="0" smtClean="0"/>
              <a:t>Virtual Networks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Other IRTF-related meetings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504D"/>
                </a:solidFill>
              </a:rPr>
              <a:t>IRTF Open Meeting</a:t>
            </a:r>
            <a:br>
              <a:rPr lang="en-US" b="1" dirty="0" smtClean="0">
                <a:solidFill>
                  <a:srgbClr val="C0504D"/>
                </a:solidFill>
              </a:rPr>
            </a:br>
            <a:r>
              <a:rPr lang="en-US" dirty="0" smtClean="0"/>
              <a:t>Wednesday, 9:00am</a:t>
            </a:r>
          </a:p>
          <a:p>
            <a:r>
              <a:rPr lang="en-US" dirty="0" smtClean="0"/>
              <a:t>reviewing the CFRG with the IAB on Thursday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2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Group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3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Active</a:t>
            </a:r>
          </a:p>
          <a:p>
            <a:pPr lvl="1"/>
            <a:r>
              <a:rPr lang="en-US" dirty="0" smtClean="0"/>
              <a:t>CFRG, DTNRG, ICCRG, NMRG, SAMRG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Closing</a:t>
            </a:r>
          </a:p>
          <a:p>
            <a:pPr lvl="1"/>
            <a:r>
              <a:rPr lang="en-US" dirty="0" smtClean="0"/>
              <a:t>TMRG (merging into ICCRG)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Re-charting (or closing)</a:t>
            </a:r>
          </a:p>
          <a:p>
            <a:pPr lvl="1"/>
            <a:r>
              <a:rPr lang="en-US" dirty="0" smtClean="0"/>
              <a:t>ASRG, HIPRG, MOBOPTS, RRG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Little activity</a:t>
            </a:r>
          </a:p>
          <a:p>
            <a:pPr lvl="1"/>
            <a:r>
              <a:rPr lang="en-US" dirty="0" smtClean="0"/>
              <a:t>VNRG, P2PRG</a:t>
            </a:r>
          </a:p>
        </p:txBody>
      </p:sp>
    </p:spTree>
    <p:extLst>
      <p:ext uri="{BB962C8B-B14F-4D97-AF65-F5344CB8AC3E}">
        <p14:creationId xmlns:p14="http://schemas.microsoft.com/office/powerpoint/2010/main" val="15480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IRTF Stream RFC Publications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5065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Applied Networking Research </a:t>
            </a:r>
            <a:r>
              <a:rPr lang="en-US" dirty="0" smtClean="0"/>
              <a:t>Prize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time for IETF-81</a:t>
            </a:r>
          </a:p>
          <a:p>
            <a:r>
              <a:rPr lang="en-US" dirty="0" smtClean="0"/>
              <a:t>Jointly with ISOC</a:t>
            </a:r>
          </a:p>
          <a:p>
            <a:r>
              <a:rPr lang="en-US" dirty="0" smtClean="0"/>
              <a:t>Two dozen nominations</a:t>
            </a:r>
          </a:p>
          <a:p>
            <a:r>
              <a:rPr lang="en-US" dirty="0" smtClean="0"/>
              <a:t>IETF/IRTF selection committee</a:t>
            </a:r>
          </a:p>
          <a:p>
            <a:r>
              <a:rPr lang="en-US" dirty="0" smtClean="0"/>
              <a:t>Two prize winners</a:t>
            </a:r>
          </a:p>
          <a:p>
            <a:pPr lvl="1"/>
            <a:r>
              <a:rPr lang="en-US" b="1" dirty="0" err="1" smtClean="0">
                <a:solidFill>
                  <a:schemeClr val="accent2"/>
                </a:solidFill>
              </a:rPr>
              <a:t>Mattia</a:t>
            </a:r>
            <a:r>
              <a:rPr lang="en-US" b="1" dirty="0" smtClean="0">
                <a:solidFill>
                  <a:schemeClr val="accent2"/>
                </a:solidFill>
              </a:rPr>
              <a:t> Rossi</a:t>
            </a:r>
          </a:p>
          <a:p>
            <a:pPr lvl="1"/>
            <a:r>
              <a:rPr lang="en-US" b="1" dirty="0" err="1" smtClean="0">
                <a:solidFill>
                  <a:schemeClr val="accent2"/>
                </a:solidFill>
              </a:rPr>
              <a:t>Beichuan</a:t>
            </a:r>
            <a:r>
              <a:rPr lang="en-US" b="1" dirty="0" smtClean="0">
                <a:solidFill>
                  <a:schemeClr val="accent2"/>
                </a:solidFill>
              </a:rPr>
              <a:t> Zhang</a:t>
            </a:r>
          </a:p>
          <a:p>
            <a:r>
              <a:rPr lang="en-US" dirty="0" smtClean="0"/>
              <a:t>Talks at the IRTF Open Meeting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chemeClr val="accent1"/>
                </a:solidFill>
              </a:rPr>
              <a:t>“…awarded for recent results in applied networking research that are relevant for transitioning into shipping Internet products and related standardization efforts…</a:t>
            </a:r>
            <a:r>
              <a:rPr lang="en-US" sz="2400" i="1" dirty="0" smtClean="0">
                <a:solidFill>
                  <a:schemeClr val="accent1"/>
                </a:solidFill>
              </a:rPr>
              <a:t>”</a:t>
            </a:r>
            <a:endParaRPr lang="en-US" sz="24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Nomination </a:t>
            </a:r>
            <a:r>
              <a:rPr lang="en-US" dirty="0"/>
              <a:t>period for IETF</a:t>
            </a:r>
            <a:r>
              <a:rPr lang="en-US"/>
              <a:t>-</a:t>
            </a:r>
            <a:r>
              <a:rPr lang="en-US" smtClean="0"/>
              <a:t>82 </a:t>
            </a:r>
            <a:r>
              <a:rPr lang="en-US" dirty="0"/>
              <a:t>starts August </a:t>
            </a:r>
            <a:r>
              <a:rPr lang="en-US" dirty="0" smtClean="0"/>
              <a:t>1!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http://</a:t>
            </a:r>
            <a:r>
              <a:rPr lang="en-US" b="1" dirty="0" err="1" smtClean="0">
                <a:solidFill>
                  <a:schemeClr val="accent2"/>
                </a:solidFill>
              </a:rPr>
              <a:t>irtf.org</a:t>
            </a:r>
            <a:r>
              <a:rPr lang="en-US" b="1" dirty="0" smtClean="0">
                <a:solidFill>
                  <a:schemeClr val="accent2"/>
                </a:solidFill>
              </a:rPr>
              <a:t>/</a:t>
            </a:r>
            <a:r>
              <a:rPr lang="en-US" b="1" dirty="0" err="1" smtClean="0">
                <a:solidFill>
                  <a:schemeClr val="accent2"/>
                </a:solidFill>
              </a:rPr>
              <a:t>anrp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5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4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IRTF Open Meeting Agenda</a:t>
            </a:r>
            <a:br>
              <a:rPr lang="en-US" dirty="0" smtClean="0"/>
            </a:br>
            <a:r>
              <a:rPr lang="en-US" dirty="0" smtClean="0"/>
              <a:t>Wednesday, 9:00am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758932"/>
              </p:ext>
            </p:extLst>
          </p:nvPr>
        </p:nvGraphicFramePr>
        <p:xfrm>
          <a:off x="457200" y="1600200"/>
          <a:ext cx="8229600" cy="433855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84213"/>
                <a:gridCol w="4884761"/>
                <a:gridCol w="2260626"/>
              </a:tblGrid>
              <a:tr h="328319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9:00 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504D"/>
                          </a:solidFill>
                        </a:rPr>
                        <a:t>State of the IRTF</a:t>
                      </a:r>
                      <a:endParaRPr lang="en-US" sz="1800" b="1" dirty="0">
                        <a:solidFill>
                          <a:srgbClr val="C0504D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IRTF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&amp; </a:t>
                      </a:r>
                      <a:r>
                        <a:rPr lang="en-US" sz="1800" baseline="0" smtClean="0">
                          <a:solidFill>
                            <a:schemeClr val="tx1"/>
                          </a:solidFill>
                        </a:rPr>
                        <a:t>RG Chairs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/>
                </a:tc>
              </a:tr>
              <a:tr h="445548">
                <a:tc>
                  <a:txBody>
                    <a:bodyPr/>
                    <a:lstStyle/>
                    <a:p>
                      <a:endParaRPr lang="en-US" sz="18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 marT="187200"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504D"/>
                          </a:solidFill>
                        </a:rPr>
                        <a:t>Applied Networking Prize (ANRP) awards</a:t>
                      </a:r>
                    </a:p>
                  </a:txBody>
                  <a:tcPr marL="108000" marR="108000" marT="18720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 marT="187200" anchor="ctr">
                    <a:noFill/>
                  </a:tcPr>
                </a:tc>
              </a:tr>
              <a:tr h="328319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9:10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dirty="0" err="1" smtClean="0"/>
                        <a:t>GreenTE</a:t>
                      </a:r>
                      <a:r>
                        <a:rPr lang="en-US" sz="1800" dirty="0" smtClean="0"/>
                        <a:t>: Power-Aware Traffic Engineering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Beichuan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Zhang</a:t>
                      </a:r>
                    </a:p>
                  </a:txBody>
                  <a:tcPr marL="108000" marR="108000"/>
                </a:tc>
              </a:tr>
              <a:tr h="833426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9:40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dirty="0" smtClean="0"/>
                        <a:t>A Technique for Reducing BGP Update Announcements through Path Exploration Damping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Mattia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Rossi</a:t>
                      </a:r>
                    </a:p>
                  </a:txBody>
                  <a:tcPr marL="108000" marR="108000"/>
                </a:tc>
              </a:tr>
              <a:tr h="445548">
                <a:tc>
                  <a:txBody>
                    <a:bodyPr/>
                    <a:lstStyle/>
                    <a:p>
                      <a:pPr algn="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 marT="187200"/>
                </a:tc>
                <a:tc grid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504D"/>
                          </a:solidFill>
                        </a:rPr>
                        <a:t>New IRTF research group</a:t>
                      </a:r>
                      <a:r>
                        <a:rPr lang="en-US" sz="1800" b="1" baseline="0" dirty="0" smtClean="0">
                          <a:solidFill>
                            <a:srgbClr val="C0504D"/>
                          </a:solidFill>
                        </a:rPr>
                        <a:t> proposals</a:t>
                      </a:r>
                    </a:p>
                  </a:txBody>
                  <a:tcPr marL="108000" marR="108000" marT="187200"/>
                </a:tc>
                <a:tc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 marT="187200" anchor="ctr"/>
                </a:tc>
              </a:tr>
              <a:tr h="328319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11:00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Network Complexity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Michael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Behringer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/>
                </a:tc>
              </a:tr>
              <a:tr h="328319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11:20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Information-Centric Networking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Dirk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Kutscher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/>
                </a:tc>
              </a:tr>
              <a:tr h="580873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11:40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Learning-Capable Communication Networks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Dimitri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Papadimitriou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/>
                </a:tc>
              </a:tr>
              <a:tr h="328319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(if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time)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Energy Efficient Communication</a:t>
                      </a:r>
                    </a:p>
                  </a:txBody>
                  <a:tcPr marL="108000" marR="10800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Rolf Winter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10800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IRTF Status Update at IETF-81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17A5C-0869-8240-8523-C20CFB44C05F}" type="slidenum">
              <a:rPr lang="en-US" smtClean="0"/>
              <a:t>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2011-7-25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http://</a:t>
            </a:r>
            <a:r>
              <a:rPr lang="en-US" b="1" dirty="0" err="1" smtClean="0">
                <a:solidFill>
                  <a:schemeClr val="tx2"/>
                </a:solidFill>
              </a:rPr>
              <a:t>irtf.org</a:t>
            </a:r>
            <a:r>
              <a:rPr lang="en-US" b="1" dirty="0">
                <a:solidFill>
                  <a:schemeClr val="tx2"/>
                </a:solidFill>
              </a:rPr>
              <a:t>/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Join </a:t>
            </a:r>
            <a:r>
              <a:rPr lang="en-US" b="1" dirty="0" err="1" smtClean="0">
                <a:solidFill>
                  <a:srgbClr val="C0504D"/>
                </a:solidFill>
              </a:rPr>
              <a:t>irtf-discuss@irtf.org</a:t>
            </a:r>
            <a:r>
              <a:rPr lang="en-US" b="1" dirty="0" smtClean="0">
                <a:solidFill>
                  <a:srgbClr val="C0504D"/>
                </a:solidFill>
              </a:rPr>
              <a:t> </a:t>
            </a:r>
            <a:r>
              <a:rPr lang="en-US" dirty="0" smtClean="0"/>
              <a:t>to stay up-to-date with IRTF happenings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6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269</Words>
  <Application>Microsoft Office PowerPoint</Application>
  <PresentationFormat>On-screen Show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Update on the Internet Research Task Force</vt:lpstr>
      <vt:lpstr>IRTF Meetings This Week</vt:lpstr>
      <vt:lpstr>Research Group Status</vt:lpstr>
      <vt:lpstr>IRTF Stream RFC Publications</vt:lpstr>
      <vt:lpstr>Applied Networking Research Prize</vt:lpstr>
      <vt:lpstr>IRTF Open Meeting Agenda Wednesday, 9:00am</vt:lpstr>
      <vt:lpstr>http://irtf.org/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IRTF Open Meeting</dc:title>
  <dc:creator>Lars Eggert</dc:creator>
  <cp:lastModifiedBy>Bernard Aboba</cp:lastModifiedBy>
  <cp:revision>102</cp:revision>
  <dcterms:created xsi:type="dcterms:W3CDTF">2011-07-24T18:30:06Z</dcterms:created>
  <dcterms:modified xsi:type="dcterms:W3CDTF">2011-07-26T02:07:11Z</dcterms:modified>
</cp:coreProperties>
</file>