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1" r:id="rId1"/>
  </p:sldMasterIdLst>
  <p:sldIdLst>
    <p:sldId id="256" r:id="rId2"/>
    <p:sldId id="257" r:id="rId3"/>
    <p:sldId id="258" r:id="rId4"/>
    <p:sldId id="266" r:id="rId5"/>
    <p:sldId id="260" r:id="rId6"/>
    <p:sldId id="261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4C87798-DBC9-B544-A327-D9CCE6F66246}">
          <p14:sldIdLst>
            <p14:sldId id="256"/>
            <p14:sldId id="257"/>
            <p14:sldId id="258"/>
            <p14:sldId id="266"/>
            <p14:sldId id="260"/>
            <p14:sldId id="261"/>
            <p14:sldId id="263"/>
            <p14:sldId id="264"/>
            <p14:sldId id="26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157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816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327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04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>
            <a:alphaModFix amt="1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419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838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882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124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214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239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7900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594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36636D-D922-432D-A958-524484B5923D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257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729719"/>
            <a:ext cx="7772400" cy="1470025"/>
          </a:xfrm>
        </p:spPr>
        <p:txBody>
          <a:bodyPr/>
          <a:lstStyle/>
          <a:p>
            <a:r>
              <a:rPr lang="en-US" sz="4800" b="1" dirty="0" smtClean="0"/>
              <a:t>IETF 81 NOC Report</a:t>
            </a:r>
            <a:r>
              <a:rPr lang="en-US" dirty="0" smtClean="0"/>
              <a:t>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312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Network Overview</a:t>
            </a:r>
            <a:endParaRPr lang="en-US" dirty="0"/>
          </a:p>
        </p:txBody>
      </p:sp>
      <p:pic>
        <p:nvPicPr>
          <p:cNvPr id="4" name="Content Placeholder 3" descr="base-network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873" r="-7873"/>
          <a:stretch>
            <a:fillRect/>
          </a:stretch>
        </p:blipFill>
        <p:spPr>
          <a:xfrm>
            <a:off x="457200" y="1600200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2141371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Gb/s link to </a:t>
            </a:r>
            <a:r>
              <a:rPr lang="en-US" dirty="0" err="1" smtClean="0"/>
              <a:t>Telus</a:t>
            </a:r>
            <a:endParaRPr lang="en-US" dirty="0" smtClean="0"/>
          </a:p>
          <a:p>
            <a:r>
              <a:rPr lang="en-US" dirty="0" smtClean="0"/>
              <a:t>1 Gb/s link to Bell CA</a:t>
            </a:r>
          </a:p>
          <a:p>
            <a:r>
              <a:rPr lang="en-US" dirty="0" smtClean="0"/>
              <a:t>Networks 130.129.0.0/16 and 2001:df8::/32 advertised via AS# 56554</a:t>
            </a:r>
          </a:p>
          <a:p>
            <a:r>
              <a:rPr lang="en-US" dirty="0" smtClean="0"/>
              <a:t>Full gigabit infrastructure</a:t>
            </a:r>
          </a:p>
          <a:p>
            <a:r>
              <a:rPr lang="en-US" dirty="0" smtClean="0"/>
              <a:t>IETF network extended to Hilton Quebec via 1Gb/s fiber link</a:t>
            </a:r>
          </a:p>
          <a:p>
            <a:r>
              <a:rPr lang="en-US" dirty="0" smtClean="0"/>
              <a:t>802.11a/b/g/n throughout QCCC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903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Overview (</a:t>
            </a:r>
            <a:r>
              <a:rPr lang="en-US" dirty="0" err="1" smtClean="0"/>
              <a:t>con’t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Eduroam</a:t>
            </a:r>
            <a:r>
              <a:rPr lang="en-US" dirty="0" smtClean="0"/>
              <a:t> SSID is no longer considered experimental</a:t>
            </a:r>
          </a:p>
          <a:p>
            <a:r>
              <a:rPr lang="en-US" dirty="0" smtClean="0"/>
              <a:t>2 (semi) experimental SSIDs</a:t>
            </a:r>
          </a:p>
          <a:p>
            <a:pPr lvl="1"/>
            <a:r>
              <a:rPr lang="en-US" dirty="0" smtClean="0"/>
              <a:t>ietf-nat64</a:t>
            </a:r>
          </a:p>
          <a:p>
            <a:pPr lvl="1"/>
            <a:r>
              <a:rPr lang="en-US" dirty="0" smtClean="0"/>
              <a:t>Ietf-v6ONLY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917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External Traffic</a:t>
            </a:r>
            <a:endParaRPr lang="en-US" dirty="0"/>
          </a:p>
        </p:txBody>
      </p:sp>
      <p:pic>
        <p:nvPicPr>
          <p:cNvPr id="6" name="Content Placeholder 5" descr="aggregate-bw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088" b="-508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39015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Wireless Associations</a:t>
            </a:r>
            <a:endParaRPr lang="en-US" dirty="0"/>
          </a:p>
        </p:txBody>
      </p:sp>
      <p:pic>
        <p:nvPicPr>
          <p:cNvPr id="4" name="Content Placeholder 3" descr="aggregate-assoc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571" b="-125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38523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alphaModFix amt="1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Bell CA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4645025" y="3008558"/>
            <a:ext cx="4041775" cy="639762"/>
          </a:xfrm>
        </p:spPr>
        <p:txBody>
          <a:bodyPr/>
          <a:lstStyle/>
          <a:p>
            <a:r>
              <a:rPr lang="en-US" dirty="0" smtClean="0"/>
              <a:t>Juniper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750254"/>
          </a:xfrm>
        </p:spPr>
        <p:txBody>
          <a:bodyPr/>
          <a:lstStyle/>
          <a:p>
            <a:r>
              <a:rPr lang="en-US" dirty="0" smtClean="0"/>
              <a:t>Denis St-</a:t>
            </a:r>
            <a:r>
              <a:rPr lang="en-US" dirty="0" err="1" smtClean="0"/>
              <a:t>Amand</a:t>
            </a:r>
            <a:endParaRPr lang="en-US" dirty="0"/>
          </a:p>
        </p:txBody>
      </p:sp>
      <p:sp>
        <p:nvSpPr>
          <p:cNvPr id="17" name="Content Placeholder 16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750254"/>
          </a:xfrm>
        </p:spPr>
        <p:txBody>
          <a:bodyPr/>
          <a:lstStyle/>
          <a:p>
            <a:r>
              <a:rPr lang="en-US" dirty="0" err="1" smtClean="0"/>
              <a:t>Yufeng</a:t>
            </a:r>
            <a:r>
              <a:rPr lang="en-US" dirty="0" smtClean="0"/>
              <a:t> Yang</a:t>
            </a:r>
            <a:endParaRPr lang="en-US" dirty="0"/>
          </a:p>
        </p:txBody>
      </p:sp>
      <p:sp>
        <p:nvSpPr>
          <p:cNvPr id="18" name="Text Placeholder 5"/>
          <p:cNvSpPr txBox="1">
            <a:spLocks/>
          </p:cNvSpPr>
          <p:nvPr/>
        </p:nvSpPr>
        <p:spPr>
          <a:xfrm>
            <a:off x="457200" y="3008558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Marc Blanchet</a:t>
            </a:r>
          </a:p>
        </p:txBody>
      </p:sp>
      <p:sp>
        <p:nvSpPr>
          <p:cNvPr id="19" name="Text Placeholder 7"/>
          <p:cNvSpPr txBox="1">
            <a:spLocks/>
          </p:cNvSpPr>
          <p:nvPr/>
        </p:nvSpPr>
        <p:spPr>
          <a:xfrm>
            <a:off x="4648994" y="1538893"/>
            <a:ext cx="4041775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Telus</a:t>
            </a:r>
            <a:endParaRPr lang="en-US" dirty="0"/>
          </a:p>
        </p:txBody>
      </p:sp>
      <p:sp>
        <p:nvSpPr>
          <p:cNvPr id="20" name="Content Placeholder 16"/>
          <p:cNvSpPr txBox="1">
            <a:spLocks/>
          </p:cNvSpPr>
          <p:nvPr/>
        </p:nvSpPr>
        <p:spPr>
          <a:xfrm>
            <a:off x="457200" y="3665471"/>
            <a:ext cx="4040188" cy="75025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For facilitation and help with external connection setup</a:t>
            </a:r>
            <a:endParaRPr lang="en-US" dirty="0"/>
          </a:p>
        </p:txBody>
      </p:sp>
      <p:sp>
        <p:nvSpPr>
          <p:cNvPr id="21" name="Content Placeholder 16"/>
          <p:cNvSpPr txBox="1">
            <a:spLocks/>
          </p:cNvSpPr>
          <p:nvPr/>
        </p:nvSpPr>
        <p:spPr>
          <a:xfrm>
            <a:off x="4645025" y="3648320"/>
            <a:ext cx="4040188" cy="750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Gear donation</a:t>
            </a:r>
            <a:endParaRPr lang="en-US" dirty="0"/>
          </a:p>
        </p:txBody>
      </p:sp>
      <p:sp>
        <p:nvSpPr>
          <p:cNvPr id="11" name="Text Placeholder 5"/>
          <p:cNvSpPr txBox="1">
            <a:spLocks/>
          </p:cNvSpPr>
          <p:nvPr/>
        </p:nvSpPr>
        <p:spPr>
          <a:xfrm>
            <a:off x="2629694" y="4637251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Quebec City Convention Center</a:t>
            </a:r>
          </a:p>
        </p:txBody>
      </p:sp>
      <p:sp>
        <p:nvSpPr>
          <p:cNvPr id="12" name="Content Placeholder 16"/>
          <p:cNvSpPr txBox="1">
            <a:spLocks/>
          </p:cNvSpPr>
          <p:nvPr/>
        </p:nvSpPr>
        <p:spPr>
          <a:xfrm>
            <a:off x="2624931" y="5296200"/>
            <a:ext cx="4040188" cy="75025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For having perfectly correct network maps</a:t>
            </a:r>
          </a:p>
        </p:txBody>
      </p:sp>
    </p:spTree>
    <p:extLst>
      <p:ext uri="{BB962C8B-B14F-4D97-AF65-F5344CB8AC3E}">
        <p14:creationId xmlns:p14="http://schemas.microsoft.com/office/powerpoint/2010/main" val="691366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alphaModFix amt="1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Volunteers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4645025" y="2174876"/>
            <a:ext cx="4041775" cy="212006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Brandon Height</a:t>
            </a:r>
          </a:p>
          <a:p>
            <a:r>
              <a:rPr lang="en-US" dirty="0" smtClean="0"/>
              <a:t>Hans Kuhn</a:t>
            </a:r>
          </a:p>
          <a:p>
            <a:r>
              <a:rPr lang="en-US" dirty="0" smtClean="0"/>
              <a:t>James </a:t>
            </a:r>
            <a:r>
              <a:rPr lang="en-US" dirty="0" err="1" smtClean="0"/>
              <a:t>Dishongh</a:t>
            </a:r>
            <a:endParaRPr lang="en-US" dirty="0" smtClean="0"/>
          </a:p>
          <a:p>
            <a:r>
              <a:rPr lang="en-US" dirty="0" smtClean="0"/>
              <a:t>Nick </a:t>
            </a:r>
            <a:r>
              <a:rPr lang="en-US" dirty="0" err="1" smtClean="0"/>
              <a:t>Kukich</a:t>
            </a:r>
            <a:endParaRPr lang="en-US" dirty="0" smtClean="0"/>
          </a:p>
          <a:p>
            <a:r>
              <a:rPr lang="en-US" dirty="0" smtClean="0"/>
              <a:t>Rick </a:t>
            </a:r>
            <a:r>
              <a:rPr lang="en-US" dirty="0" err="1" smtClean="0"/>
              <a:t>Alfvin</a:t>
            </a:r>
            <a:endParaRPr lang="en-US" dirty="0" smtClean="0"/>
          </a:p>
        </p:txBody>
      </p:sp>
      <p:sp>
        <p:nvSpPr>
          <p:cNvPr id="17" name="Content Placeholder 16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0188" cy="408918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Bill </a:t>
            </a:r>
            <a:r>
              <a:rPr lang="en-US" dirty="0" err="1" smtClean="0"/>
              <a:t>Fenner</a:t>
            </a:r>
            <a:endParaRPr lang="en-US" dirty="0" smtClean="0"/>
          </a:p>
          <a:p>
            <a:r>
              <a:rPr lang="en-US" dirty="0" smtClean="0"/>
              <a:t>Bill Jensen</a:t>
            </a:r>
          </a:p>
          <a:p>
            <a:r>
              <a:rPr lang="en-US" dirty="0" err="1" smtClean="0"/>
              <a:t>Bjeorn</a:t>
            </a:r>
            <a:r>
              <a:rPr lang="en-US" dirty="0" smtClean="0"/>
              <a:t> </a:t>
            </a:r>
            <a:r>
              <a:rPr lang="en-US" dirty="0" err="1" smtClean="0"/>
              <a:t>Zeeb</a:t>
            </a:r>
            <a:endParaRPr lang="en-US" dirty="0" smtClean="0"/>
          </a:p>
          <a:p>
            <a:r>
              <a:rPr lang="en-US" dirty="0" smtClean="0"/>
              <a:t>Chris Elliot</a:t>
            </a:r>
          </a:p>
          <a:p>
            <a:r>
              <a:rPr lang="en-US" dirty="0" smtClean="0"/>
              <a:t>Joel </a:t>
            </a:r>
            <a:r>
              <a:rPr lang="en-US" dirty="0" err="1" smtClean="0"/>
              <a:t>Jaeggli</a:t>
            </a:r>
            <a:endParaRPr lang="en-US" dirty="0" smtClean="0"/>
          </a:p>
          <a:p>
            <a:r>
              <a:rPr lang="en-US" dirty="0" smtClean="0"/>
              <a:t>Jim Martin</a:t>
            </a:r>
          </a:p>
          <a:p>
            <a:r>
              <a:rPr lang="en-US" dirty="0" smtClean="0"/>
              <a:t>Karen </a:t>
            </a:r>
            <a:r>
              <a:rPr lang="en-US" dirty="0" err="1" smtClean="0"/>
              <a:t>O’Donoghue</a:t>
            </a:r>
            <a:endParaRPr lang="en-US" dirty="0"/>
          </a:p>
          <a:p>
            <a:r>
              <a:rPr lang="en-US" dirty="0" smtClean="0"/>
              <a:t>Lucy Lynch</a:t>
            </a:r>
          </a:p>
          <a:p>
            <a:r>
              <a:rPr lang="en-US" dirty="0" smtClean="0"/>
              <a:t>Morgan </a:t>
            </a:r>
            <a:r>
              <a:rPr lang="en-US" dirty="0" err="1" smtClean="0"/>
              <a:t>Sackett</a:t>
            </a:r>
            <a:endParaRPr lang="en-US" dirty="0" smtClean="0"/>
          </a:p>
          <a:p>
            <a:r>
              <a:rPr lang="en-US" dirty="0" smtClean="0"/>
              <a:t>Warren </a:t>
            </a:r>
            <a:r>
              <a:rPr lang="en-US" dirty="0" err="1" smtClean="0"/>
              <a:t>Kumari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9" name="Text Placeholder 7"/>
          <p:cNvSpPr txBox="1">
            <a:spLocks/>
          </p:cNvSpPr>
          <p:nvPr/>
        </p:nvSpPr>
        <p:spPr>
          <a:xfrm>
            <a:off x="4645025" y="1538893"/>
            <a:ext cx="4041775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Verilan Staff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251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615" y="1259193"/>
            <a:ext cx="2710912" cy="406311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Thank You, IETF 81 Attendees,</a:t>
            </a:r>
            <a:br>
              <a:rPr lang="en-US" dirty="0" smtClean="0"/>
            </a:br>
            <a:r>
              <a:rPr lang="en-US" dirty="0" smtClean="0"/>
              <a:t>for not pulling a Warren on me!</a:t>
            </a:r>
            <a:endParaRPr lang="en-US" dirty="0"/>
          </a:p>
        </p:txBody>
      </p:sp>
      <p:pic>
        <p:nvPicPr>
          <p:cNvPr id="6" name="Content Placeholder 5" descr="warren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84" b="13184"/>
          <a:stretch>
            <a:fillRect/>
          </a:stretch>
        </p:blipFill>
        <p:spPr>
          <a:xfrm rot="5400000">
            <a:off x="3210856" y="1298686"/>
            <a:ext cx="6563704" cy="4308786"/>
          </a:xfrm>
        </p:spPr>
      </p:pic>
    </p:spTree>
    <p:extLst>
      <p:ext uri="{BB962C8B-B14F-4D97-AF65-F5344CB8AC3E}">
        <p14:creationId xmlns:p14="http://schemas.microsoft.com/office/powerpoint/2010/main" val="2849399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307</TotalTime>
  <Words>168</Words>
  <Application>Microsoft Macintosh PowerPoint</Application>
  <PresentationFormat>On-screen Show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IETF 81 NOC Report </vt:lpstr>
      <vt:lpstr>Network Overview</vt:lpstr>
      <vt:lpstr>Network Overview</vt:lpstr>
      <vt:lpstr>Network Overview (con’t)</vt:lpstr>
      <vt:lpstr>External Traffic</vt:lpstr>
      <vt:lpstr>Wireless Associations</vt:lpstr>
      <vt:lpstr>Thank You</vt:lpstr>
      <vt:lpstr>Thank You</vt:lpstr>
      <vt:lpstr>Thank You, IETF 81 Attendees, for not pulling a Warren on me!</vt:lpstr>
    </vt:vector>
  </TitlesOfParts>
  <Company>Verilan,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Noah Weis</dc:creator>
  <cp:lastModifiedBy>Noah Weis</cp:lastModifiedBy>
  <cp:revision>23</cp:revision>
  <dcterms:created xsi:type="dcterms:W3CDTF">2011-07-26T16:43:44Z</dcterms:created>
  <dcterms:modified xsi:type="dcterms:W3CDTF">2011-07-27T14:29:09Z</dcterms:modified>
</cp:coreProperties>
</file>