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9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90FCA-9ED4-A64D-A415-78DC1AE6A3D8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ECF76B-2EA7-EA47-B0BA-91B4228C16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F1A67-2DBD-9E49-B916-DC757F16232B}" type="datetimeFigureOut">
              <a:rPr lang="en-US" smtClean="0"/>
              <a:pPr/>
              <a:t>7/26/11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2DCE34-D16C-C34F-A129-3C14F6076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DCE34-D16C-C34F-A129-3C14F607646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93774-2C60-C74A-9B42-8D60BBCDCCEB}" type="datetime1">
              <a:rPr lang="en-US" smtClean="0"/>
              <a:pPr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07ED-2B80-0C41-A8CF-8F2197A5F983}" type="datetime1">
              <a:rPr lang="en-US" smtClean="0"/>
              <a:pPr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2DE51-13EA-A541-970B-93FC642614E4}" type="datetime1">
              <a:rPr lang="en-US" smtClean="0"/>
              <a:pPr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6E182-DDC4-8542-ABA0-7DA96D25A289}" type="datetime1">
              <a:rPr lang="en-US" smtClean="0"/>
              <a:pPr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5798-F1E7-0A4D-9EE7-B449BA117DA6}" type="datetime1">
              <a:rPr lang="en-US" smtClean="0"/>
              <a:pPr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2ACB6-F1A8-FD41-90A3-BCAD0A7BD683}" type="datetime1">
              <a:rPr lang="en-US" smtClean="0"/>
              <a:pPr/>
              <a:t>7/26/11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1882C-EB12-6942-9C70-03C3040D43FF}" type="datetime1">
              <a:rPr lang="en-US" smtClean="0"/>
              <a:pPr/>
              <a:t>7/26/11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BD42E-5233-A04C-B21A-CE172402F00E}" type="datetime1">
              <a:rPr lang="en-US" smtClean="0"/>
              <a:pPr/>
              <a:t>7/26/11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A904B-8184-B44C-849B-C6DD2947B790}" type="datetime1">
              <a:rPr lang="en-US" smtClean="0"/>
              <a:pPr/>
              <a:t>7/26/11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86B1E-C293-A249-B2E1-E3BCEA72D4B9}" type="datetime1">
              <a:rPr lang="en-US" smtClean="0"/>
              <a:pPr/>
              <a:t>7/26/11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1E2BC-DC70-BC42-ADF0-CE0CDAA64872}" type="datetime1">
              <a:rPr lang="en-US" smtClean="0"/>
              <a:pPr/>
              <a:t>7/26/11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732DF-8B5A-944A-91A3-F2BFC49ECEC5}" type="datetime1">
              <a:rPr lang="en-US" smtClean="0"/>
              <a:pPr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7B015-70E2-704B-A7C0-718F3B2F6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32857"/>
            <a:ext cx="7772400" cy="1470025"/>
          </a:xfrm>
        </p:spPr>
        <p:txBody>
          <a:bodyPr/>
          <a:lstStyle/>
          <a:p>
            <a:r>
              <a:rPr lang="en-US" dirty="0" smtClean="0"/>
              <a:t>Multicast filtering practices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56429"/>
            <a:ext cx="6400800" cy="2282371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d</a:t>
            </a:r>
            <a:r>
              <a:rPr lang="en-US" dirty="0" smtClean="0"/>
              <a:t>raft-chown-mboned-multicast</a:t>
            </a:r>
            <a:r>
              <a:rPr lang="en-US" dirty="0" smtClean="0"/>
              <a:t>-filtering-01</a:t>
            </a:r>
          </a:p>
          <a:p>
            <a:endParaRPr lang="en-US" dirty="0" smtClean="0"/>
          </a:p>
          <a:p>
            <a:r>
              <a:rPr lang="en-US" dirty="0" smtClean="0"/>
              <a:t>IETF81</a:t>
            </a:r>
            <a:r>
              <a:rPr lang="en-US" dirty="0" smtClean="0"/>
              <a:t>, </a:t>
            </a:r>
            <a:r>
              <a:rPr lang="en-US" dirty="0" smtClean="0"/>
              <a:t>Quebec</a:t>
            </a:r>
          </a:p>
          <a:p>
            <a:r>
              <a:rPr lang="en-US" dirty="0" smtClean="0"/>
              <a:t>Tim Chown, </a:t>
            </a:r>
            <a:r>
              <a:rPr lang="en-US" dirty="0" err="1" smtClean="0"/>
              <a:t>tjc@ecs.soton.ac.uk</a:t>
            </a:r>
            <a:endParaRPr lang="en-US" dirty="0" smtClean="0"/>
          </a:p>
          <a:p>
            <a:r>
              <a:rPr lang="en-US" dirty="0" smtClean="0"/>
              <a:t>July 27</a:t>
            </a:r>
            <a:r>
              <a:rPr lang="en-US" baseline="30000" dirty="0" smtClean="0"/>
              <a:t>th</a:t>
            </a:r>
            <a:r>
              <a:rPr lang="en-US" dirty="0" smtClean="0"/>
              <a:t>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At IETF80, raised the issue about 234.0.0.0/8 (RFC 6034) being filtered</a:t>
            </a:r>
          </a:p>
          <a:p>
            <a:pPr lvl="1"/>
            <a:r>
              <a:rPr lang="en-US" dirty="0" smtClean="0"/>
              <a:t>Where does filtering policy/guidance come from?</a:t>
            </a:r>
          </a:p>
          <a:p>
            <a:r>
              <a:rPr lang="en-US" dirty="0" smtClean="0"/>
              <a:t>Agreed to get some operational feedback and </a:t>
            </a:r>
            <a:r>
              <a:rPr lang="en-US" dirty="0" err="1" smtClean="0"/>
              <a:t>summarise</a:t>
            </a:r>
            <a:r>
              <a:rPr lang="en-US" dirty="0" smtClean="0"/>
              <a:t> to a draft</a:t>
            </a:r>
          </a:p>
          <a:p>
            <a:pPr lvl="1"/>
            <a:r>
              <a:rPr lang="en-US" dirty="0" smtClean="0"/>
              <a:t>And here we are…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Also surveyed service discovery mechanisms</a:t>
            </a:r>
          </a:p>
          <a:p>
            <a:pPr lvl="1"/>
            <a:r>
              <a:rPr lang="en-US" dirty="0" smtClean="0"/>
              <a:t>T</a:t>
            </a:r>
            <a:r>
              <a:rPr lang="en-US" dirty="0" smtClean="0"/>
              <a:t>he only answer given was SAP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draft-chown-mboned-multicast-filtering-01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Asked academic-oriented lists</a:t>
            </a:r>
          </a:p>
          <a:p>
            <a:pPr lvl="1"/>
            <a:r>
              <a:rPr lang="en-US" dirty="0" smtClean="0"/>
              <a:t>j</a:t>
            </a:r>
            <a:r>
              <a:rPr lang="en-US" dirty="0" smtClean="0"/>
              <a:t>anet-multicast@jiscmail.ac.uk</a:t>
            </a:r>
          </a:p>
          <a:p>
            <a:pPr lvl="1"/>
            <a:r>
              <a:rPr lang="en-US" dirty="0" smtClean="0"/>
              <a:t>w</a:t>
            </a:r>
            <a:r>
              <a:rPr lang="en-US" dirty="0" smtClean="0"/>
              <a:t>g-multicast@intrnet2.edu</a:t>
            </a:r>
          </a:p>
          <a:p>
            <a:r>
              <a:rPr lang="en-US" dirty="0" smtClean="0"/>
              <a:t>Got about a dozen responses</a:t>
            </a:r>
          </a:p>
          <a:p>
            <a:pPr lvl="1"/>
            <a:r>
              <a:rPr lang="en-US" dirty="0" smtClean="0"/>
              <a:t>For border and MSDP peer filters</a:t>
            </a:r>
          </a:p>
          <a:p>
            <a:r>
              <a:rPr lang="en-US" dirty="0" smtClean="0"/>
              <a:t>Some referred to texts</a:t>
            </a:r>
          </a:p>
          <a:p>
            <a:pPr lvl="1"/>
            <a:r>
              <a:rPr lang="en-US" dirty="0" smtClean="0"/>
              <a:t>Internet2 Multicast Cookbook</a:t>
            </a:r>
          </a:p>
          <a:p>
            <a:pPr lvl="1"/>
            <a:r>
              <a:rPr lang="en-US" dirty="0" smtClean="0"/>
              <a:t>IPv4 Multicast on JANET</a:t>
            </a:r>
          </a:p>
          <a:p>
            <a:r>
              <a:rPr lang="en-US" dirty="0" smtClean="0"/>
              <a:t>The draft currently aggregates responses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draft-chown-mboned-multicast-filtering-01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Scopes for filtering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Organisation</a:t>
            </a:r>
            <a:r>
              <a:rPr lang="en-US" dirty="0" smtClean="0"/>
              <a:t> border</a:t>
            </a:r>
          </a:p>
          <a:p>
            <a:r>
              <a:rPr lang="en-US" dirty="0" smtClean="0"/>
              <a:t>MSDP peer</a:t>
            </a:r>
          </a:p>
          <a:p>
            <a:pPr lvl="1"/>
            <a:r>
              <a:rPr lang="en-US" dirty="0" smtClean="0"/>
              <a:t>Likely to be similar to border, except for SSM</a:t>
            </a:r>
          </a:p>
          <a:p>
            <a:r>
              <a:rPr lang="en-US" dirty="0" smtClean="0"/>
              <a:t>Intra-</a:t>
            </a:r>
            <a:r>
              <a:rPr lang="en-US" dirty="0" err="1" smtClean="0"/>
              <a:t>organisation</a:t>
            </a:r>
            <a:endParaRPr lang="en-US" dirty="0" smtClean="0"/>
          </a:p>
          <a:p>
            <a:pPr lvl="1"/>
            <a:r>
              <a:rPr lang="en-US" dirty="0" smtClean="0"/>
              <a:t>e.g. multi-site</a:t>
            </a:r>
          </a:p>
          <a:p>
            <a:r>
              <a:rPr lang="en-US" dirty="0" smtClean="0"/>
              <a:t>Subnet</a:t>
            </a:r>
          </a:p>
          <a:p>
            <a:pPr lvl="1"/>
            <a:r>
              <a:rPr lang="en-US" dirty="0" smtClean="0"/>
              <a:t>Handling ‘broken’ implementations</a:t>
            </a:r>
          </a:p>
          <a:p>
            <a:pPr lvl="2"/>
            <a:r>
              <a:rPr lang="en-US" dirty="0" smtClean="0"/>
              <a:t>e.g. of </a:t>
            </a:r>
            <a:r>
              <a:rPr lang="en-US" dirty="0" err="1" smtClean="0"/>
              <a:t>uPNP</a:t>
            </a:r>
            <a:r>
              <a:rPr lang="en-US" dirty="0" smtClean="0"/>
              <a:t> for a certain printer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draft-chown-mboned-multicast-filtering-01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raised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strict to be</a:t>
            </a:r>
          </a:p>
          <a:p>
            <a:pPr lvl="1"/>
            <a:r>
              <a:rPr lang="en-US" dirty="0" smtClean="0"/>
              <a:t>N</a:t>
            </a:r>
            <a:r>
              <a:rPr lang="en-US" dirty="0" smtClean="0"/>
              <a:t>o respondents mentioned 234.0.0.0/8.</a:t>
            </a:r>
          </a:p>
          <a:p>
            <a:r>
              <a:rPr lang="en-US" dirty="0" smtClean="0"/>
              <a:t>TTL-based filtering seems obsolete</a:t>
            </a:r>
          </a:p>
          <a:p>
            <a:r>
              <a:rPr lang="en-US" dirty="0" smtClean="0"/>
              <a:t>Some commonalities in filtering of specific IANA-assigned addresses under 224.0.0.0/8</a:t>
            </a:r>
          </a:p>
          <a:p>
            <a:pPr lvl="1"/>
            <a:r>
              <a:rPr lang="en-US" dirty="0" smtClean="0"/>
              <a:t>How arbitrary is the filter list here?</a:t>
            </a:r>
          </a:p>
          <a:p>
            <a:pPr lvl="1"/>
            <a:r>
              <a:rPr lang="en-US" dirty="0" smtClean="0"/>
              <a:t>One responder gave hit counts on filters</a:t>
            </a:r>
          </a:p>
          <a:p>
            <a:r>
              <a:rPr lang="en-US" dirty="0" smtClean="0"/>
              <a:t>Varying use of RFC 2365 scoping within sites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draft-chown-mboned-multicast-filtering-01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Aggregate filter list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dirty="0" smtClean="0"/>
              <a:t>	224.0.1.1      	 </a:t>
            </a:r>
            <a:r>
              <a:rPr lang="en-US" dirty="0" smtClean="0"/>
              <a:t>NTP 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224.0.1.2       	SGI</a:t>
            </a:r>
            <a:r>
              <a:rPr lang="en-US" dirty="0" smtClean="0"/>
              <a:t>-Dogfight 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224.0.1.3       	</a:t>
            </a:r>
            <a:r>
              <a:rPr lang="en-US" dirty="0" err="1" smtClean="0"/>
              <a:t>Rwhod</a:t>
            </a:r>
            <a:r>
              <a:rPr lang="en-US" dirty="0" smtClean="0"/>
              <a:t>   </a:t>
            </a:r>
          </a:p>
          <a:p>
            <a:pPr>
              <a:buNone/>
            </a:pPr>
            <a:r>
              <a:rPr lang="en-US" dirty="0" smtClean="0"/>
              <a:t>	224.0.1.8       	SUN </a:t>
            </a:r>
            <a:r>
              <a:rPr lang="en-US" dirty="0" smtClean="0"/>
              <a:t>NIS+ 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224.0.1.20      	any </a:t>
            </a:r>
            <a:r>
              <a:rPr lang="en-US" dirty="0" smtClean="0"/>
              <a:t>private experiment 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224.0.1.22      	SVRLOC   </a:t>
            </a:r>
          </a:p>
          <a:p>
            <a:pPr>
              <a:buNone/>
            </a:pPr>
            <a:r>
              <a:rPr lang="en-US" dirty="0" smtClean="0"/>
              <a:t>	224.0.1.24      	</a:t>
            </a:r>
            <a:r>
              <a:rPr lang="en-US" dirty="0" err="1" smtClean="0"/>
              <a:t>microsoft</a:t>
            </a:r>
            <a:r>
              <a:rPr lang="en-US" dirty="0" err="1" smtClean="0"/>
              <a:t>-ds</a:t>
            </a:r>
            <a:r>
              <a:rPr lang="en-US" dirty="0" smtClean="0"/>
              <a:t> 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224.0.1.25      	</a:t>
            </a:r>
            <a:r>
              <a:rPr lang="en-US" dirty="0" err="1" smtClean="0"/>
              <a:t>nbc</a:t>
            </a:r>
            <a:r>
              <a:rPr lang="en-US" dirty="0" smtClean="0"/>
              <a:t>-pro 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224.0.1.35      	SVRLOC</a:t>
            </a:r>
            <a:r>
              <a:rPr lang="en-US" dirty="0" smtClean="0"/>
              <a:t>-DA 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224.0.1.38      	Retrospect   </a:t>
            </a:r>
          </a:p>
          <a:p>
            <a:pPr>
              <a:buNone/>
            </a:pPr>
            <a:r>
              <a:rPr lang="en-US" dirty="0" smtClean="0"/>
              <a:t>	224.0.1.39      	</a:t>
            </a:r>
            <a:r>
              <a:rPr lang="en-US" dirty="0" err="1" smtClean="0"/>
              <a:t>cisco</a:t>
            </a:r>
            <a:r>
              <a:rPr lang="en-US" dirty="0" err="1" smtClean="0"/>
              <a:t>-rp-announce</a:t>
            </a:r>
            <a:r>
              <a:rPr lang="en-US" dirty="0" smtClean="0"/>
              <a:t>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224.0.1.40      	</a:t>
            </a:r>
            <a:r>
              <a:rPr lang="en-US" dirty="0" err="1" smtClean="0"/>
              <a:t>cisco</a:t>
            </a:r>
            <a:r>
              <a:rPr lang="en-US" dirty="0" err="1" smtClean="0"/>
              <a:t>-rp-discovery</a:t>
            </a:r>
            <a:r>
              <a:rPr lang="en-US" dirty="0" smtClean="0"/>
              <a:t> 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224.0.1.41      	gatekeeper   </a:t>
            </a:r>
          </a:p>
          <a:p>
            <a:pPr>
              <a:buNone/>
            </a:pPr>
            <a:r>
              <a:rPr lang="en-US" dirty="0" smtClean="0"/>
              <a:t>	224.0.1.60      	hp</a:t>
            </a:r>
            <a:r>
              <a:rPr lang="en-US" dirty="0" smtClean="0"/>
              <a:t>-device-disc 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224.0.1.65      	</a:t>
            </a:r>
            <a:r>
              <a:rPr lang="en-US" dirty="0" err="1" smtClean="0"/>
              <a:t>iapp</a:t>
            </a:r>
            <a:r>
              <a:rPr lang="en-US" dirty="0" smtClean="0"/>
              <a:t>   </a:t>
            </a:r>
          </a:p>
          <a:p>
            <a:pPr>
              <a:buNone/>
            </a:pPr>
            <a:r>
              <a:rPr lang="en-US" dirty="0" smtClean="0"/>
              <a:t>	224.0.1.76      	IAPP </a:t>
            </a:r>
            <a:r>
              <a:rPr lang="en-US" dirty="0" err="1" smtClean="0"/>
              <a:t>lucaent-avaya-ap</a:t>
            </a:r>
            <a:r>
              <a:rPr lang="en-US" dirty="0" smtClean="0"/>
              <a:t> 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224.0.2.1       	</a:t>
            </a:r>
            <a:r>
              <a:rPr lang="en-US" dirty="0" err="1" smtClean="0"/>
              <a:t>rwho</a:t>
            </a:r>
            <a:r>
              <a:rPr lang="en-US" dirty="0" smtClean="0"/>
              <a:t>   </a:t>
            </a:r>
          </a:p>
          <a:p>
            <a:pPr>
              <a:buNone/>
            </a:pPr>
            <a:r>
              <a:rPr lang="en-US" dirty="0" smtClean="0"/>
              <a:t>	224.0.2.2       	SUN </a:t>
            </a:r>
            <a:r>
              <a:rPr lang="en-US" dirty="0" smtClean="0"/>
              <a:t>RPC 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224.0.2.3       	EPSON-</a:t>
            </a:r>
            <a:r>
              <a:rPr lang="en-US" dirty="0" smtClean="0"/>
              <a:t>disc-set 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224.0.23.1      	Ricoh</a:t>
            </a:r>
            <a:r>
              <a:rPr lang="en-US" dirty="0" smtClean="0"/>
              <a:t>-device-ctrl 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224.0.23.2      	Ricoh</a:t>
            </a:r>
            <a:r>
              <a:rPr lang="en-US" dirty="0" smtClean="0"/>
              <a:t>-device-ctrl 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224.1.0.1       	Cisco </a:t>
            </a:r>
            <a:r>
              <a:rPr lang="en-US" dirty="0" err="1" smtClean="0"/>
              <a:t>Aironet</a:t>
            </a:r>
            <a:r>
              <a:rPr lang="en-US" dirty="0" smtClean="0"/>
              <a:t> 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224.1.0.38      	Retrospect   </a:t>
            </a:r>
          </a:p>
          <a:p>
            <a:pPr>
              <a:buNone/>
            </a:pPr>
            <a:r>
              <a:rPr lang="en-US" dirty="0" smtClean="0"/>
              <a:t>	224.2.0.2       	</a:t>
            </a:r>
            <a:r>
              <a:rPr lang="en-US" dirty="0" err="1" smtClean="0"/>
              <a:t>Altiris</a:t>
            </a:r>
            <a:r>
              <a:rPr lang="en-US" dirty="0" smtClean="0"/>
              <a:t> </a:t>
            </a:r>
            <a:r>
              <a:rPr lang="en-US" dirty="0" err="1" smtClean="0"/>
              <a:t>Rapideploy</a:t>
            </a:r>
            <a:r>
              <a:rPr lang="en-US" dirty="0" smtClean="0"/>
              <a:t>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224.2.0.3       	</a:t>
            </a:r>
            <a:r>
              <a:rPr lang="en-US" dirty="0" err="1" smtClean="0"/>
              <a:t>Altiris</a:t>
            </a:r>
            <a:r>
              <a:rPr lang="en-US" dirty="0" smtClean="0"/>
              <a:t> </a:t>
            </a:r>
            <a:r>
              <a:rPr lang="en-US" dirty="0" err="1" smtClean="0"/>
              <a:t>Rapideploy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dirty="0" smtClean="0"/>
              <a:t>	224.77.0.0</a:t>
            </a:r>
            <a:r>
              <a:rPr lang="en-US" dirty="0" smtClean="0"/>
              <a:t>/16  </a:t>
            </a:r>
            <a:r>
              <a:rPr lang="en-US" dirty="0" smtClean="0"/>
              <a:t> 		Norton </a:t>
            </a:r>
            <a:r>
              <a:rPr lang="en-US" dirty="0" smtClean="0"/>
              <a:t>Ghost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224.101.101.101 		Sun </a:t>
            </a:r>
            <a:r>
              <a:rPr lang="en-US" dirty="0" smtClean="0"/>
              <a:t>Sunray 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225.1.2.3       		</a:t>
            </a:r>
            <a:r>
              <a:rPr lang="en-US" dirty="0" err="1" smtClean="0"/>
              <a:t>Altiris</a:t>
            </a:r>
            <a:r>
              <a:rPr lang="en-US" dirty="0" smtClean="0"/>
              <a:t> Server/Agent</a:t>
            </a:r>
          </a:p>
          <a:p>
            <a:pPr>
              <a:buNone/>
            </a:pPr>
            <a:r>
              <a:rPr lang="en-US" dirty="0" smtClean="0"/>
              <a:t>	226.77.0.0</a:t>
            </a:r>
            <a:r>
              <a:rPr lang="en-US" dirty="0" smtClean="0"/>
              <a:t>/16  </a:t>
            </a:r>
            <a:r>
              <a:rPr lang="en-US" dirty="0" smtClean="0"/>
              <a:t> 		Norton </a:t>
            </a:r>
            <a:r>
              <a:rPr lang="en-US" dirty="0" smtClean="0"/>
              <a:t>Ghost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229.55.150.208  		Norton </a:t>
            </a:r>
            <a:r>
              <a:rPr lang="en-US" dirty="0" smtClean="0"/>
              <a:t>Ghost 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231.0.0.0</a:t>
            </a:r>
            <a:r>
              <a:rPr lang="en-US" dirty="0" smtClean="0"/>
              <a:t>/8    </a:t>
            </a:r>
            <a:r>
              <a:rPr lang="en-US" dirty="0" smtClean="0"/>
              <a:t> 		?  </a:t>
            </a:r>
          </a:p>
          <a:p>
            <a:pPr>
              <a:buNone/>
            </a:pPr>
            <a:r>
              <a:rPr lang="en-US" dirty="0" smtClean="0"/>
              <a:t>	234.21.81.1     		</a:t>
            </a:r>
            <a:r>
              <a:rPr lang="en-US" dirty="0" err="1" smtClean="0"/>
              <a:t>Limewire</a:t>
            </a:r>
            <a:r>
              <a:rPr lang="en-US" dirty="0" smtClean="0"/>
              <a:t> 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234.42.42.0</a:t>
            </a:r>
            <a:r>
              <a:rPr lang="en-US" dirty="0" smtClean="0"/>
              <a:t>/30 </a:t>
            </a:r>
            <a:r>
              <a:rPr lang="en-US" dirty="0" smtClean="0"/>
              <a:t> 		</a:t>
            </a:r>
            <a:r>
              <a:rPr lang="en-US" dirty="0" err="1" smtClean="0"/>
              <a:t>ImageCast</a:t>
            </a:r>
            <a:r>
              <a:rPr lang="en-US" dirty="0" smtClean="0"/>
              <a:t>   	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234.42.42.32</a:t>
            </a:r>
            <a:r>
              <a:rPr lang="en-US" dirty="0" smtClean="0"/>
              <a:t>/31</a:t>
            </a:r>
            <a:r>
              <a:rPr lang="en-US" dirty="0" smtClean="0"/>
              <a:t> 		</a:t>
            </a:r>
            <a:r>
              <a:rPr lang="en-US" dirty="0" err="1" smtClean="0"/>
              <a:t>ImageCast</a:t>
            </a:r>
            <a:r>
              <a:rPr lang="en-US" dirty="0" smtClean="0"/>
              <a:t>   </a:t>
            </a:r>
          </a:p>
          <a:p>
            <a:pPr>
              <a:buNone/>
            </a:pPr>
            <a:r>
              <a:rPr lang="en-US" dirty="0" smtClean="0"/>
              <a:t>	234.42.42.40</a:t>
            </a:r>
            <a:r>
              <a:rPr lang="en-US" dirty="0" smtClean="0"/>
              <a:t>/30</a:t>
            </a:r>
            <a:r>
              <a:rPr lang="en-US" dirty="0" smtClean="0"/>
              <a:t> 		</a:t>
            </a:r>
            <a:r>
              <a:rPr lang="en-US" dirty="0" err="1" smtClean="0"/>
              <a:t>ImageCast</a:t>
            </a:r>
            <a:r>
              <a:rPr lang="en-US" dirty="0" smtClean="0"/>
              <a:t> 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234.142.142.42</a:t>
            </a:r>
            <a:r>
              <a:rPr lang="en-US" dirty="0" smtClean="0"/>
              <a:t>/31      </a:t>
            </a:r>
            <a:r>
              <a:rPr lang="en-US" dirty="0" smtClean="0"/>
              <a:t> 	</a:t>
            </a:r>
            <a:r>
              <a:rPr lang="en-US" dirty="0" err="1" smtClean="0"/>
              <a:t>ImageCast</a:t>
            </a:r>
            <a:r>
              <a:rPr lang="en-US" dirty="0" smtClean="0"/>
              <a:t> 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234.142.142.44</a:t>
            </a:r>
            <a:r>
              <a:rPr lang="en-US" dirty="0" smtClean="0"/>
              <a:t>/30      </a:t>
            </a:r>
            <a:r>
              <a:rPr lang="en-US" dirty="0" smtClean="0"/>
              <a:t> 	</a:t>
            </a:r>
            <a:r>
              <a:rPr lang="en-US" dirty="0" err="1" smtClean="0"/>
              <a:t>ImageCast</a:t>
            </a:r>
            <a:r>
              <a:rPr lang="en-US" dirty="0" smtClean="0"/>
              <a:t>   </a:t>
            </a:r>
          </a:p>
          <a:p>
            <a:pPr>
              <a:buNone/>
            </a:pPr>
            <a:r>
              <a:rPr lang="en-US" dirty="0" smtClean="0"/>
              <a:t>	234.142.142.48</a:t>
            </a:r>
            <a:r>
              <a:rPr lang="en-US" dirty="0" smtClean="0"/>
              <a:t>/28      </a:t>
            </a:r>
            <a:r>
              <a:rPr lang="en-US" dirty="0" smtClean="0"/>
              <a:t> 	</a:t>
            </a:r>
            <a:r>
              <a:rPr lang="en-US" dirty="0" err="1" smtClean="0"/>
              <a:t>ImageCast</a:t>
            </a:r>
            <a:r>
              <a:rPr lang="en-US" dirty="0" smtClean="0"/>
              <a:t>   </a:t>
            </a:r>
          </a:p>
          <a:p>
            <a:pPr>
              <a:buNone/>
            </a:pPr>
            <a:r>
              <a:rPr lang="en-US" dirty="0" smtClean="0"/>
              <a:t>	234.142.142.64</a:t>
            </a:r>
            <a:r>
              <a:rPr lang="en-US" dirty="0" smtClean="0"/>
              <a:t>/26      </a:t>
            </a:r>
            <a:r>
              <a:rPr lang="en-US" dirty="0" smtClean="0"/>
              <a:t> 	</a:t>
            </a:r>
            <a:r>
              <a:rPr lang="en-US" dirty="0" err="1" smtClean="0"/>
              <a:t>ImageCast</a:t>
            </a:r>
            <a:r>
              <a:rPr lang="en-US" dirty="0" smtClean="0"/>
              <a:t>   </a:t>
            </a:r>
          </a:p>
          <a:p>
            <a:pPr>
              <a:buNone/>
            </a:pPr>
            <a:r>
              <a:rPr lang="en-US" dirty="0" smtClean="0"/>
              <a:t>	234.142.142.128</a:t>
            </a:r>
            <a:r>
              <a:rPr lang="en-US" dirty="0" smtClean="0"/>
              <a:t>/29     </a:t>
            </a:r>
            <a:r>
              <a:rPr lang="en-US" dirty="0" smtClean="0"/>
              <a:t> 	</a:t>
            </a:r>
            <a:r>
              <a:rPr lang="en-US" dirty="0" err="1" smtClean="0"/>
              <a:t>ImageCast</a:t>
            </a:r>
            <a:r>
              <a:rPr lang="en-US" dirty="0" smtClean="0"/>
              <a:t>   </a:t>
            </a:r>
          </a:p>
          <a:p>
            <a:pPr>
              <a:buNone/>
            </a:pPr>
            <a:r>
              <a:rPr lang="en-US" dirty="0" smtClean="0"/>
              <a:t>	234.142.142.136</a:t>
            </a:r>
            <a:r>
              <a:rPr lang="en-US" dirty="0" smtClean="0"/>
              <a:t>/30     </a:t>
            </a:r>
            <a:r>
              <a:rPr lang="en-US" dirty="0" smtClean="0"/>
              <a:t> 	</a:t>
            </a:r>
            <a:r>
              <a:rPr lang="en-US" dirty="0" err="1" smtClean="0"/>
              <a:t>ImageCast</a:t>
            </a:r>
            <a:r>
              <a:rPr lang="en-US" dirty="0" smtClean="0"/>
              <a:t>   </a:t>
            </a:r>
          </a:p>
          <a:p>
            <a:pPr>
              <a:buNone/>
            </a:pPr>
            <a:r>
              <a:rPr lang="en-US" dirty="0" smtClean="0"/>
              <a:t>	234.142.142.140</a:t>
            </a:r>
            <a:r>
              <a:rPr lang="en-US" dirty="0" smtClean="0"/>
              <a:t>/31     </a:t>
            </a:r>
            <a:r>
              <a:rPr lang="en-US" dirty="0" smtClean="0"/>
              <a:t> 	</a:t>
            </a:r>
            <a:r>
              <a:rPr lang="en-US" dirty="0" err="1" smtClean="0"/>
              <a:t>ImageCast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234.142.142.142 		</a:t>
            </a:r>
            <a:r>
              <a:rPr lang="en-US" dirty="0" err="1" smtClean="0"/>
              <a:t>ImageCast</a:t>
            </a:r>
            <a:r>
              <a:rPr lang="en-US" dirty="0" smtClean="0"/>
              <a:t> 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239.0.0.0</a:t>
            </a:r>
            <a:r>
              <a:rPr lang="en-US" dirty="0" smtClean="0"/>
              <a:t>/8    </a:t>
            </a:r>
            <a:r>
              <a:rPr lang="en-US" dirty="0" smtClean="0"/>
              <a:t> 		Scoped </a:t>
            </a:r>
            <a:r>
              <a:rPr lang="en-US" dirty="0" smtClean="0"/>
              <a:t>groups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239.252.0.0</a:t>
            </a:r>
            <a:r>
              <a:rPr lang="en-US" dirty="0" smtClean="0"/>
              <a:t>/14 </a:t>
            </a:r>
            <a:r>
              <a:rPr lang="en-US" dirty="0" smtClean="0"/>
              <a:t> 		Scoped </a:t>
            </a:r>
            <a:r>
              <a:rPr lang="en-US" dirty="0" smtClean="0"/>
              <a:t>groups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239.234.5.6     		</a:t>
            </a:r>
            <a:r>
              <a:rPr lang="en-US" dirty="0" err="1" smtClean="0"/>
              <a:t>ECopy</a:t>
            </a:r>
            <a:r>
              <a:rPr lang="en-US" dirty="0" smtClean="0"/>
              <a:t> </a:t>
            </a:r>
            <a:r>
              <a:rPr lang="en-US" dirty="0" err="1" smtClean="0"/>
              <a:t>ShareScan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draft-chown-mboned-multicast-filtering-01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raised (2)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Filter multicast sourced from IPv4 private address range, or from 169.254.0.0/16, 192.0.2.0/24 or 127.0.0.0/8</a:t>
            </a:r>
          </a:p>
          <a:p>
            <a:r>
              <a:rPr lang="en-US" dirty="0" smtClean="0"/>
              <a:t>Some use of rate limiting, esp. for SAP or MSDP SA bursts</a:t>
            </a:r>
          </a:p>
          <a:p>
            <a:r>
              <a:rPr lang="en-US" dirty="0" smtClean="0"/>
              <a:t>Filtering BSR packets at border</a:t>
            </a:r>
          </a:p>
          <a:p>
            <a:r>
              <a:rPr lang="en-US" dirty="0" smtClean="0"/>
              <a:t>Multicast often routed around </a:t>
            </a:r>
            <a:r>
              <a:rPr lang="en-US" dirty="0" err="1" smtClean="0"/>
              <a:t>unicast</a:t>
            </a:r>
            <a:r>
              <a:rPr lang="en-US" dirty="0" smtClean="0"/>
              <a:t> </a:t>
            </a:r>
            <a:r>
              <a:rPr lang="en-US" dirty="0" smtClean="0"/>
              <a:t>firewall</a:t>
            </a:r>
          </a:p>
          <a:p>
            <a:r>
              <a:rPr lang="en-US" dirty="0" smtClean="0"/>
              <a:t>Multicast on wireless infrastructure</a:t>
            </a:r>
          </a:p>
          <a:p>
            <a:r>
              <a:rPr lang="en-US" dirty="0" smtClean="0"/>
              <a:t>Very little mention of IPv6 in responses</a:t>
            </a:r>
          </a:p>
          <a:p>
            <a:pPr lvl="1"/>
            <a:r>
              <a:rPr lang="en-US" dirty="0" smtClean="0"/>
              <a:t>Might include Router Advertisements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draft-chown-mboned-multicast-filtering-01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Is this text useful?</a:t>
            </a:r>
          </a:p>
          <a:p>
            <a:pPr lvl="1"/>
            <a:r>
              <a:rPr lang="en-US" dirty="0" smtClean="0"/>
              <a:t>If so, a living document or work towards RFC?</a:t>
            </a:r>
          </a:p>
          <a:p>
            <a:pPr lvl="1"/>
            <a:r>
              <a:rPr lang="en-US" dirty="0" smtClean="0"/>
              <a:t>Danger of practices changing, new allocations (e.g. like 234.0.0.0/8), etc</a:t>
            </a:r>
          </a:p>
          <a:p>
            <a:r>
              <a:rPr lang="en-US" dirty="0" smtClean="0"/>
              <a:t>Quite drafty at present, so structure needs tidying up</a:t>
            </a:r>
          </a:p>
          <a:p>
            <a:pPr lvl="1"/>
            <a:r>
              <a:rPr lang="en-US" dirty="0" smtClean="0"/>
              <a:t>Probably arrange by scopes and issues</a:t>
            </a:r>
          </a:p>
          <a:p>
            <a:r>
              <a:rPr lang="en-US" dirty="0" smtClean="0"/>
              <a:t>Need more IPv6 considerations added</a:t>
            </a:r>
          </a:p>
          <a:p>
            <a:r>
              <a:rPr lang="en-US" dirty="0" smtClean="0"/>
              <a:t>C</a:t>
            </a:r>
            <a:r>
              <a:rPr lang="en-US" dirty="0" smtClean="0"/>
              <a:t>o-</a:t>
            </a:r>
            <a:r>
              <a:rPr lang="en-US" dirty="0" err="1" smtClean="0"/>
              <a:t>author(s</a:t>
            </a:r>
            <a:r>
              <a:rPr lang="en-US" dirty="0" smtClean="0"/>
              <a:t>) welcomed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draft-chown-mboned-multicast-filtering-01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720</Words>
  <Application>Microsoft Macintosh PowerPoint</Application>
  <PresentationFormat>On-screen Show (4:3)</PresentationFormat>
  <Paragraphs>112</Paragraphs>
  <Slides>8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Multicast filtering practices</vt:lpstr>
      <vt:lpstr>Rationale</vt:lpstr>
      <vt:lpstr>Responses</vt:lpstr>
      <vt:lpstr>Scopes for filtering</vt:lpstr>
      <vt:lpstr>Topics raised (1)</vt:lpstr>
      <vt:lpstr>Aggregate filter list</vt:lpstr>
      <vt:lpstr>Topics raised (2)</vt:lpstr>
      <vt:lpstr>Next steps?</vt:lpstr>
    </vt:vector>
  </TitlesOfParts>
  <Company>University of Southampton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IPv6 Day Call to Arms</dc:title>
  <dc:creator>Tim Chown</dc:creator>
  <cp:lastModifiedBy>Tim Chown</cp:lastModifiedBy>
  <cp:revision>21</cp:revision>
  <dcterms:created xsi:type="dcterms:W3CDTF">2011-07-26T18:05:13Z</dcterms:created>
  <dcterms:modified xsi:type="dcterms:W3CDTF">2011-07-26T19:43:56Z</dcterms:modified>
</cp:coreProperties>
</file>