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7" r:id="rId3"/>
    <p:sldId id="269" r:id="rId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59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7CFB71-E169-431E-B6A6-FED40A88959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7C88E5-908F-451E-800D-376515B37A9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D8EE61-4D99-4FDF-8B99-4129BCB22DA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0E87A6-75B8-4F32-B7DB-95000813A7F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E4B084-1030-4FE5-9408-7FFC894ACA4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93EC93-9508-4982-8C2A-48E57F1F8FC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BAFA6D-BF75-4D08-9597-241A7974803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E5E0FC-5ADD-40A4-9169-3BD8F85DD4D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BCC5B3-519F-4046-8B46-E1BB8753A95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A57BAC-4CCE-4E65-831D-A3851F115FD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72D96B-2F6D-4806-A96B-1C96378C797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B9E4E545-9309-4814-973A-894A13CD8BA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Multicast addresses for documentation purposes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en-US" sz="2800" dirty="0" smtClean="0"/>
              <a:t>draft-</a:t>
            </a:r>
            <a:r>
              <a:rPr lang="en-US" sz="2800" dirty="0" err="1" smtClean="0"/>
              <a:t>ietf</a:t>
            </a:r>
            <a:r>
              <a:rPr lang="en-US" sz="2800" dirty="0" smtClean="0"/>
              <a:t>-mboned-</a:t>
            </a:r>
            <a:r>
              <a:rPr lang="en-US" sz="2800" dirty="0" err="1" smtClean="0"/>
              <a:t>mcaddrdoc</a:t>
            </a:r>
            <a:r>
              <a:rPr lang="en-US" sz="2800" dirty="0" smtClean="0"/>
              <a:t>-01 </a:t>
            </a:r>
            <a:endParaRPr lang="en-US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pPr eaLnBrk="1" hangingPunct="1"/>
            <a:r>
              <a:rPr lang="en-US" smtClean="0"/>
              <a:t>Multicast addresses for documentation use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76400"/>
            <a:ext cx="7924800" cy="4876800"/>
          </a:xfrm>
        </p:spPr>
        <p:txBody>
          <a:bodyPr/>
          <a:lstStyle/>
          <a:p>
            <a:pPr eaLnBrk="1" hangingPunct="1"/>
            <a:r>
              <a:rPr lang="en-US" sz="2000" dirty="0" smtClean="0"/>
              <a:t>There are </a:t>
            </a:r>
            <a:r>
              <a:rPr lang="en-US" sz="2000" dirty="0" err="1" smtClean="0"/>
              <a:t>unicast</a:t>
            </a:r>
            <a:r>
              <a:rPr lang="en-US" sz="2000" dirty="0" smtClean="0"/>
              <a:t> addresses for documentation purposes</a:t>
            </a:r>
          </a:p>
          <a:p>
            <a:pPr eaLnBrk="1" hangingPunct="1"/>
            <a:r>
              <a:rPr lang="en-US" sz="2000" dirty="0" smtClean="0"/>
              <a:t>P</a:t>
            </a:r>
            <a:r>
              <a:rPr lang="en-US" sz="2000" dirty="0" smtClean="0"/>
              <a:t>eople </a:t>
            </a:r>
            <a:r>
              <a:rPr lang="en-US" sz="2000" dirty="0" smtClean="0"/>
              <a:t>have been asking what addresses to use for multicast</a:t>
            </a:r>
          </a:p>
          <a:p>
            <a:pPr eaLnBrk="1" hangingPunct="1"/>
            <a:endParaRPr lang="en-US" sz="2000" dirty="0" smtClean="0"/>
          </a:p>
          <a:p>
            <a:pPr eaLnBrk="1" hangingPunct="1"/>
            <a:r>
              <a:rPr lang="en-US" sz="2000" dirty="0" smtClean="0"/>
              <a:t>This </a:t>
            </a:r>
            <a:r>
              <a:rPr lang="en-US" sz="2000" dirty="0" smtClean="0"/>
              <a:t>draft aims </a:t>
            </a:r>
            <a:r>
              <a:rPr lang="en-US" sz="2000" dirty="0" smtClean="0"/>
              <a:t>to tell people what multicast addresses to use</a:t>
            </a:r>
          </a:p>
          <a:p>
            <a:pPr eaLnBrk="1" hangingPunct="1"/>
            <a:r>
              <a:rPr lang="en-US" sz="2000" dirty="0" smtClean="0"/>
              <a:t>Covers different address types which may be needed for documentation</a:t>
            </a:r>
          </a:p>
          <a:p>
            <a:pPr eaLnBrk="1" hangingPunct="1"/>
            <a:endParaRPr lang="en-US" sz="2000" dirty="0" smtClean="0"/>
          </a:p>
          <a:p>
            <a:pPr eaLnBrk="1" hangingPunct="1"/>
            <a:r>
              <a:rPr lang="en-US" sz="2000" dirty="0" smtClean="0"/>
              <a:t>IPv4/IPv6</a:t>
            </a:r>
          </a:p>
          <a:p>
            <a:pPr eaLnBrk="1" hangingPunct="1"/>
            <a:r>
              <a:rPr lang="en-US" sz="2000" dirty="0" err="1" smtClean="0"/>
              <a:t>ASM</a:t>
            </a:r>
            <a:r>
              <a:rPr lang="en-US" sz="2000" dirty="0" smtClean="0"/>
              <a:t>/</a:t>
            </a:r>
            <a:r>
              <a:rPr lang="en-US" sz="2000" dirty="0" err="1" smtClean="0"/>
              <a:t>SSM</a:t>
            </a:r>
            <a:endParaRPr lang="en-US" sz="2000" dirty="0" smtClean="0"/>
          </a:p>
          <a:p>
            <a:pPr eaLnBrk="1" hangingPunct="1"/>
            <a:r>
              <a:rPr lang="en-US" sz="2000" dirty="0" smtClean="0"/>
              <a:t>Well-known/GLOP/</a:t>
            </a:r>
            <a:r>
              <a:rPr lang="en-US" sz="2000" dirty="0" err="1" smtClean="0"/>
              <a:t>unicast</a:t>
            </a:r>
            <a:r>
              <a:rPr lang="en-US" sz="2000" dirty="0" smtClean="0"/>
              <a:t>-prefix-based/embedded-RP</a:t>
            </a:r>
            <a:endParaRPr lang="en-US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pPr eaLnBrk="1" hangingPunct="1"/>
            <a:r>
              <a:rPr lang="en-US" dirty="0" smtClean="0"/>
              <a:t>Changes since last IETF</a:t>
            </a:r>
            <a:endParaRPr lang="en-US" dirty="0" smtClean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447800"/>
            <a:ext cx="7924800" cy="5105400"/>
          </a:xfrm>
        </p:spPr>
        <p:txBody>
          <a:bodyPr/>
          <a:lstStyle/>
          <a:p>
            <a:pPr eaLnBrk="1" hangingPunct="1"/>
            <a:r>
              <a:rPr lang="en-US" sz="2000" dirty="0" smtClean="0"/>
              <a:t>Made a few changes based on discussion at last IETF</a:t>
            </a:r>
          </a:p>
          <a:p>
            <a:pPr eaLnBrk="1" hangingPunct="1"/>
            <a:r>
              <a:rPr lang="en-US" sz="2000" dirty="0" smtClean="0"/>
              <a:t>Removed allocation of  multicast addresses for </a:t>
            </a:r>
            <a:r>
              <a:rPr lang="en-US" sz="2000" dirty="0" err="1" smtClean="0"/>
              <a:t>SSM</a:t>
            </a:r>
            <a:endParaRPr lang="en-US" sz="2000" dirty="0" smtClean="0"/>
          </a:p>
          <a:p>
            <a:pPr eaLnBrk="1" hangingPunct="1"/>
            <a:r>
              <a:rPr lang="en-US" sz="2000" dirty="0" smtClean="0"/>
              <a:t>Added examples on how to make documentation addresses for</a:t>
            </a:r>
          </a:p>
          <a:p>
            <a:pPr lvl="1" eaLnBrk="1" hangingPunct="1"/>
            <a:r>
              <a:rPr lang="en-US" sz="1600" dirty="0" smtClean="0"/>
              <a:t>GLOP</a:t>
            </a:r>
          </a:p>
          <a:p>
            <a:pPr lvl="1" eaLnBrk="1" hangingPunct="1"/>
            <a:r>
              <a:rPr lang="en-US" sz="1600" dirty="0" err="1" smtClean="0"/>
              <a:t>Unicast</a:t>
            </a:r>
            <a:r>
              <a:rPr lang="en-US" sz="1600" dirty="0" smtClean="0"/>
              <a:t>-prefix based IPv4 and IPv6 addresses</a:t>
            </a:r>
          </a:p>
          <a:p>
            <a:pPr lvl="1" eaLnBrk="1" hangingPunct="1"/>
            <a:r>
              <a:rPr lang="en-US" sz="1600" dirty="0" smtClean="0"/>
              <a:t>Embedded-RP</a:t>
            </a:r>
            <a:endParaRPr lang="en-US" sz="1600" dirty="0" smtClean="0"/>
          </a:p>
          <a:p>
            <a:pPr eaLnBrk="1" hangingPunct="1"/>
            <a:endParaRPr lang="en-US" sz="2000" dirty="0" smtClean="0"/>
          </a:p>
          <a:p>
            <a:pPr eaLnBrk="1" hangingPunct="1"/>
            <a:r>
              <a:rPr lang="en-US" sz="2000" dirty="0" smtClean="0"/>
              <a:t>Ready for </a:t>
            </a:r>
            <a:r>
              <a:rPr lang="en-US" sz="2000" dirty="0" err="1" smtClean="0"/>
              <a:t>WGLC</a:t>
            </a:r>
            <a:r>
              <a:rPr lang="en-US" sz="2000" dirty="0" smtClean="0"/>
              <a:t>?</a:t>
            </a:r>
            <a:endParaRPr lang="en-US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488</TotalTime>
  <Words>94</Words>
  <Application>Microsoft Office PowerPoint</Application>
  <PresentationFormat>On-screen Show (4:3)</PresentationFormat>
  <Paragraphs>21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6" baseType="lpstr">
      <vt:lpstr>Arial</vt:lpstr>
      <vt:lpstr>Calibri</vt:lpstr>
      <vt:lpstr>Default Design</vt:lpstr>
      <vt:lpstr>Multicast addresses for documentation purposes</vt:lpstr>
      <vt:lpstr>Multicast addresses for documentation use</vt:lpstr>
      <vt:lpstr>Changes since last IETF</vt:lpstr>
    </vt:vector>
  </TitlesOfParts>
  <Company>Cisco Systems, Inc.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Multicast addresses for documentation purposes</dc:title>
  <dc:creator>Cisco Systems, Inc.</dc:creator>
  <cp:lastModifiedBy>Stig Venaas (svenaas)</cp:lastModifiedBy>
  <cp:revision>39</cp:revision>
  <dcterms:created xsi:type="dcterms:W3CDTF">2009-04-29T19:58:20Z</dcterms:created>
  <dcterms:modified xsi:type="dcterms:W3CDTF">2011-07-27T17:36:16Z</dcterms:modified>
</cp:coreProperties>
</file>