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1777F-CEDE-49C7-B032-B79CBAB2D28C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MBONED 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81</a:t>
            </a:r>
          </a:p>
          <a:p>
            <a:r>
              <a:rPr lang="en-US" dirty="0" smtClean="0"/>
              <a:t>Quebec City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Review/status of work items		Chairs		15 min</a:t>
            </a:r>
          </a:p>
          <a:p>
            <a:r>
              <a:rPr lang="en-US" sz="2400" dirty="0" smtClean="0"/>
              <a:t>draft-ietf-mboned-mcaddrdoc-00.txt	</a:t>
            </a:r>
            <a:r>
              <a:rPr lang="en-US" sz="2400" dirty="0" err="1" smtClean="0"/>
              <a:t>Stig</a:t>
            </a:r>
            <a:r>
              <a:rPr lang="en-US" sz="2400" dirty="0" smtClean="0"/>
              <a:t> </a:t>
            </a:r>
            <a:r>
              <a:rPr lang="en-US" sz="2400" dirty="0" err="1" smtClean="0"/>
              <a:t>Venaas</a:t>
            </a:r>
            <a:r>
              <a:rPr lang="en-US" sz="2400" dirty="0" smtClean="0"/>
              <a:t>	10 min</a:t>
            </a:r>
          </a:p>
          <a:p>
            <a:r>
              <a:rPr lang="en-US" sz="2400" dirty="0" smtClean="0"/>
              <a:t>draft-</a:t>
            </a:r>
            <a:r>
              <a:rPr lang="en-US" sz="2400" dirty="0" err="1" smtClean="0"/>
              <a:t>chown</a:t>
            </a:r>
            <a:r>
              <a:rPr lang="en-US" sz="2400" dirty="0" smtClean="0"/>
              <a:t>-</a:t>
            </a:r>
            <a:r>
              <a:rPr lang="en-US" sz="2400" dirty="0" err="1" smtClean="0"/>
              <a:t>mboned</a:t>
            </a:r>
            <a:r>
              <a:rPr lang="en-US" sz="2400" dirty="0" smtClean="0"/>
              <a:t>-multicast-filtering	Tim </a:t>
            </a:r>
            <a:r>
              <a:rPr lang="en-US" sz="2400" dirty="0" err="1" smtClean="0"/>
              <a:t>Chown</a:t>
            </a:r>
            <a:r>
              <a:rPr lang="en-US" sz="2400" dirty="0" smtClean="0"/>
              <a:t>	10 min</a:t>
            </a:r>
          </a:p>
          <a:p>
            <a:r>
              <a:rPr lang="en-US" sz="2400" dirty="0" smtClean="0"/>
              <a:t>MBONED feedback on work in </a:t>
            </a:r>
            <a:r>
              <a:rPr lang="en-US" sz="2400" dirty="0" err="1" smtClean="0"/>
              <a:t>Softwires</a:t>
            </a:r>
            <a:r>
              <a:rPr lang="en-US" sz="2400" dirty="0" smtClean="0"/>
              <a:t>	</a:t>
            </a:r>
            <a:r>
              <a:rPr lang="en-US" sz="2200" dirty="0" smtClean="0"/>
              <a:t>Deng </a:t>
            </a:r>
            <a:r>
              <a:rPr lang="en-US" sz="2200" dirty="0" err="1" smtClean="0"/>
              <a:t>Xiaohong</a:t>
            </a:r>
            <a:r>
              <a:rPr lang="en-US" sz="2400" dirty="0" smtClean="0"/>
              <a:t>	10 min</a:t>
            </a:r>
          </a:p>
          <a:p>
            <a:r>
              <a:rPr lang="en-US" sz="2400" dirty="0" smtClean="0"/>
              <a:t>Discovery of Optimal AMT Relay		Bob </a:t>
            </a:r>
            <a:r>
              <a:rPr lang="en-US" sz="2400" dirty="0" err="1" smtClean="0"/>
              <a:t>Sayko</a:t>
            </a:r>
            <a:r>
              <a:rPr lang="en-US" sz="2400" dirty="0" smtClean="0"/>
              <a:t>	15 min</a:t>
            </a:r>
          </a:p>
          <a:p>
            <a:r>
              <a:rPr lang="en-US" sz="2400" dirty="0" smtClean="0"/>
              <a:t>AMT update				Greg B		30 min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draft-</a:t>
            </a:r>
            <a:r>
              <a:rPr lang="en-US" sz="3000" dirty="0" err="1" smtClean="0"/>
              <a:t>ietf</a:t>
            </a:r>
            <a:r>
              <a:rPr lang="en-US" sz="3000" dirty="0" smtClean="0"/>
              <a:t>-</a:t>
            </a:r>
            <a:r>
              <a:rPr lang="en-US" sz="3000" dirty="0" err="1" smtClean="0"/>
              <a:t>mboned</a:t>
            </a:r>
            <a:r>
              <a:rPr lang="en-US" sz="3000" dirty="0" smtClean="0"/>
              <a:t>-</a:t>
            </a:r>
            <a:r>
              <a:rPr lang="en-US" sz="3000" dirty="0" err="1" smtClean="0"/>
              <a:t>addrarch</a:t>
            </a:r>
            <a:endParaRPr lang="en-US" sz="3000" dirty="0"/>
          </a:p>
          <a:p>
            <a:pPr lvl="1"/>
            <a:r>
              <a:rPr lang="en-US" sz="3000" dirty="0" smtClean="0"/>
              <a:t>Now RFC 6308!</a:t>
            </a:r>
          </a:p>
          <a:p>
            <a:r>
              <a:rPr lang="en-US" sz="3000" dirty="0" smtClean="0"/>
              <a:t>draft-ietf-mboned-mtrace-v2-08</a:t>
            </a:r>
          </a:p>
          <a:p>
            <a:pPr lvl="1"/>
            <a:r>
              <a:rPr lang="en-US" sz="3000" dirty="0" smtClean="0"/>
              <a:t>To be revised following IESG evaluation</a:t>
            </a:r>
          </a:p>
          <a:p>
            <a:r>
              <a:rPr lang="en-US" sz="3000" dirty="0" smtClean="0"/>
              <a:t>draft-ietf-mboned-ssmping-08</a:t>
            </a:r>
          </a:p>
          <a:p>
            <a:pPr lvl="1"/>
            <a:r>
              <a:rPr lang="en-US" sz="3000" dirty="0" smtClean="0"/>
              <a:t>IESG evaluation</a:t>
            </a:r>
          </a:p>
          <a:p>
            <a:r>
              <a:rPr lang="en-US" sz="3000" dirty="0" smtClean="0"/>
              <a:t>draft-ietf-mboned-ip-multicast-pm-requirement-01</a:t>
            </a:r>
          </a:p>
          <a:p>
            <a:r>
              <a:rPr lang="en-US" sz="3000" dirty="0" smtClean="0"/>
              <a:t>draft-ietf-mboned-mcaddrdoc-01</a:t>
            </a:r>
          </a:p>
          <a:p>
            <a:r>
              <a:rPr lang="en-US" sz="3000" dirty="0" smtClean="0"/>
              <a:t>draft-ietf-mboned-mcast-arpa-</a:t>
            </a:r>
            <a:r>
              <a:rPr lang="en-US" sz="3000" dirty="0" smtClean="0"/>
              <a:t>03</a:t>
            </a:r>
          </a:p>
          <a:p>
            <a:r>
              <a:rPr lang="en-US" sz="3000" dirty="0" smtClean="0"/>
              <a:t>Charter issues..</a:t>
            </a:r>
          </a:p>
          <a:p>
            <a:pPr lvl="1"/>
            <a:r>
              <a:rPr lang="en-US" sz="2600" dirty="0" smtClean="0"/>
              <a:t>We don’t do protocols by charter</a:t>
            </a:r>
          </a:p>
          <a:p>
            <a:pPr lvl="1"/>
            <a:r>
              <a:rPr lang="en-US" sz="2600" dirty="0" smtClean="0"/>
              <a:t>Change charter to allow for protocol dev when necessary</a:t>
            </a:r>
          </a:p>
          <a:p>
            <a:pPr lvl="2"/>
            <a:r>
              <a:rPr lang="en-US" sz="2200" dirty="0" err="1" smtClean="0"/>
              <a:t>Ie</a:t>
            </a:r>
            <a:r>
              <a:rPr lang="en-US" sz="2200" dirty="0" smtClean="0"/>
              <a:t> – MLM BOF in </a:t>
            </a:r>
            <a:r>
              <a:rPr lang="en-US" sz="2200" dirty="0" smtClean="0"/>
              <a:t>Vienna, IESG asked for the work to </a:t>
            </a:r>
            <a:r>
              <a:rPr lang="en-US" sz="2200" smtClean="0"/>
              <a:t>progress in MBONED</a:t>
            </a:r>
            <a:endParaRPr lang="en-US" sz="220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200</Words>
  <Application>Microsoft Macintosh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MBONED Agenda</vt:lpstr>
      <vt:lpstr>Agenda</vt:lpstr>
      <vt:lpstr>Working Group Items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MBONED Agenda</dc:title>
  <dc:creator>Lenny Giuliano</dc:creator>
  <cp:lastModifiedBy>Cisco</cp:lastModifiedBy>
  <cp:revision>5</cp:revision>
  <dcterms:created xsi:type="dcterms:W3CDTF">2011-07-27T23:59:45Z</dcterms:created>
  <dcterms:modified xsi:type="dcterms:W3CDTF">2011-07-28T12:57:57Z</dcterms:modified>
</cp:coreProperties>
</file>