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E6F84-D1D0-4691-A824-6ECA5D2E82AD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A5466-0A15-41B6-B1DC-C187BC4339F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99CC33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2337044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9E839-C4B5-4A46-8ED6-786671C7D962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258C5-01CF-4B66-924C-CCE6032F92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99CC33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3573073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99CC33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193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69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033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381328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3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531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8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67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9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226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9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00CCC-EB53-4B6B-987B-0EF2C21A2F1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FD71D-3BDE-44D4-90CC-71F1E2462E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 dirty="0">
              <a:solidFill>
                <a:srgbClr val="99CC33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322930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draft-ietf-mif-dns-server-selection-03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Added clarifications when the received information can be (safely) used</a:t>
            </a:r>
          </a:p>
          <a:p>
            <a:r>
              <a:rPr lang="fi-FI" dirty="0" smtClean="0"/>
              <a:t>Added additional DNSSEC considerations</a:t>
            </a:r>
          </a:p>
          <a:p>
            <a:r>
              <a:rPr lang="fi-FI" dirty="0" smtClean="0"/>
              <a:t>Added DHCPv4 option as requested</a:t>
            </a:r>
          </a:p>
          <a:p>
            <a:pPr lvl="1"/>
            <a:r>
              <a:rPr lang="fi-FI" dirty="0" smtClean="0"/>
              <a:t>Details of DHCPv4 option usage need checking</a:t>
            </a:r>
          </a:p>
          <a:p>
            <a:r>
              <a:rPr lang="fi-FI" dirty="0" smtClean="0"/>
              <a:t>Added dual-stack considerations</a:t>
            </a:r>
          </a:p>
          <a:p>
            <a:r>
              <a:rPr lang="fi-FI" dirty="0" smtClean="0"/>
              <a:t>Fixed nits</a:t>
            </a:r>
          </a:p>
          <a:p>
            <a:endParaRPr lang="fi-FI" dirty="0" smtClean="0"/>
          </a:p>
          <a:p>
            <a:r>
              <a:rPr lang="fi-FI" b="1" dirty="0" smtClean="0"/>
              <a:t>Is the document ready for WGLC?</a:t>
            </a:r>
            <a:endParaRPr lang="fi-FI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9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draft-ietf-mif-dns-server-selection-03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draft-ietf-mif-dns-server-selection-03</dc:title>
  <dc:creator>NOE</dc:creator>
  <cp:lastModifiedBy>NOE</cp:lastModifiedBy>
  <cp:revision>6</cp:revision>
  <dcterms:created xsi:type="dcterms:W3CDTF">2011-07-26T17:07:25Z</dcterms:created>
  <dcterms:modified xsi:type="dcterms:W3CDTF">2011-07-26T18:50:45Z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a790b1c4-b6ad-4cf1-ace6-759c8b7968ee</vt:lpwstr>
  </property>
  <property fmtid="{D5CDD505-2E9C-101B-9397-08002B2CF9AE}" pid="3" name="NokiaConfidentiality">
    <vt:lpwstr>Personal</vt:lpwstr>
  </property>
</Properties>
</file>