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648450" cy="978058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89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89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D1ADB-74B4-478C-9450-9452632B7144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64845" y="4645779"/>
            <a:ext cx="5318760" cy="44012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289861"/>
            <a:ext cx="2880995" cy="4890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765916" y="9289861"/>
            <a:ext cx="2880995" cy="4890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CC8F-1309-4EB3-9E8D-4DFB34B7C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543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016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904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360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54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39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02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589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789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ACC8F-1309-4EB3-9E8D-4DFB34B7CFF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22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MIF API Discussion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2800" dirty="0" err="1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Dapeng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 Liu/Ted Lemon</a:t>
            </a:r>
          </a:p>
        </p:txBody>
      </p:sp>
    </p:spTree>
    <p:extLst>
      <p:ext uri="{BB962C8B-B14F-4D97-AF65-F5344CB8AC3E}">
        <p14:creationId xmlns:p14="http://schemas.microsoft.com/office/powerpoint/2010/main" val="121430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微软雅黑" pitchFamily="34" charset="-122"/>
                <a:ea typeface="微软雅黑" pitchFamily="34" charset="-122"/>
              </a:rPr>
              <a:t>MIF Scenario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83968" y="2996952"/>
            <a:ext cx="1124953" cy="51599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</a:t>
            </a:r>
            <a:endParaRPr lang="zh-CN" altLang="en-US" dirty="0"/>
          </a:p>
        </p:txBody>
      </p:sp>
      <p:sp>
        <p:nvSpPr>
          <p:cNvPr id="5" name="云形 4"/>
          <p:cNvSpPr/>
          <p:nvPr/>
        </p:nvSpPr>
        <p:spPr>
          <a:xfrm>
            <a:off x="827584" y="1788989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1</a:t>
            </a:r>
            <a:endParaRPr lang="zh-CN" altLang="en-US" sz="2000" dirty="0"/>
          </a:p>
        </p:txBody>
      </p:sp>
      <p:sp>
        <p:nvSpPr>
          <p:cNvPr id="6" name="云形 5"/>
          <p:cNvSpPr/>
          <p:nvPr/>
        </p:nvSpPr>
        <p:spPr>
          <a:xfrm>
            <a:off x="6660232" y="1720160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2</a:t>
            </a:r>
            <a:endParaRPr lang="zh-CN" altLang="en-US" sz="2000" dirty="0"/>
          </a:p>
        </p:txBody>
      </p:sp>
      <p:sp>
        <p:nvSpPr>
          <p:cNvPr id="7" name="云形 6"/>
          <p:cNvSpPr/>
          <p:nvPr/>
        </p:nvSpPr>
        <p:spPr>
          <a:xfrm>
            <a:off x="755576" y="4525293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3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977428" y="3140968"/>
            <a:ext cx="864096" cy="2160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IF1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75239" y="3149053"/>
            <a:ext cx="864096" cy="2160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IF2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948264" y="4813325"/>
            <a:ext cx="864096" cy="34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Server</a:t>
            </a:r>
            <a:endParaRPr lang="zh-CN" altLang="en-US" sz="2000" dirty="0"/>
          </a:p>
        </p:txBody>
      </p:sp>
      <p:cxnSp>
        <p:nvCxnSpPr>
          <p:cNvPr id="12" name="直接连接符 11"/>
          <p:cNvCxnSpPr>
            <a:stCxn id="8" idx="3"/>
            <a:endCxn id="4" idx="1"/>
          </p:cNvCxnSpPr>
          <p:nvPr/>
        </p:nvCxnSpPr>
        <p:spPr>
          <a:xfrm>
            <a:off x="3841524" y="3248980"/>
            <a:ext cx="442444" cy="5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4" idx="3"/>
            <a:endCxn id="9" idx="1"/>
          </p:cNvCxnSpPr>
          <p:nvPr/>
        </p:nvCxnSpPr>
        <p:spPr>
          <a:xfrm>
            <a:off x="5408921" y="3254951"/>
            <a:ext cx="366318" cy="2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8" idx="1"/>
            <a:endCxn id="5" idx="1"/>
          </p:cNvCxnSpPr>
          <p:nvPr/>
        </p:nvCxnSpPr>
        <p:spPr>
          <a:xfrm flipH="1" flipV="1">
            <a:off x="1475656" y="2292508"/>
            <a:ext cx="1501772" cy="95647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8" idx="1"/>
            <a:endCxn id="7" idx="0"/>
          </p:cNvCxnSpPr>
          <p:nvPr/>
        </p:nvCxnSpPr>
        <p:spPr>
          <a:xfrm flipH="1">
            <a:off x="2050640" y="3248980"/>
            <a:ext cx="926788" cy="152834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6" idx="1"/>
            <a:endCxn id="9" idx="3"/>
          </p:cNvCxnSpPr>
          <p:nvPr/>
        </p:nvCxnSpPr>
        <p:spPr>
          <a:xfrm flipH="1">
            <a:off x="6639335" y="2223679"/>
            <a:ext cx="668969" cy="103338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1907704" y="4885333"/>
            <a:ext cx="5053117" cy="2284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7360162" y="2223679"/>
            <a:ext cx="20150" cy="26108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Happy Eyeballs Scenario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95935" y="2852936"/>
            <a:ext cx="1656185" cy="77591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Happy </a:t>
            </a:r>
          </a:p>
          <a:p>
            <a:pPr algn="ctr"/>
            <a:r>
              <a:rPr lang="en-US" altLang="zh-CN" dirty="0" smtClean="0"/>
              <a:t>Eyeballs Library</a:t>
            </a:r>
            <a:endParaRPr lang="zh-CN" altLang="en-US" dirty="0"/>
          </a:p>
        </p:txBody>
      </p:sp>
      <p:sp>
        <p:nvSpPr>
          <p:cNvPr id="5" name="云形 4"/>
          <p:cNvSpPr/>
          <p:nvPr/>
        </p:nvSpPr>
        <p:spPr>
          <a:xfrm>
            <a:off x="827584" y="1788989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1</a:t>
            </a:r>
            <a:endParaRPr lang="zh-CN" altLang="en-US" sz="2000" dirty="0"/>
          </a:p>
        </p:txBody>
      </p:sp>
      <p:sp>
        <p:nvSpPr>
          <p:cNvPr id="6" name="云形 5"/>
          <p:cNvSpPr/>
          <p:nvPr/>
        </p:nvSpPr>
        <p:spPr>
          <a:xfrm>
            <a:off x="6660232" y="1720160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2</a:t>
            </a:r>
            <a:endParaRPr lang="zh-CN" altLang="en-US" sz="2000" dirty="0"/>
          </a:p>
        </p:txBody>
      </p:sp>
      <p:sp>
        <p:nvSpPr>
          <p:cNvPr id="7" name="云形 6"/>
          <p:cNvSpPr/>
          <p:nvPr/>
        </p:nvSpPr>
        <p:spPr>
          <a:xfrm>
            <a:off x="755576" y="4525293"/>
            <a:ext cx="1296144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Net 3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977428" y="3157141"/>
            <a:ext cx="864096" cy="2160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IF1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75239" y="3140969"/>
            <a:ext cx="864096" cy="2160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IF2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48264" y="4813325"/>
            <a:ext cx="864096" cy="34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Server</a:t>
            </a:r>
            <a:endParaRPr lang="zh-CN" altLang="en-US" sz="2000" dirty="0"/>
          </a:p>
        </p:txBody>
      </p:sp>
      <p:cxnSp>
        <p:nvCxnSpPr>
          <p:cNvPr id="11" name="直接连接符 10"/>
          <p:cNvCxnSpPr>
            <a:stCxn id="8" idx="3"/>
            <a:endCxn id="4" idx="1"/>
          </p:cNvCxnSpPr>
          <p:nvPr/>
        </p:nvCxnSpPr>
        <p:spPr>
          <a:xfrm flipV="1">
            <a:off x="3841524" y="3240894"/>
            <a:ext cx="154411" cy="24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4" idx="3"/>
            <a:endCxn id="9" idx="1"/>
          </p:cNvCxnSpPr>
          <p:nvPr/>
        </p:nvCxnSpPr>
        <p:spPr>
          <a:xfrm>
            <a:off x="5652120" y="3240894"/>
            <a:ext cx="123119" cy="8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1"/>
            <a:endCxn id="5" idx="1"/>
          </p:cNvCxnSpPr>
          <p:nvPr/>
        </p:nvCxnSpPr>
        <p:spPr>
          <a:xfrm flipH="1" flipV="1">
            <a:off x="1475656" y="2292508"/>
            <a:ext cx="1501772" cy="97264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8" idx="1"/>
            <a:endCxn id="7" idx="0"/>
          </p:cNvCxnSpPr>
          <p:nvPr/>
        </p:nvCxnSpPr>
        <p:spPr>
          <a:xfrm flipH="1">
            <a:off x="2050640" y="3265153"/>
            <a:ext cx="926788" cy="151216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6" idx="1"/>
            <a:endCxn id="9" idx="3"/>
          </p:cNvCxnSpPr>
          <p:nvPr/>
        </p:nvCxnSpPr>
        <p:spPr>
          <a:xfrm flipH="1">
            <a:off x="6639335" y="2223679"/>
            <a:ext cx="668969" cy="1025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1907704" y="4885333"/>
            <a:ext cx="5053117" cy="2284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7360162" y="2223679"/>
            <a:ext cx="20150" cy="26108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067944" y="3949642"/>
            <a:ext cx="1378032" cy="38795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</a:t>
            </a:r>
            <a:endParaRPr lang="zh-CN" altLang="en-US" dirty="0"/>
          </a:p>
        </p:txBody>
      </p:sp>
      <p:cxnSp>
        <p:nvCxnSpPr>
          <p:cNvPr id="26" name="直接连接符 25"/>
          <p:cNvCxnSpPr>
            <a:endCxn id="24" idx="0"/>
          </p:cNvCxnSpPr>
          <p:nvPr/>
        </p:nvCxnSpPr>
        <p:spPr>
          <a:xfrm>
            <a:off x="4756960" y="3628852"/>
            <a:ext cx="0" cy="320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26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86747"/>
            <a:ext cx="8229600" cy="605949"/>
          </a:xfrm>
        </p:spPr>
        <p:txBody>
          <a:bodyPr>
            <a:noAutofit/>
          </a:bodyPr>
          <a:lstStyle/>
          <a:p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</a:rPr>
              <a:t>MIF API </a:t>
            </a:r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Communication Model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727120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00192" y="692696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API</a:t>
            </a:r>
            <a:endParaRPr lang="zh-CN" altLang="en-US" dirty="0"/>
          </a:p>
        </p:txBody>
      </p:sp>
      <p:cxnSp>
        <p:nvCxnSpPr>
          <p:cNvPr id="7" name="直接连接符 6"/>
          <p:cNvCxnSpPr>
            <a:stCxn id="4" idx="2"/>
          </p:cNvCxnSpPr>
          <p:nvPr/>
        </p:nvCxnSpPr>
        <p:spPr>
          <a:xfrm>
            <a:off x="1835696" y="1015152"/>
            <a:ext cx="0" cy="5842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876256" y="1015152"/>
            <a:ext cx="0" cy="5842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835696" y="128753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27784" y="927494"/>
            <a:ext cx="226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How many interfaces?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835696" y="164757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27784" y="1287534"/>
            <a:ext cx="127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2 interfaces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1835696" y="200761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27784" y="1647574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How many Nets on IF1?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835696" y="236765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27784" y="2007614"/>
            <a:ext cx="78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2 Nets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835696" y="272769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56322" y="2367654"/>
            <a:ext cx="295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Net1, IF1, </a:t>
            </a:r>
            <a:r>
              <a:rPr lang="en-US" altLang="zh-CN" dirty="0" smtClean="0">
                <a:solidFill>
                  <a:srgbClr val="00B050"/>
                </a:solidFill>
              </a:rPr>
              <a:t>DNS configuration?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835696" y="308773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3367" y="2790410"/>
            <a:ext cx="314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Net1, IF1, DNS address: 2001::1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1835696" y="344777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55776" y="3150450"/>
            <a:ext cx="295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Net2, IF1, </a:t>
            </a:r>
            <a:r>
              <a:rPr lang="en-US" altLang="zh-CN" dirty="0" smtClean="0">
                <a:solidFill>
                  <a:srgbClr val="00B050"/>
                </a:solidFill>
              </a:rPr>
              <a:t>DNS configuration?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55776" y="3447774"/>
            <a:ext cx="354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Net2, IF1, DNS address: 192.168.1.1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1835696" y="380781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1835696" y="416785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55776" y="3807814"/>
            <a:ext cx="2404826" cy="369332"/>
          </a:xfrm>
          <a:prstGeom prst="rect">
            <a:avLst/>
          </a:prstGeom>
          <a:ln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How many Nets on IF2?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1835696" y="452789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55776" y="4167854"/>
            <a:ext cx="11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1 Interface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63367" y="4527894"/>
            <a:ext cx="295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Net1, IF2, </a:t>
            </a:r>
            <a:r>
              <a:rPr lang="en-US" altLang="zh-CN" dirty="0" smtClean="0">
                <a:solidFill>
                  <a:srgbClr val="00B050"/>
                </a:solidFill>
              </a:rPr>
              <a:t>DNS configuration?</a:t>
            </a:r>
            <a:endParaRPr lang="zh-CN" altLang="en-US" dirty="0">
              <a:solidFill>
                <a:srgbClr val="00B050"/>
              </a:solidFill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1835696" y="488793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55776" y="4878642"/>
            <a:ext cx="314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Net1, IF2, DNS address: 2001::2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1835696" y="5247974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1835696" y="6453336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95736" y="5291916"/>
            <a:ext cx="455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DNS query 2001::1, host.example.com A,AAAA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979712" y="5651956"/>
            <a:ext cx="4949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DNS query 192.168.1.1, host.example.com A,AAAA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195736" y="6021288"/>
            <a:ext cx="455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DNS query 2001::1, host.example.com A,AAAA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82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MIF API Communication Model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925904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00192" y="891480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API</a:t>
            </a:r>
            <a:endParaRPr lang="zh-CN" altLang="en-US" dirty="0"/>
          </a:p>
        </p:txBody>
      </p:sp>
      <p:cxnSp>
        <p:nvCxnSpPr>
          <p:cNvPr id="6" name="直接连接符 5"/>
          <p:cNvCxnSpPr>
            <a:stCxn id="4" idx="2"/>
          </p:cNvCxnSpPr>
          <p:nvPr/>
        </p:nvCxnSpPr>
        <p:spPr>
          <a:xfrm>
            <a:off x="1835696" y="1213936"/>
            <a:ext cx="0" cy="5671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876256" y="1213936"/>
            <a:ext cx="0" cy="5671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1835696" y="3168352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55776" y="887903"/>
            <a:ext cx="3600400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2001::1 DNS response: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host.example.com 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IN A 14.15.16.17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IN AAAA 2001:192:321::1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555776" y="2078940"/>
            <a:ext cx="3600400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2002::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</a:rPr>
              <a:t>1 DNS response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:  …</a:t>
            </a:r>
            <a:endParaRPr lang="en-US" altLang="zh-CN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555776" y="2448272"/>
            <a:ext cx="3600400" cy="646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192.168.1.1 DNS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</a:rPr>
              <a:t>response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IN A 192.168.1.1</a:t>
            </a:r>
            <a:endParaRPr lang="en-US" altLang="zh-CN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1835696" y="4896544"/>
            <a:ext cx="504056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2483768" y="3240360"/>
            <a:ext cx="36004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/>
              <a:t>SYN: 14.15.16.17 @ IF1 </a:t>
            </a:r>
            <a:endParaRPr lang="en-US" altLang="zh-CN" dirty="0"/>
          </a:p>
        </p:txBody>
      </p:sp>
      <p:sp>
        <p:nvSpPr>
          <p:cNvPr id="40" name="矩形 39"/>
          <p:cNvSpPr/>
          <p:nvPr/>
        </p:nvSpPr>
        <p:spPr>
          <a:xfrm>
            <a:off x="2483768" y="3672408"/>
            <a:ext cx="36004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/>
              <a:t>SYN: 2001:192:321::1 @ IF1 </a:t>
            </a:r>
            <a:endParaRPr lang="en-US" altLang="zh-CN" dirty="0"/>
          </a:p>
        </p:txBody>
      </p:sp>
      <p:sp>
        <p:nvSpPr>
          <p:cNvPr id="41" name="矩形 40"/>
          <p:cNvSpPr/>
          <p:nvPr/>
        </p:nvSpPr>
        <p:spPr>
          <a:xfrm>
            <a:off x="2483768" y="4095164"/>
            <a:ext cx="36004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/>
              <a:t>SYN: 2001:192:321::1 @ IF2 </a:t>
            </a:r>
            <a:endParaRPr lang="en-US" altLang="zh-CN" dirty="0"/>
          </a:p>
        </p:txBody>
      </p:sp>
      <p:sp>
        <p:nvSpPr>
          <p:cNvPr id="42" name="矩形 41"/>
          <p:cNvSpPr/>
          <p:nvPr/>
        </p:nvSpPr>
        <p:spPr>
          <a:xfrm>
            <a:off x="2483768" y="4509120"/>
            <a:ext cx="36004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/>
              <a:t>SYN: 192.168.1.1 @ IF1</a:t>
            </a:r>
            <a:endParaRPr lang="en-US" altLang="zh-CN" dirty="0"/>
          </a:p>
        </p:txBody>
      </p:sp>
      <p:cxnSp>
        <p:nvCxnSpPr>
          <p:cNvPr id="43" name="直接箭头连接符 42"/>
          <p:cNvCxnSpPr/>
          <p:nvPr/>
        </p:nvCxnSpPr>
        <p:spPr>
          <a:xfrm>
            <a:off x="1835696" y="6408712"/>
            <a:ext cx="50405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483768" y="4968552"/>
            <a:ext cx="3600400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SYN+ACK </a:t>
            </a:r>
            <a:r>
              <a:rPr lang="en-US" altLang="zh-CN" smtClean="0">
                <a:solidFill>
                  <a:schemeClr val="bg1">
                    <a:lumMod val="65000"/>
                  </a:schemeClr>
                </a:solidFill>
              </a:rPr>
              <a:t>@ 192.168.1.1 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IF1</a:t>
            </a:r>
          </a:p>
        </p:txBody>
      </p:sp>
      <p:sp>
        <p:nvSpPr>
          <p:cNvPr id="45" name="矩形 44"/>
          <p:cNvSpPr/>
          <p:nvPr/>
        </p:nvSpPr>
        <p:spPr>
          <a:xfrm>
            <a:off x="2483768" y="5832648"/>
            <a:ext cx="3600400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SYN+ACK @ 2001:192:321::1  IF1</a:t>
            </a:r>
            <a:endParaRPr lang="en-US" altLang="zh-CN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483768" y="5400600"/>
            <a:ext cx="3600400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SYN+ACK @ 2001:192:321::1  IF2</a:t>
            </a:r>
            <a:endParaRPr lang="en-US" altLang="zh-CN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</a:rPr>
              <a:t>Proposed MIF API 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3528392"/>
          </a:xfrm>
        </p:spPr>
        <p:txBody>
          <a:bodyPr>
            <a:norm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Client message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Please announce interfaces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Please announce networks on interface X</a:t>
            </a:r>
          </a:p>
          <a:p>
            <a:pPr lvl="1"/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Message from API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Announcing interface X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Announcing network Y on Interface X, DNS Server D1,…,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Dn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23728" y="1170330"/>
            <a:ext cx="4590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API for information query</a:t>
            </a:r>
          </a:p>
        </p:txBody>
      </p:sp>
    </p:spTree>
    <p:extLst>
      <p:ext uri="{BB962C8B-B14F-4D97-AF65-F5344CB8AC3E}">
        <p14:creationId xmlns:p14="http://schemas.microsoft.com/office/powerpoint/2010/main" val="31354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Client 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message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DNS Server S, please look up host H</a:t>
            </a:r>
          </a:p>
          <a:p>
            <a:pPr lvl="1"/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API message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Host H has A records  A1,….,An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Host H has AAAA records A1,….,An</a:t>
            </a:r>
          </a:p>
          <a:p>
            <a:pPr marL="457200" lvl="1" indent="0">
              <a:buNone/>
            </a:pP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71800" y="647110"/>
            <a:ext cx="3561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API for DNS resolve</a:t>
            </a:r>
          </a:p>
        </p:txBody>
      </p:sp>
    </p:spTree>
    <p:extLst>
      <p:ext uri="{BB962C8B-B14F-4D97-AF65-F5344CB8AC3E}">
        <p14:creationId xmlns:p14="http://schemas.microsoft.com/office/powerpoint/2010/main" val="1209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Client 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message</a:t>
            </a:r>
          </a:p>
          <a:p>
            <a:pPr lvl="1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Please connect to IP address X on interface Y</a:t>
            </a:r>
          </a:p>
          <a:p>
            <a:pPr lvl="1"/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API message</a:t>
            </a:r>
          </a:p>
          <a:p>
            <a:pPr lvl="1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Here is a connection to IP address X on interface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Y </a:t>
            </a:r>
          </a:p>
          <a:p>
            <a:pPr lvl="1"/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Connection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to IP address X on interface Y failed because of Z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pPr lvl="1"/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26030" y="610168"/>
            <a:ext cx="3376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API for connection</a:t>
            </a:r>
          </a:p>
        </p:txBody>
      </p:sp>
    </p:spTree>
    <p:extLst>
      <p:ext uri="{BB962C8B-B14F-4D97-AF65-F5344CB8AC3E}">
        <p14:creationId xmlns:p14="http://schemas.microsoft.com/office/powerpoint/2010/main" val="17741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Q&amp;A?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9926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327</Words>
  <Application>Microsoft Office PowerPoint</Application>
  <PresentationFormat>全屏显示(4:3)</PresentationFormat>
  <Paragraphs>88</Paragraphs>
  <Slides>9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MIF API Discussion</vt:lpstr>
      <vt:lpstr>MIF Scenario</vt:lpstr>
      <vt:lpstr>Happy Eyeballs Scenario</vt:lpstr>
      <vt:lpstr>MIF API Communication Model</vt:lpstr>
      <vt:lpstr>MIF API Communication Model</vt:lpstr>
      <vt:lpstr>Proposed MIF API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MIF API Discussion</dc:title>
  <dc:creator>MaxPassion</dc:creator>
  <cp:lastModifiedBy>刘大鹏</cp:lastModifiedBy>
  <cp:revision>37</cp:revision>
  <cp:lastPrinted>2011-07-27T21:36:00Z</cp:lastPrinted>
  <dcterms:created xsi:type="dcterms:W3CDTF">2011-07-27T13:20:23Z</dcterms:created>
  <dcterms:modified xsi:type="dcterms:W3CDTF">2011-07-27T21:39:32Z</dcterms:modified>
</cp:coreProperties>
</file>